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ED83A9-6F16-4EF8-8C44-A7751C5DFE7F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A977DA3-1ABD-4E3C-8A87-6967C0176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HTML Images and Image map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 is used to embed an image in a web page.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Images are not technically inserted into a web page; images are linked to web pages. 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 creates a holding space for the referenced image.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 is empty, it contains attributes only, and does not have a closing tag.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two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attributes: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path to the image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alternate text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image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&lt;h2&gt;HTML Images&lt;/h2&gt;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&lt;p&gt;HTML images are defined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tag:&lt;/p&gt;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=nature.jpg alt="Nature" width="204" height="142"&gt;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alt attribute provides an alternate text for an image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Images in Another Folder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Note: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you have your images in a sub-folder, you must include the folder name in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attribute: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&lt;h2&gt;Images in Another Folder&lt;/h2&gt;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&lt;p&gt;It is common to store images in a sub-folder. You must then include the folder name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attribute:&lt;/p&gt;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/nature.jpg" alt="HTML5 Icon" style="width:128px;height:128px;"&gt;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Maps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 map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image with clickable areas.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HTML image maps, you can create clickable areas on an image.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&lt;map&gt; tag defines an image map. The areas are defined with one or more &lt;area&gt; tags.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idea behind an image map is that you should be able to perform different actions depending on where in the image you click.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i-I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Image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image is inserted using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tag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only difference from other images is that you must add 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usemap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attribute:</a:t>
            </a:r>
            <a:endParaRPr lang="hi-IN" dirty="0" smtClean="0">
              <a:latin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usemap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 starts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hash tag # followed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of the image 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 to create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 map.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&lt;h2&gt;Image Maps&lt;/h2&gt;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&lt;!-- Image Map Generated by http://www.image-map.net/ --&gt;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="webapplication.png"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="#image-map"&gt;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&lt;map name="image-map"&gt;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&lt;area target="" alt="" title=""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="205,480,690,356" shape="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&lt;area target="" alt="" title=""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="613,326,200,69,196,181,208,76,310,66,442,70,545,69,668,38,612,194,611,325,420,325,315,326,513,328,613,326,514,255,542,259,616,147,486,249,595,291,238,213,251,228,282,256,304,164,353,163,422,163,524,110,742,76,734,2,747,183,724,245,751,201,724,237,702,163" shape="0"&gt;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&lt;area target="" alt="" title=""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="636,80,83" shape="circle"&gt;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&lt;area target="" alt="" title=""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="775,118,717,150,728,192,728,218,755,317,735,347,778,364,766,413,715,400,788,330,787,390,777,402" shape="poly"&gt;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&lt;/map&gt;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239</TotalTime>
  <Words>483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HTML Images and Image map</vt:lpstr>
      <vt:lpstr>HTML images</vt:lpstr>
      <vt:lpstr>Example</vt:lpstr>
      <vt:lpstr>Images in Another Folder</vt:lpstr>
      <vt:lpstr>Image Maps</vt:lpstr>
      <vt:lpstr>How Does it Work?</vt:lpstr>
      <vt:lpstr>Example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Image and Image map</dc:title>
  <dc:creator>sameer</dc:creator>
  <cp:lastModifiedBy>Dell</cp:lastModifiedBy>
  <cp:revision>18</cp:revision>
  <dcterms:created xsi:type="dcterms:W3CDTF">2020-08-15T13:28:17Z</dcterms:created>
  <dcterms:modified xsi:type="dcterms:W3CDTF">2020-08-25T20:42:04Z</dcterms:modified>
</cp:coreProperties>
</file>