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8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206623-9007-4D3F-ABD2-5E5DEDE8D6F7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7630A-9C71-45BF-A967-8AD942C16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206623-9007-4D3F-ABD2-5E5DEDE8D6F7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7630A-9C71-45BF-A967-8AD942C16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206623-9007-4D3F-ABD2-5E5DEDE8D6F7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7630A-9C71-45BF-A967-8AD942C16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206623-9007-4D3F-ABD2-5E5DEDE8D6F7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7630A-9C71-45BF-A967-8AD942C16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206623-9007-4D3F-ABD2-5E5DEDE8D6F7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7630A-9C71-45BF-A967-8AD942C16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206623-9007-4D3F-ABD2-5E5DEDE8D6F7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7630A-9C71-45BF-A967-8AD942C16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206623-9007-4D3F-ABD2-5E5DEDE8D6F7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7630A-9C71-45BF-A967-8AD942C16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206623-9007-4D3F-ABD2-5E5DEDE8D6F7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7630A-9C71-45BF-A967-8AD942C16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206623-9007-4D3F-ABD2-5E5DEDE8D6F7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7630A-9C71-45BF-A967-8AD942C16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206623-9007-4D3F-ABD2-5E5DEDE8D6F7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7630A-9C71-45BF-A967-8AD942C16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206623-9007-4D3F-ABD2-5E5DEDE8D6F7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17630A-9C71-45BF-A967-8AD942C16B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B206623-9007-4D3F-ABD2-5E5DEDE8D6F7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517630A-9C71-45BF-A967-8AD942C16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 Tables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Table - Cell that Span Many Rows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988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make a cell span more than one row, use 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attribute: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&lt;table width="500"&gt;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 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   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&gt;Name:&lt;/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    &lt;td&gt;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&lt;/td&gt;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 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="2"&gt;Telephone:&lt;/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  &lt;td&gt;9855577854&lt;/td&gt;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  &lt;td&gt;9755577855&lt;/td&gt;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&lt;/table&gt;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Table - Add a Caption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0844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To add a caption to a table, use the &lt;caption&gt; tag: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&lt;table width="500"&gt;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&lt;caption&gt;Student Details&lt;/caption&gt;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&gt;Age&lt;/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&lt;td&gt;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&lt;/td&gt;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&lt;td&gt;Gupta&lt;/td&gt;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&lt;td&gt;50&lt;/td&gt;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&lt;td&gt;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&lt;/td&gt;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&lt;td&gt;Sharma&lt;/td&gt;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&lt;td&gt;94&lt;/td&gt;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&lt;/table&gt;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&lt;caption&gt; tag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inserted immediately after the &lt;table&gt; tag.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pPr algn="ctr">
              <a:buNone/>
            </a:pPr>
            <a:r>
              <a:rPr lang="hi-IN" sz="6000" b="1" dirty="0" smtClean="0"/>
              <a:t> Thank you </a:t>
            </a:r>
            <a:endParaRPr lang="en-US" sz="6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Tables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 tables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 </a:t>
            </a:r>
            <a:r>
              <a:rPr lang="hi-IN" dirty="0" smtClean="0">
                <a:latin typeface="Times New Roman" pitchFamily="18" charset="0"/>
              </a:rPr>
              <a:t>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arrange data into rows and columns.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b="1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&lt;table&gt; tag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defines 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 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table row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defined with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 tag.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table header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defined with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 tag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Each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table data/cell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defined with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&lt;td&gt; tag.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&lt;td&gt; elements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containers of the 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can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all sorts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 elements; text, images, lists, other tables, etc.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default, the text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 elements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bold and centered. 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default, the text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&lt;td&gt; elements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regular and left-aligned.</a:t>
            </a:r>
          </a:p>
          <a:p>
            <a:pPr algn="just"/>
            <a:endParaRPr lang="hi-IN" dirty="0" smtClean="0">
              <a:latin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Structure of Table in Html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29000" y="838200"/>
          <a:ext cx="49530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</a:tblGrid>
              <a:tr h="716280">
                <a:tc>
                  <a:txBody>
                    <a:bodyPr/>
                    <a:lstStyle/>
                    <a:p>
                      <a:r>
                        <a:rPr lang="hi-IN" dirty="0" smtClean="0">
                          <a:latin typeface="Times New Roman" pitchFamily="18" charset="0"/>
                        </a:rPr>
                        <a:t>   </a:t>
                      </a:r>
                      <a:r>
                        <a:rPr lang="hi-IN" dirty="0" smtClean="0"/>
                        <a:t>th</a:t>
                      </a:r>
                      <a:endParaRPr lang="hi-IN" dirty="0" smtClean="0">
                        <a:latin typeface="Times New Roman" pitchFamily="18" charset="0"/>
                      </a:endParaRPr>
                    </a:p>
                    <a:p>
                      <a:r>
                        <a:rPr lang="hi-IN" dirty="0" smtClean="0">
                          <a:latin typeface="Times New Roman" pitchFamily="18" charset="0"/>
                        </a:rPr>
                        <a:t>Roll No.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i-IN" dirty="0" smtClean="0"/>
                        <a:t>  th</a:t>
                      </a:r>
                      <a:endParaRPr lang="hi-IN" dirty="0" smtClean="0">
                        <a:latin typeface="Times New Roman" pitchFamily="18" charset="0"/>
                      </a:endParaRPr>
                    </a:p>
                    <a:p>
                      <a:pPr algn="l"/>
                      <a:r>
                        <a:rPr lang="hi-IN" dirty="0" smtClean="0">
                          <a:latin typeface="Times New Roman" pitchFamily="18" charset="0"/>
                        </a:rPr>
                        <a:t> 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/>
                        <a:t>   th</a:t>
                      </a:r>
                      <a:endParaRPr lang="hi-IN" dirty="0" smtClean="0">
                        <a:latin typeface="Times New Roman" pitchFamily="18" charset="0"/>
                      </a:endParaRPr>
                    </a:p>
                    <a:p>
                      <a:r>
                        <a:rPr lang="hi-IN" dirty="0" smtClean="0">
                          <a:latin typeface="Times New Roman" pitchFamily="18" charset="0"/>
                        </a:rPr>
                        <a:t> Course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>
                          <a:latin typeface="Times New Roman" pitchFamily="18" charset="0"/>
                        </a:rPr>
                        <a:t>  </a:t>
                      </a:r>
                      <a:r>
                        <a:rPr lang="hi-IN" dirty="0" smtClean="0"/>
                        <a:t>th</a:t>
                      </a:r>
                      <a:endParaRPr lang="hi-IN" dirty="0" smtClean="0">
                        <a:latin typeface="Times New Roman" pitchFamily="18" charset="0"/>
                      </a:endParaRPr>
                    </a:p>
                    <a:p>
                      <a:r>
                        <a:rPr lang="hi-IN" dirty="0" smtClean="0">
                          <a:latin typeface="Times New Roman" pitchFamily="18" charset="0"/>
                        </a:rPr>
                        <a:t>  E-mail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 smtClean="0">
                          <a:latin typeface="Times New Roman" pitchFamily="18" charset="0"/>
                        </a:rPr>
                        <a:t>  </a:t>
                      </a:r>
                      <a:r>
                        <a:rPr lang="hi-IN" dirty="0" smtClean="0"/>
                        <a:t>th</a:t>
                      </a:r>
                      <a:endParaRPr lang="hi-IN" dirty="0" smtClean="0">
                        <a:latin typeface="Times New Roman" pitchFamily="18" charset="0"/>
                      </a:endParaRPr>
                    </a:p>
                    <a:p>
                      <a:r>
                        <a:rPr lang="hi-IN" dirty="0" smtClean="0">
                          <a:latin typeface="Times New Roman" pitchFamily="18" charset="0"/>
                        </a:rPr>
                        <a:t>  Mobile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r>
                        <a:rPr lang="hi-IN" baseline="0" dirty="0" smtClean="0"/>
                        <a:t> </a:t>
                      </a:r>
                    </a:p>
                    <a:p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i-IN" dirty="0" smtClean="0"/>
                    </a:p>
                    <a:p>
                      <a:pPr algn="l"/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 smtClean="0"/>
                    </a:p>
                    <a:p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 smtClean="0"/>
                    </a:p>
                    <a:p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 smtClean="0"/>
                    </a:p>
                    <a:p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endParaRPr lang="hi-IN" dirty="0" smtClean="0"/>
                    </a:p>
                    <a:p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i-IN" dirty="0" smtClean="0"/>
                    </a:p>
                    <a:p>
                      <a:pPr algn="l"/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 smtClean="0"/>
                    </a:p>
                    <a:p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 smtClean="0"/>
                    </a:p>
                    <a:p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 smtClean="0"/>
                    </a:p>
                    <a:p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endParaRPr lang="hi-IN" dirty="0" smtClean="0"/>
                    </a:p>
                    <a:p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i-IN" dirty="0" smtClean="0"/>
                    </a:p>
                    <a:p>
                      <a:pPr algn="l"/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 smtClean="0"/>
                    </a:p>
                    <a:p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 smtClean="0"/>
                    </a:p>
                    <a:p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 smtClean="0"/>
                    </a:p>
                    <a:p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endParaRPr lang="hi-IN" dirty="0" smtClean="0"/>
                    </a:p>
                    <a:p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hi-IN" dirty="0" smtClean="0"/>
                    </a:p>
                    <a:p>
                      <a:pPr algn="l"/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 smtClean="0"/>
                    </a:p>
                    <a:p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 smtClean="0"/>
                    </a:p>
                    <a:p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 smtClean="0"/>
                    </a:p>
                    <a:p>
                      <a:r>
                        <a:rPr lang="hi-IN" dirty="0" smtClean="0"/>
                        <a:t>td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2667000" y="1295400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i-IN" b="1" dirty="0" smtClean="0">
                <a:latin typeface="Times New Roman" pitchFamily="18" charset="0"/>
              </a:rPr>
              <a:t>able header (&lt;th&gt;)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67000" y="1981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0" y="1828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i-IN" b="1" dirty="0" smtClean="0">
                <a:latin typeface="Times New Roman" pitchFamily="18" charset="0"/>
              </a:rPr>
              <a:t>able row 1 (&lt;tr&gt;)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667000" y="2667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67000" y="3429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67000" y="4114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" y="2438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i-IN" b="1" dirty="0" smtClean="0">
                <a:latin typeface="Times New Roman" pitchFamily="18" charset="0"/>
              </a:rPr>
              <a:t>able row 2 (&lt;tr&gt;)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3276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i-IN" b="1" dirty="0" smtClean="0">
                <a:latin typeface="Times New Roman" pitchFamily="18" charset="0"/>
              </a:rPr>
              <a:t>able row 3 (&lt;tr&gt;)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0" y="3886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i-IN" b="1" dirty="0" smtClean="0">
                <a:latin typeface="Times New Roman" pitchFamily="18" charset="0"/>
              </a:rPr>
              <a:t>able row 4 (&lt;tr&gt;)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Example: Basic Html Table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2744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&lt;h2&gt;Basic HTML Table&lt;/h2&gt;</a:t>
            </a:r>
          </a:p>
          <a:p>
            <a:pPr>
              <a:buNone/>
            </a:pPr>
            <a:r>
              <a:rPr lang="en-US" dirty="0" smtClean="0"/>
              <a:t>&lt;table&gt;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Firstname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Lastname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&gt;Age&lt;/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</a:t>
            </a:r>
            <a:r>
              <a:rPr lang="en-US" dirty="0" err="1" smtClean="0"/>
              <a:t>Sachin</a:t>
            </a:r>
            <a:r>
              <a:rPr lang="en-US" dirty="0" smtClean="0"/>
              <a:t> &lt;/td&gt;</a:t>
            </a:r>
          </a:p>
          <a:p>
            <a:pPr>
              <a:buNone/>
            </a:pPr>
            <a:r>
              <a:rPr lang="en-US" dirty="0" smtClean="0"/>
              <a:t>    &lt;td&gt;Gupta&lt;/td&gt;</a:t>
            </a:r>
          </a:p>
          <a:p>
            <a:pPr>
              <a:buNone/>
            </a:pPr>
            <a:r>
              <a:rPr lang="en-US" dirty="0" smtClean="0"/>
              <a:t>    &lt;td&gt;50&lt;/td&gt;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</a:t>
            </a:r>
            <a:r>
              <a:rPr lang="en-US" dirty="0" err="1" smtClean="0"/>
              <a:t>Rohit</a:t>
            </a:r>
            <a:r>
              <a:rPr lang="en-US" dirty="0" smtClean="0"/>
              <a:t>&lt;/td&gt;</a:t>
            </a:r>
          </a:p>
          <a:p>
            <a:pPr>
              <a:buNone/>
            </a:pPr>
            <a:r>
              <a:rPr lang="en-US" dirty="0" smtClean="0"/>
              <a:t>    &lt;td&gt;Sharma&lt;/td&gt;</a:t>
            </a:r>
          </a:p>
          <a:p>
            <a:pPr>
              <a:buNone/>
            </a:pPr>
            <a:r>
              <a:rPr lang="en-US" dirty="0" smtClean="0"/>
              <a:t>    &lt;td&gt;94&lt;/td&gt;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&lt;/table&gt;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Table - Add a Border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hi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To add a border to a table, use the CSS border property:</a:t>
            </a:r>
            <a:endParaRPr lang="hi-IN" sz="22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2200" dirty="0" smtClean="0">
                <a:latin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table,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td {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 border: 1px solid black;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200" b="1" dirty="0" smtClean="0">
                <a:latin typeface="Times New Roman" pitchFamily="18" charset="0"/>
              </a:rPr>
              <a:t>Note: </a:t>
            </a:r>
            <a:r>
              <a:rPr lang="hi-IN" sz="2200" dirty="0" smtClean="0">
                <a:latin typeface="Times New Roman" pitchFamily="18" charset="0"/>
              </a:rPr>
              <a:t>You can change the thickness and colour of the border.</a:t>
            </a:r>
            <a:endParaRPr lang="hi-IN" sz="2200" dirty="0" smtClean="0">
              <a:latin typeface="Times New Roman" pitchFamily="18" charset="0"/>
            </a:endParaRPr>
          </a:p>
          <a:p>
            <a:pPr>
              <a:buNone/>
            </a:pPr>
            <a:endParaRPr lang="hi-IN" sz="22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HTML Table - Collapsed Borders</a:t>
            </a:r>
            <a:endParaRPr lang="hi-IN" sz="22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table,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td {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 border: 1px solid black;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 border-collapse: collapse;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Table - Cell Padding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and Cell Spacing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Cell padding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specifies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space between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cell content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its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borders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you do not specify a padding, the table cells will be displayed without padding.</a:t>
            </a:r>
            <a:endParaRPr lang="hi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set the padding, use the </a:t>
            </a:r>
            <a:r>
              <a:rPr lang="hi-IN" sz="2400" dirty="0" smtClean="0">
                <a:latin typeface="Times New Roman" pitchFamily="18" charset="0"/>
                <a:cs typeface="Times New Roman" pitchFamily="18" charset="0"/>
              </a:rPr>
              <a:t>cellpadding </a:t>
            </a:r>
            <a:r>
              <a:rPr lang="hi-IN" sz="2400" dirty="0" smtClean="0">
                <a:latin typeface="Times New Roman" pitchFamily="18" charset="0"/>
                <a:cs typeface="Times New Roman" pitchFamily="18" charset="0"/>
              </a:rPr>
              <a:t>property 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CSS padding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hi-I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cellspacing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hi-IN" sz="2400" b="1" dirty="0" smtClean="0">
                <a:latin typeface="Times New Roman" pitchFamily="18" charset="0"/>
                <a:cs typeface="Times New Roman" pitchFamily="18" charset="0"/>
              </a:rPr>
              <a:t> of Table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specify the space between the cells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cellspacing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attribute is set in terms of pixels.</a:t>
            </a:r>
            <a:r>
              <a:rPr lang="hi-IN" sz="2400" dirty="0" smtClean="0">
                <a:latin typeface="Times New Roman" pitchFamily="18" charset="0"/>
                <a:cs typeface="Times New Roman" pitchFamily="18" charset="0"/>
              </a:rPr>
              <a:t> The same can be implemented using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CSS border-spacing property</a:t>
            </a:r>
            <a:r>
              <a:rPr lang="hi-I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Table - Add Border Spacing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Border spacing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specifies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space between the cells.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set the border spacing for a table,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 the CSS border-spacing property: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border-spacing: 5px;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hi-IN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the table has collapsed borders, border-spacing has no effect.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Table - Left-align Headings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default,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table headings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bold and centered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left-align the table headings, use the CSS text-align property: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text-align: left;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Table - Cell that Span Many Columns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make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cell span more than one column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use 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attribute: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&lt;table width="500"&gt;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	 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		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&gt;Name&lt;/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		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="2"&gt;Telephone&lt;/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	  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	 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	     &lt;td&gt;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&lt;/td&gt;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	     &lt;td&gt;9855577854&lt;/td&gt;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	     &lt;td&gt;9755577855&lt;/td&gt;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	  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&lt;/table&gt;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225</TotalTime>
  <Words>642</Words>
  <Application>Microsoft Office PowerPoint</Application>
  <PresentationFormat>On-screen Show (4:3)</PresentationFormat>
  <Paragraphs>178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HTML Tables</vt:lpstr>
      <vt:lpstr>HTML Tables</vt:lpstr>
      <vt:lpstr>Structure of Table in Html</vt:lpstr>
      <vt:lpstr>Example: Basic Html Table</vt:lpstr>
      <vt:lpstr>HTML Table - Add a Border</vt:lpstr>
      <vt:lpstr>HTML Table - Cell Padding and Cell Spacing</vt:lpstr>
      <vt:lpstr>HTML Table - Add Border Spacing</vt:lpstr>
      <vt:lpstr>HTML Table - Left-align Headings</vt:lpstr>
      <vt:lpstr>HTML Table - Cell that Span Many Columns</vt:lpstr>
      <vt:lpstr>HTML Table - Cell that Span Many Rows</vt:lpstr>
      <vt:lpstr>HTML Table - Add a Caption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creator>sameer</dc:creator>
  <cp:lastModifiedBy>sameer</cp:lastModifiedBy>
  <cp:revision>18</cp:revision>
  <dcterms:created xsi:type="dcterms:W3CDTF">2020-08-28T10:11:56Z</dcterms:created>
  <dcterms:modified xsi:type="dcterms:W3CDTF">2020-08-30T15:12:04Z</dcterms:modified>
</cp:coreProperties>
</file>