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2" r:id="rId8"/>
    <p:sldId id="263"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78DDCE-BB1C-4382-B42B-14DE915A53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B4131E-B925-4844-8895-8CC7E930F784}" type="datetimeFigureOut">
              <a:rPr lang="en-US" smtClean="0"/>
              <a:pPr/>
              <a:t>8/16/2020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778DDCE-BB1C-4382-B42B-14DE915A53CE}"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EB4131E-B925-4844-8895-8CC7E930F784}" type="datetimeFigureOut">
              <a:rPr lang="en-US" smtClean="0"/>
              <a:pPr/>
              <a:t>8/16/2020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778DDCE-BB1C-4382-B42B-14DE915A53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i-IN" dirty="0" smtClean="0">
                <a:latin typeface="Times New Roman" pitchFamily="18" charset="0"/>
              </a:rPr>
              <a:t>HTML basic tags contd..</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latin typeface="Times New Roman" pitchFamily="18" charset="0"/>
              </a:rPr>
              <a:t>&lt;br&gt; tag(line break tag)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Whenever you use the </a:t>
            </a: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br</a:t>
            </a:r>
            <a:r>
              <a:rPr lang="en-US" b="1" dirty="0" smtClean="0">
                <a:latin typeface="Times New Roman" pitchFamily="18" charset="0"/>
                <a:cs typeface="Times New Roman" pitchFamily="18" charset="0"/>
              </a:rPr>
              <a:t> /&gt;</a:t>
            </a:r>
            <a:r>
              <a:rPr lang="en-US" dirty="0" smtClean="0">
                <a:latin typeface="Times New Roman" pitchFamily="18" charset="0"/>
                <a:cs typeface="Times New Roman" pitchFamily="18" charset="0"/>
              </a:rPr>
              <a:t> </a:t>
            </a:r>
            <a:r>
              <a:rPr lang="hi-IN" dirty="0" smtClean="0">
                <a:latin typeface="Times New Roman" pitchFamily="18" charset="0"/>
              </a:rPr>
              <a:t>tag or </a:t>
            </a:r>
            <a:r>
              <a:rPr lang="en-US" dirty="0" smtClean="0">
                <a:latin typeface="Times New Roman" pitchFamily="18" charset="0"/>
                <a:cs typeface="Times New Roman" pitchFamily="18" charset="0"/>
              </a:rPr>
              <a:t>element, anything following it starts from the next line. </a:t>
            </a:r>
            <a:endParaRPr lang="hi-IN" dirty="0" smtClean="0">
              <a:latin typeface="Times New Roman" pitchFamily="18" charset="0"/>
            </a:endParaRPr>
          </a:p>
          <a:p>
            <a:pPr algn="just"/>
            <a:endParaRPr lang="hi-IN" dirty="0" smtClean="0">
              <a:latin typeface="Times New Roman" pitchFamily="18" charset="0"/>
            </a:endParaRPr>
          </a:p>
          <a:p>
            <a:pPr algn="just"/>
            <a:r>
              <a:rPr lang="en-US" dirty="0" smtClean="0">
                <a:latin typeface="Times New Roman" pitchFamily="18" charset="0"/>
                <a:cs typeface="Times New Roman" pitchFamily="18" charset="0"/>
              </a:rPr>
              <a:t>This tag is an example of an </a:t>
            </a:r>
            <a:r>
              <a:rPr lang="en-US" b="1" dirty="0" smtClean="0">
                <a:latin typeface="Times New Roman" pitchFamily="18" charset="0"/>
                <a:cs typeface="Times New Roman" pitchFamily="18" charset="0"/>
              </a:rPr>
              <a:t>empty</a:t>
            </a:r>
            <a:r>
              <a:rPr lang="en-US" dirty="0" smtClean="0">
                <a:latin typeface="Times New Roman" pitchFamily="18" charset="0"/>
                <a:cs typeface="Times New Roman" pitchFamily="18" charset="0"/>
              </a:rPr>
              <a:t> element, where you do not need opening and closing tags, as there is nothing to go in between them.</a:t>
            </a:r>
            <a:endParaRPr lang="hi-IN" dirty="0" smtClean="0">
              <a:latin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 /&gt; tag has a space between the characters </a:t>
            </a:r>
            <a:r>
              <a:rPr lang="en-US" b="1"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 and the forward slash.</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N</a:t>
            </a:r>
            <a:r>
              <a:rPr lang="hi-IN" b="1" dirty="0" smtClean="0">
                <a:latin typeface="Times New Roman" pitchFamily="18" charset="0"/>
                <a:cs typeface="Times New Roman" pitchFamily="18" charset="0"/>
              </a:rPr>
              <a:t>ote: </a:t>
            </a:r>
            <a:r>
              <a:rPr lang="en-US" dirty="0" smtClean="0">
                <a:latin typeface="Times New Roman" pitchFamily="18" charset="0"/>
                <a:cs typeface="Times New Roman" pitchFamily="18" charset="0"/>
              </a:rPr>
              <a:t>If you omit this space, older browsers will have trouble rendering the line break, while if you miss the forward slash character and just use </a:t>
            </a:r>
            <a:r>
              <a:rPr lang="en-US" dirty="0" smtClean="0">
                <a:solidFill>
                  <a:srgbClr val="FF0000"/>
                </a:solidFill>
                <a:latin typeface="Times New Roman" pitchFamily="18" charset="0"/>
                <a:cs typeface="Times New Roman" pitchFamily="18" charset="0"/>
              </a:rPr>
              <a:t>&lt;</a:t>
            </a:r>
            <a:r>
              <a:rPr lang="en-US" dirty="0" err="1" smtClean="0">
                <a:solidFill>
                  <a:srgbClr val="FF0000"/>
                </a:solidFill>
                <a:latin typeface="Times New Roman" pitchFamily="18" charset="0"/>
                <a:cs typeface="Times New Roman" pitchFamily="18" charset="0"/>
              </a:rPr>
              <a:t>br</a:t>
            </a:r>
            <a:r>
              <a:rPr lang="en-US" dirty="0" smtClean="0">
                <a:solidFill>
                  <a:srgbClr val="FF0000"/>
                </a:solidFill>
                <a:latin typeface="Times New Roman" pitchFamily="18" charset="0"/>
                <a:cs typeface="Times New Roman" pitchFamily="18" charset="0"/>
              </a:rPr>
              <a:t>&gt; it is not valid in XHTML</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rPr>
              <a:t>&lt;</a:t>
            </a:r>
            <a:r>
              <a:rPr lang="en-IN" dirty="0" err="1" smtClean="0">
                <a:latin typeface="Times New Roman" pitchFamily="18" charset="0"/>
              </a:rPr>
              <a:t>br</a:t>
            </a:r>
            <a:r>
              <a:rPr lang="en-IN" dirty="0" smtClean="0">
                <a:latin typeface="Times New Roman" pitchFamily="18" charset="0"/>
              </a:rPr>
              <a:t>&gt; tag </a:t>
            </a:r>
            <a:r>
              <a:rPr lang="hi-IN" dirty="0" smtClean="0">
                <a:latin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endParaRPr lang="hi-IN" dirty="0" smtClean="0">
              <a:latin typeface="Times New Roman" pitchFamily="18" charset="0"/>
            </a:endParaRP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&lt;head&gt;</a:t>
            </a:r>
          </a:p>
          <a:p>
            <a:pPr>
              <a:buNone/>
            </a:pPr>
            <a:r>
              <a:rPr lang="en-US" dirty="0" smtClean="0">
                <a:latin typeface="Times New Roman" pitchFamily="18" charset="0"/>
                <a:cs typeface="Times New Roman" pitchFamily="18" charset="0"/>
              </a:rPr>
              <a:t>&lt;title&gt;Line Break  Example&lt;/title&gt;</a:t>
            </a:r>
          </a:p>
          <a:p>
            <a:pPr>
              <a:buNone/>
            </a:pPr>
            <a:r>
              <a:rPr lang="en-US" dirty="0" smtClean="0">
                <a:latin typeface="Times New Roman" pitchFamily="18" charset="0"/>
                <a:cs typeface="Times New Roman" pitchFamily="18" charset="0"/>
              </a:rPr>
              <a:t>&lt;/head&gt;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&lt;p&gt;Hello&lt;</a:t>
            </a:r>
            <a:r>
              <a:rPr lang="en-US" dirty="0" err="1" smtClean="0">
                <a:latin typeface="Times New Roman" pitchFamily="18" charset="0"/>
                <a:cs typeface="Times New Roman" pitchFamily="18" charset="0"/>
              </a:rPr>
              <a:t>br</a:t>
            </a:r>
            <a:r>
              <a:rPr lang="hi-IN" dirty="0" smtClean="0">
                <a:latin typeface="Times New Roman" pitchFamily="18" charset="0"/>
              </a:rPr>
              <a:t> </a:t>
            </a:r>
            <a:r>
              <a:rPr lang="en-US" dirty="0" smtClean="0">
                <a:latin typeface="Times New Roman" pitchFamily="18" charset="0"/>
                <a:cs typeface="Times New Roman" pitchFamily="18" charset="0"/>
              </a:rPr>
              <a:t>/&gt;</a:t>
            </a:r>
          </a:p>
          <a:p>
            <a:pPr>
              <a:buNone/>
            </a:pPr>
            <a:r>
              <a:rPr lang="hi-IN" dirty="0" smtClean="0">
                <a:latin typeface="Times New Roman" pitchFamily="18" charset="0"/>
              </a:rPr>
              <a:t>GEHU</a:t>
            </a: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 /&gt;</a:t>
            </a:r>
          </a:p>
          <a:p>
            <a:pPr>
              <a:buNone/>
            </a:pPr>
            <a:r>
              <a:rPr lang="hi-IN" dirty="0" smtClean="0">
                <a:latin typeface="Times New Roman" pitchFamily="18" charset="0"/>
              </a:rPr>
              <a:t>Transforming dreams into reality</a:t>
            </a: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CSE &lt;/p&gt;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a:p>
            <a:pPr>
              <a:buNone/>
            </a:pP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down)">
                                      <p:cBhvr>
                                        <p:cTn id="34" dur="500"/>
                                        <p:tgtEl>
                                          <p:spTgt spid="3">
                                            <p:txEl>
                                              <p:pRg st="10" end="10"/>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500"/>
                                        <p:tgtEl>
                                          <p:spTgt spid="3">
                                            <p:txEl>
                                              <p:pRg st="11" end="11"/>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wipe(down)">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latin typeface="Times New Roman" pitchFamily="18" charset="0"/>
              </a:rPr>
              <a:t>&lt;center&gt; tag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4651248"/>
          </a:xfrm>
        </p:spPr>
        <p:txBody>
          <a:bodyPr>
            <a:noAutofit/>
          </a:bodyPr>
          <a:lstStyle/>
          <a:p>
            <a:pPr>
              <a:buNone/>
            </a:pPr>
            <a:r>
              <a:rPr lang="en-US" sz="1900" b="1" dirty="0" smtClean="0">
                <a:latin typeface="Times New Roman" pitchFamily="18" charset="0"/>
                <a:cs typeface="Times New Roman" pitchFamily="18" charset="0"/>
              </a:rPr>
              <a:t>Centering Content</a:t>
            </a:r>
          </a:p>
          <a:p>
            <a:pPr>
              <a:buNone/>
            </a:pPr>
            <a:r>
              <a:rPr lang="en-US" sz="1900" dirty="0" smtClean="0">
                <a:latin typeface="Times New Roman" pitchFamily="18" charset="0"/>
                <a:cs typeface="Times New Roman" pitchFamily="18" charset="0"/>
              </a:rPr>
              <a:t>You can use </a:t>
            </a:r>
            <a:r>
              <a:rPr lang="en-US" sz="1900" b="1" dirty="0" smtClean="0">
                <a:latin typeface="Times New Roman" pitchFamily="18" charset="0"/>
                <a:cs typeface="Times New Roman" pitchFamily="18" charset="0"/>
              </a:rPr>
              <a:t>&lt;center&gt;</a:t>
            </a:r>
            <a:r>
              <a:rPr lang="en-US" sz="1900" dirty="0" smtClean="0">
                <a:latin typeface="Times New Roman" pitchFamily="18" charset="0"/>
                <a:cs typeface="Times New Roman" pitchFamily="18" charset="0"/>
              </a:rPr>
              <a:t> tag to put any content in the center of the page or any table cell.</a:t>
            </a:r>
          </a:p>
          <a:p>
            <a:pPr>
              <a:buNone/>
            </a:pPr>
            <a:r>
              <a:rPr lang="en-US" sz="1900" b="1" dirty="0" smtClean="0">
                <a:latin typeface="Times New Roman" pitchFamily="18" charset="0"/>
                <a:cs typeface="Times New Roman" pitchFamily="18" charset="0"/>
              </a:rPr>
              <a:t>Example</a:t>
            </a:r>
          </a:p>
          <a:p>
            <a:pPr>
              <a:buNone/>
            </a:pPr>
            <a:r>
              <a:rPr lang="en-US" sz="1900" dirty="0" smtClean="0">
                <a:latin typeface="Times New Roman" pitchFamily="18" charset="0"/>
                <a:cs typeface="Times New Roman" pitchFamily="18" charset="0"/>
              </a:rPr>
              <a:t>&lt;!DOCTYPE html&gt;</a:t>
            </a:r>
          </a:p>
          <a:p>
            <a:pPr>
              <a:buNone/>
            </a:pPr>
            <a:r>
              <a:rPr lang="en-US" sz="1900" dirty="0" smtClean="0">
                <a:latin typeface="Times New Roman" pitchFamily="18" charset="0"/>
                <a:cs typeface="Times New Roman" pitchFamily="18" charset="0"/>
              </a:rPr>
              <a:t>&lt;html&gt;</a:t>
            </a:r>
          </a:p>
          <a:p>
            <a:pPr>
              <a:buNone/>
            </a:pPr>
            <a:r>
              <a:rPr lang="en-US" sz="1900" dirty="0" smtClean="0">
                <a:latin typeface="Times New Roman" pitchFamily="18" charset="0"/>
                <a:cs typeface="Times New Roman" pitchFamily="18" charset="0"/>
              </a:rPr>
              <a:t>&lt;head&gt;</a:t>
            </a:r>
          </a:p>
          <a:p>
            <a:pPr>
              <a:buNone/>
            </a:pPr>
            <a:r>
              <a:rPr lang="en-US" sz="1900" dirty="0" smtClean="0">
                <a:latin typeface="Times New Roman" pitchFamily="18" charset="0"/>
                <a:cs typeface="Times New Roman" pitchFamily="18" charset="0"/>
              </a:rPr>
              <a:t>&lt;title&gt;</a:t>
            </a:r>
            <a:r>
              <a:rPr lang="en-US" sz="1900" dirty="0" err="1" smtClean="0">
                <a:latin typeface="Times New Roman" pitchFamily="18" charset="0"/>
                <a:cs typeface="Times New Roman" pitchFamily="18" charset="0"/>
              </a:rPr>
              <a:t>Centring</a:t>
            </a:r>
            <a:r>
              <a:rPr lang="en-US" sz="1900" dirty="0" smtClean="0">
                <a:latin typeface="Times New Roman" pitchFamily="18" charset="0"/>
                <a:cs typeface="Times New Roman" pitchFamily="18" charset="0"/>
              </a:rPr>
              <a:t> Content Example&lt;/title&gt;</a:t>
            </a:r>
          </a:p>
          <a:p>
            <a:pPr>
              <a:buNone/>
            </a:pPr>
            <a:r>
              <a:rPr lang="en-US" sz="1900" dirty="0" smtClean="0">
                <a:latin typeface="Times New Roman" pitchFamily="18" charset="0"/>
                <a:cs typeface="Times New Roman" pitchFamily="18" charset="0"/>
              </a:rPr>
              <a:t>&lt;/head&gt;</a:t>
            </a:r>
          </a:p>
          <a:p>
            <a:pPr>
              <a:buNone/>
            </a:pPr>
            <a:r>
              <a:rPr lang="en-US" sz="1900" dirty="0" smtClean="0">
                <a:latin typeface="Times New Roman" pitchFamily="18" charset="0"/>
                <a:cs typeface="Times New Roman" pitchFamily="18" charset="0"/>
              </a:rPr>
              <a:t>&lt;body&gt;</a:t>
            </a:r>
          </a:p>
          <a:p>
            <a:pPr>
              <a:buNone/>
            </a:pPr>
            <a:r>
              <a:rPr lang="en-US" sz="1900" dirty="0" smtClean="0">
                <a:latin typeface="Times New Roman" pitchFamily="18" charset="0"/>
                <a:cs typeface="Times New Roman" pitchFamily="18" charset="0"/>
              </a:rPr>
              <a:t>&lt;p&gt;Welcome to </a:t>
            </a:r>
            <a:r>
              <a:rPr lang="hi-IN" sz="1900" dirty="0" smtClean="0">
                <a:latin typeface="Times New Roman" pitchFamily="18" charset="0"/>
              </a:rPr>
              <a:t>GEHU </a:t>
            </a:r>
            <a:r>
              <a:rPr lang="en-US" sz="1900" dirty="0" smtClean="0">
                <a:latin typeface="Times New Roman" pitchFamily="18" charset="0"/>
                <a:cs typeface="Times New Roman" pitchFamily="18" charset="0"/>
              </a:rPr>
              <a:t>&lt;/p&gt;</a:t>
            </a:r>
          </a:p>
          <a:p>
            <a:pPr>
              <a:buNone/>
            </a:pPr>
            <a:r>
              <a:rPr lang="en-US" sz="1900" dirty="0" smtClean="0">
                <a:latin typeface="Times New Roman" pitchFamily="18" charset="0"/>
                <a:cs typeface="Times New Roman" pitchFamily="18" charset="0"/>
              </a:rPr>
              <a:t>&lt;center&gt;&lt;p&gt;Welcome</a:t>
            </a:r>
            <a:r>
              <a:rPr lang="hi-IN" sz="1900" dirty="0" smtClean="0">
                <a:latin typeface="Times New Roman" pitchFamily="18" charset="0"/>
              </a:rPr>
              <a:t> to </a:t>
            </a:r>
            <a:r>
              <a:rPr lang="en-US" sz="1900" dirty="0" smtClean="0">
                <a:latin typeface="Times New Roman" pitchFamily="18" charset="0"/>
                <a:cs typeface="Times New Roman" pitchFamily="18" charset="0"/>
              </a:rPr>
              <a:t>CSE</a:t>
            </a:r>
            <a:r>
              <a:rPr lang="hi-IN" sz="1900" dirty="0" smtClean="0">
                <a:latin typeface="Times New Roman" pitchFamily="18" charset="0"/>
              </a:rPr>
              <a:t> Department</a:t>
            </a:r>
            <a:r>
              <a:rPr lang="en-US" sz="1900" dirty="0" smtClean="0">
                <a:latin typeface="Times New Roman" pitchFamily="18" charset="0"/>
                <a:cs typeface="Times New Roman" pitchFamily="18" charset="0"/>
              </a:rPr>
              <a:t>&lt;/p&gt;&lt;/center&gt;</a:t>
            </a:r>
          </a:p>
          <a:p>
            <a:pPr>
              <a:buNone/>
            </a:pPr>
            <a:r>
              <a:rPr lang="en-US" sz="1900" dirty="0" smtClean="0">
                <a:latin typeface="Times New Roman" pitchFamily="18" charset="0"/>
                <a:cs typeface="Times New Roman" pitchFamily="18" charset="0"/>
              </a:rPr>
              <a:t>&lt;/body&gt;</a:t>
            </a:r>
          </a:p>
          <a:p>
            <a:pPr>
              <a:buNone/>
            </a:pPr>
            <a:r>
              <a:rPr lang="en-US" sz="1900" dirty="0" smtClean="0">
                <a:latin typeface="Times New Roman" pitchFamily="18" charset="0"/>
                <a:cs typeface="Times New Roman" pitchFamily="18" charset="0"/>
              </a:rPr>
              <a:t>&lt;/html&gt;</a:t>
            </a:r>
            <a:br>
              <a:rPr lang="en-US" sz="1900" dirty="0" smtClean="0">
                <a:latin typeface="Times New Roman" pitchFamily="18" charset="0"/>
                <a:cs typeface="Times New Roman" pitchFamily="18" charset="0"/>
              </a:rPr>
            </a:br>
            <a:endParaRPr lang="en-US" sz="1900" dirty="0" smtClean="0">
              <a:latin typeface="Times New Roman" pitchFamily="18" charset="0"/>
              <a:cs typeface="Times New Roman" pitchFamily="18" charset="0"/>
            </a:endParaRPr>
          </a:p>
          <a:p>
            <a:pPr>
              <a:buNone/>
            </a:pPr>
            <a:r>
              <a:rPr lang="en-US" sz="1900" dirty="0" smtClean="0">
                <a:latin typeface="Times New Roman" pitchFamily="18" charset="0"/>
                <a:cs typeface="Times New Roman" pitchFamily="18" charset="0"/>
              </a:rPr>
              <a:t> </a:t>
            </a:r>
          </a:p>
          <a:p>
            <a:pPr>
              <a:buNone/>
            </a:pPr>
            <a:r>
              <a:rPr lang="en-US" sz="1900" dirty="0" smtClean="0">
                <a:latin typeface="Times New Roman" pitchFamily="18" charset="0"/>
                <a:cs typeface="Times New Roman" pitchFamily="18" charset="0"/>
              </a:rPr>
              <a:t> </a:t>
            </a:r>
          </a:p>
          <a:p>
            <a:pPr>
              <a:buNone/>
            </a:pPr>
            <a:r>
              <a:rPr lang="en-US" sz="1900" dirty="0" smtClean="0">
                <a:latin typeface="Times New Roman" pitchFamily="18" charset="0"/>
                <a:cs typeface="Times New Roman" pitchFamily="18" charset="0"/>
              </a:rPr>
              <a:t> </a:t>
            </a:r>
          </a:p>
          <a:p>
            <a:pPr>
              <a:buNone/>
            </a:pPr>
            <a:r>
              <a:rPr lang="en-US" sz="1900" dirty="0" smtClean="0">
                <a:latin typeface="Times New Roman" pitchFamily="18" charset="0"/>
                <a:cs typeface="Times New Roman" pitchFamily="18" charset="0"/>
              </a:rPr>
              <a:t> </a:t>
            </a:r>
          </a:p>
          <a:p>
            <a:pPr>
              <a:buNone/>
            </a:pPr>
            <a:r>
              <a:rPr lang="en-US" sz="1900" dirty="0" smtClean="0">
                <a:latin typeface="Times New Roman" pitchFamily="18" charset="0"/>
                <a:cs typeface="Times New Roman" pitchFamily="18" charset="0"/>
              </a:rPr>
              <a:t> </a:t>
            </a:r>
          </a:p>
          <a:p>
            <a:pPr>
              <a:buNone/>
            </a:pPr>
            <a:endParaRPr lang="en-US" sz="1900" dirty="0" smtClean="0">
              <a:latin typeface="Times New Roman" pitchFamily="18" charset="0"/>
              <a:cs typeface="Times New Roman" pitchFamily="18" charset="0"/>
            </a:endParaRPr>
          </a:p>
          <a:p>
            <a:pPr>
              <a:buNone/>
            </a:pPr>
            <a:endParaRPr lang="en-US" sz="19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down)">
                                      <p:cBhvr>
                                        <p:cTn id="5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latin typeface="Times New Roman" pitchFamily="18" charset="0"/>
              </a:rPr>
              <a:t>&lt;hr&gt; tag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4803648"/>
          </a:xfrm>
        </p:spPr>
        <p:txBody>
          <a:bodyPr>
            <a:normAutofit fontScale="77500" lnSpcReduction="20000"/>
          </a:bodyPr>
          <a:lstStyle/>
          <a:p>
            <a:pPr algn="just">
              <a:buNone/>
            </a:pPr>
            <a:r>
              <a:rPr lang="en-US" b="1" dirty="0" smtClean="0">
                <a:latin typeface="Times New Roman" pitchFamily="18" charset="0"/>
                <a:cs typeface="Times New Roman" pitchFamily="18" charset="0"/>
              </a:rPr>
              <a:t>Horizontal Lines</a:t>
            </a:r>
            <a:endParaRPr lang="hi-IN" b="1" dirty="0" smtClean="0">
              <a:latin typeface="Times New Roman" pitchFamily="18" charset="0"/>
              <a:cs typeface="Times New Roman" pitchFamily="18" charset="0"/>
            </a:endParaRPr>
          </a:p>
          <a:p>
            <a:pPr algn="just"/>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Horizontal lines are used to visually break-up sections of a document. The </a:t>
            </a:r>
            <a:r>
              <a:rPr lang="en-US" b="1" dirty="0" smtClean="0">
                <a:latin typeface="Times New Roman" pitchFamily="18" charset="0"/>
                <a:cs typeface="Times New Roman" pitchFamily="18" charset="0"/>
              </a:rPr>
              <a:t>&lt;hr&gt;</a:t>
            </a:r>
            <a:r>
              <a:rPr lang="en-US" dirty="0" smtClean="0">
                <a:latin typeface="Times New Roman" pitchFamily="18" charset="0"/>
                <a:cs typeface="Times New Roman" pitchFamily="18" charset="0"/>
              </a:rPr>
              <a:t> tag creates a line from the current position in the document to the right margin and breaks the line accordingly.</a:t>
            </a:r>
            <a:endParaRPr lang="hi-IN"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example, you may want to give a line between two paragraphs </a:t>
            </a:r>
            <a:endParaRPr lang="hi-IN" dirty="0" smtClean="0">
              <a:latin typeface="Times New Roman" pitchFamily="18" charset="0"/>
              <a:cs typeface="Times New Roman" pitchFamily="18" charset="0"/>
            </a:endParaRPr>
          </a:p>
          <a:p>
            <a:pPr algn="just"/>
            <a:endParaRPr lang="hi-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Again </a:t>
            </a:r>
            <a:r>
              <a:rPr lang="en-US" b="1" dirty="0" smtClean="0">
                <a:latin typeface="Times New Roman" pitchFamily="18" charset="0"/>
                <a:cs typeface="Times New Roman" pitchFamily="18" charset="0"/>
              </a:rPr>
              <a:t>&lt;hr /&gt;</a:t>
            </a:r>
            <a:r>
              <a:rPr lang="en-US" dirty="0" smtClean="0">
                <a:latin typeface="Times New Roman" pitchFamily="18" charset="0"/>
                <a:cs typeface="Times New Roman" pitchFamily="18" charset="0"/>
              </a:rPr>
              <a:t> tag is an example of the </a:t>
            </a:r>
            <a:r>
              <a:rPr lang="en-US" b="1" dirty="0" smtClean="0">
                <a:latin typeface="Times New Roman" pitchFamily="18" charset="0"/>
                <a:cs typeface="Times New Roman" pitchFamily="18" charset="0"/>
              </a:rPr>
              <a:t>empty</a:t>
            </a:r>
            <a:r>
              <a:rPr lang="en-US" dirty="0" smtClean="0">
                <a:latin typeface="Times New Roman" pitchFamily="18" charset="0"/>
                <a:cs typeface="Times New Roman" pitchFamily="18" charset="0"/>
              </a:rPr>
              <a:t> element, where you do not need opening and closing tags, as there is nothing to go in between them.</a:t>
            </a:r>
            <a:endParaRPr lang="hi-IN"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&lt;hr /&gt;</a:t>
            </a:r>
            <a:r>
              <a:rPr lang="en-US" dirty="0" smtClean="0">
                <a:latin typeface="Times New Roman" pitchFamily="18" charset="0"/>
                <a:cs typeface="Times New Roman" pitchFamily="18" charset="0"/>
              </a:rPr>
              <a:t> element has a space between the characters </a:t>
            </a:r>
            <a:r>
              <a:rPr lang="en-US" b="1" dirty="0" smtClean="0">
                <a:latin typeface="Times New Roman" pitchFamily="18" charset="0"/>
                <a:cs typeface="Times New Roman" pitchFamily="18" charset="0"/>
              </a:rPr>
              <a:t>hr</a:t>
            </a:r>
            <a:r>
              <a:rPr lang="en-US" dirty="0" smtClean="0">
                <a:latin typeface="Times New Roman" pitchFamily="18" charset="0"/>
                <a:cs typeface="Times New Roman" pitchFamily="18" charset="0"/>
              </a:rPr>
              <a:t> and the forward slash. If you omit this space, older browsers will have trouble rendering the horizontal line, while if you miss the forward slash character and just use </a:t>
            </a:r>
            <a:r>
              <a:rPr lang="en-US" b="1" dirty="0" smtClean="0">
                <a:latin typeface="Times New Roman" pitchFamily="18" charset="0"/>
                <a:cs typeface="Times New Roman" pitchFamily="18" charset="0"/>
              </a:rPr>
              <a:t>&lt;hr&gt;</a:t>
            </a:r>
            <a:r>
              <a:rPr lang="en-US" dirty="0" smtClean="0">
                <a:latin typeface="Times New Roman" pitchFamily="18" charset="0"/>
                <a:cs typeface="Times New Roman" pitchFamily="18" charset="0"/>
              </a:rPr>
              <a:t> it is not valid in XHTML</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wipe(down)">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4651248"/>
          </a:xfrm>
        </p:spPr>
        <p:txBody>
          <a:bodyPr>
            <a:normAutofit lnSpcReduction="10000"/>
          </a:bodyPr>
          <a:lstStyle/>
          <a:p>
            <a:pPr>
              <a:buNone/>
            </a:pPr>
            <a:endParaRPr lang="hi-IN"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&lt;!DOCTYPE html&gt; </a:t>
            </a:r>
            <a:endParaRPr lang="hi-IN" sz="2200" dirty="0" smtClean="0">
              <a:latin typeface="Times New Roman" pitchFamily="18" charset="0"/>
            </a:endParaRPr>
          </a:p>
          <a:p>
            <a:pPr>
              <a:buNone/>
            </a:pPr>
            <a:r>
              <a:rPr lang="en-US" sz="2200" dirty="0" smtClean="0">
                <a:latin typeface="Times New Roman" pitchFamily="18" charset="0"/>
                <a:cs typeface="Times New Roman" pitchFamily="18" charset="0"/>
              </a:rPr>
              <a:t>&lt;html&gt; </a:t>
            </a:r>
            <a:endParaRPr lang="hi-IN" sz="2200" dirty="0" smtClean="0">
              <a:latin typeface="Times New Roman" pitchFamily="18" charset="0"/>
            </a:endParaRPr>
          </a:p>
          <a:p>
            <a:pPr>
              <a:buNone/>
            </a:pPr>
            <a:r>
              <a:rPr lang="hi-IN" sz="2200" dirty="0" smtClean="0">
                <a:latin typeface="Times New Roman" pitchFamily="18" charset="0"/>
              </a:rPr>
              <a:t>  </a:t>
            </a:r>
            <a:r>
              <a:rPr lang="en-US" sz="2200" dirty="0" smtClean="0">
                <a:latin typeface="Times New Roman" pitchFamily="18" charset="0"/>
                <a:cs typeface="Times New Roman" pitchFamily="18" charset="0"/>
              </a:rPr>
              <a:t>&lt;head&gt; </a:t>
            </a:r>
            <a:endParaRPr lang="hi-IN" sz="2200" dirty="0" smtClean="0">
              <a:latin typeface="Times New Roman" pitchFamily="18" charset="0"/>
            </a:endParaRPr>
          </a:p>
          <a:p>
            <a:pPr>
              <a:buNone/>
            </a:pPr>
            <a:r>
              <a:rPr lang="hi-IN" sz="2200" dirty="0" smtClean="0">
                <a:latin typeface="Times New Roman" pitchFamily="18" charset="0"/>
              </a:rPr>
              <a:t>  </a:t>
            </a:r>
            <a:r>
              <a:rPr lang="en-US" sz="2200" dirty="0" smtClean="0">
                <a:latin typeface="Times New Roman" pitchFamily="18" charset="0"/>
                <a:cs typeface="Times New Roman" pitchFamily="18" charset="0"/>
              </a:rPr>
              <a:t>&lt;title&gt;Horizontal Line Example&lt;/title&gt; </a:t>
            </a:r>
            <a:r>
              <a:rPr lang="hi-IN" sz="2200" dirty="0" smtClean="0">
                <a:latin typeface="Times New Roman" pitchFamily="18" charset="0"/>
              </a:rPr>
              <a:t>        </a:t>
            </a:r>
          </a:p>
          <a:p>
            <a:pPr>
              <a:buNone/>
            </a:pPr>
            <a:r>
              <a:rPr lang="hi-IN" sz="2200" dirty="0" smtClean="0">
                <a:latin typeface="Times New Roman" pitchFamily="18" charset="0"/>
              </a:rPr>
              <a:t>   &lt;/head&gt;</a:t>
            </a:r>
          </a:p>
          <a:p>
            <a:pPr>
              <a:buNone/>
            </a:pPr>
            <a:endParaRPr lang="hi-IN" sz="2200" dirty="0" smtClean="0">
              <a:latin typeface="Times New Roman" pitchFamily="18" charset="0"/>
            </a:endParaRPr>
          </a:p>
          <a:p>
            <a:pPr>
              <a:buNone/>
            </a:pPr>
            <a:r>
              <a:rPr lang="hi-IN" sz="2200" dirty="0" smtClean="0">
                <a:latin typeface="Times New Roman" pitchFamily="18" charset="0"/>
              </a:rPr>
              <a:t>  </a:t>
            </a:r>
            <a:r>
              <a:rPr lang="en-US" sz="2200" dirty="0" smtClean="0">
                <a:latin typeface="Times New Roman" pitchFamily="18" charset="0"/>
                <a:cs typeface="Times New Roman" pitchFamily="18" charset="0"/>
              </a:rPr>
              <a:t>&lt;body&gt; </a:t>
            </a:r>
            <a:endParaRPr lang="hi-IN" sz="2200" dirty="0" smtClean="0">
              <a:latin typeface="Times New Roman" pitchFamily="18" charset="0"/>
            </a:endParaRPr>
          </a:p>
          <a:p>
            <a:pPr>
              <a:buNone/>
            </a:pPr>
            <a:r>
              <a:rPr lang="hi-IN" sz="2200" dirty="0" smtClean="0">
                <a:latin typeface="Times New Roman" pitchFamily="18" charset="0"/>
              </a:rPr>
              <a:t>  </a:t>
            </a:r>
            <a:r>
              <a:rPr lang="en-US" sz="2200" dirty="0" smtClean="0">
                <a:latin typeface="Times New Roman" pitchFamily="18" charset="0"/>
                <a:cs typeface="Times New Roman" pitchFamily="18" charset="0"/>
              </a:rPr>
              <a:t>&lt;p&gt;This is paragraph one and should be on top&lt;/p&gt; </a:t>
            </a:r>
            <a:endParaRPr lang="hi-IN" sz="2200" dirty="0" smtClean="0">
              <a:latin typeface="Times New Roman" pitchFamily="18" charset="0"/>
            </a:endParaRPr>
          </a:p>
          <a:p>
            <a:pPr>
              <a:buNone/>
            </a:pPr>
            <a:r>
              <a:rPr lang="hi-IN" sz="2200" dirty="0" smtClean="0">
                <a:latin typeface="Times New Roman" pitchFamily="18" charset="0"/>
              </a:rPr>
              <a:t>  </a:t>
            </a:r>
            <a:r>
              <a:rPr lang="en-US" sz="2200" dirty="0" smtClean="0">
                <a:latin typeface="Times New Roman" pitchFamily="18" charset="0"/>
                <a:cs typeface="Times New Roman" pitchFamily="18" charset="0"/>
              </a:rPr>
              <a:t>&lt;hr /&gt; </a:t>
            </a:r>
            <a:endParaRPr lang="hi-IN" sz="2200" dirty="0" smtClean="0">
              <a:latin typeface="Times New Roman" pitchFamily="18" charset="0"/>
            </a:endParaRPr>
          </a:p>
          <a:p>
            <a:pPr>
              <a:buNone/>
            </a:pPr>
            <a:r>
              <a:rPr lang="hi-IN" sz="2200" dirty="0" smtClean="0">
                <a:latin typeface="Times New Roman" pitchFamily="18" charset="0"/>
              </a:rPr>
              <a:t>  </a:t>
            </a:r>
            <a:r>
              <a:rPr lang="en-US" sz="2200" dirty="0" smtClean="0">
                <a:latin typeface="Times New Roman" pitchFamily="18" charset="0"/>
                <a:cs typeface="Times New Roman" pitchFamily="18" charset="0"/>
              </a:rPr>
              <a:t>&lt;p&gt;This is paragraph two and should be at</a:t>
            </a:r>
            <a:r>
              <a:rPr lang="hi-IN" sz="2200" dirty="0" smtClean="0">
                <a:latin typeface="Times New Roman" pitchFamily="18" charset="0"/>
              </a:rPr>
              <a:t> bottom&lt;/p&gt;</a:t>
            </a:r>
          </a:p>
          <a:p>
            <a:pPr>
              <a:buNone/>
            </a:pPr>
            <a:r>
              <a:rPr lang="hi-IN" sz="2200" dirty="0" smtClean="0">
                <a:latin typeface="Times New Roman" pitchFamily="18" charset="0"/>
              </a:rPr>
              <a:t>  </a:t>
            </a:r>
            <a:r>
              <a:rPr lang="en-US" sz="2200" dirty="0" smtClean="0">
                <a:latin typeface="Times New Roman" pitchFamily="18" charset="0"/>
                <a:cs typeface="Times New Roman" pitchFamily="18" charset="0"/>
              </a:rPr>
              <a:t>&lt;/body&gt; </a:t>
            </a:r>
            <a:endParaRPr lang="hi-IN" sz="2200" dirty="0" smtClean="0">
              <a:latin typeface="Times New Roman" pitchFamily="18" charset="0"/>
            </a:endParaRPr>
          </a:p>
          <a:p>
            <a:pPr>
              <a:buNone/>
            </a:pPr>
            <a:r>
              <a:rPr lang="en-US" sz="2200" dirty="0" smtClean="0">
                <a:latin typeface="Times New Roman" pitchFamily="18" charset="0"/>
                <a:cs typeface="Times New Roman" pitchFamily="18" charset="0"/>
              </a:rPr>
              <a:t>&lt;/html&gt;</a:t>
            </a:r>
            <a:endParaRPr lang="en-US" sz="22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down)">
                                      <p:cBhvr>
                                        <p:cTn id="34" dur="500"/>
                                        <p:tgtEl>
                                          <p:spTgt spid="3">
                                            <p:txEl>
                                              <p:pRg st="11" end="11"/>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Non</a:t>
            </a:r>
            <a:r>
              <a:rPr lang="hi-I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breaking Spaces</a:t>
            </a:r>
            <a:r>
              <a:rPr lang="hi-IN" dirty="0" smtClean="0">
                <a:latin typeface="Times New Roman" pitchFamily="18" charset="0"/>
              </a:rPr>
              <a:t>(nbsp)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hi-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 commonly used entity in HTML is the non-breaking space: </a:t>
            </a:r>
            <a:r>
              <a:rPr lang="en-US" sz="2200" b="1" dirty="0" smtClean="0">
                <a:latin typeface="Times New Roman" pitchFamily="18" charset="0"/>
                <a:cs typeface="Times New Roman" pitchFamily="18" charset="0"/>
              </a:rPr>
              <a:t>&amp;</a:t>
            </a:r>
            <a:r>
              <a:rPr lang="en-US" sz="2200" b="1" dirty="0" err="1" smtClean="0">
                <a:latin typeface="Times New Roman" pitchFamily="18" charset="0"/>
                <a:cs typeface="Times New Roman" pitchFamily="18" charset="0"/>
              </a:rPr>
              <a:t>nbsp</a:t>
            </a:r>
            <a:r>
              <a:rPr lang="en-US" sz="2200" b="1" dirty="0" smtClean="0">
                <a:latin typeface="Times New Roman" pitchFamily="18" charset="0"/>
                <a:cs typeface="Times New Roman" pitchFamily="18" charset="0"/>
              </a:rPr>
              <a:t>;</a:t>
            </a:r>
            <a:endParaRPr lang="hi-IN" sz="2200" b="1"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 non-breaking space is a space that will not break into a new line.</a:t>
            </a:r>
            <a:endParaRPr lang="hi-IN"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Two words separated by a non-breaking space will stick together (not break into a new line).</a:t>
            </a:r>
            <a:endParaRPr lang="en-US" sz="22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hi-IN"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&lt;!DOCTYPE html&gt; </a:t>
            </a:r>
          </a:p>
          <a:p>
            <a:pPr>
              <a:buNone/>
            </a:pPr>
            <a:r>
              <a:rPr lang="en-US" sz="2200" dirty="0" smtClean="0">
                <a:latin typeface="Times New Roman" pitchFamily="18" charset="0"/>
                <a:cs typeface="Times New Roman" pitchFamily="18" charset="0"/>
              </a:rPr>
              <a:t>&lt;html&gt; </a:t>
            </a:r>
          </a:p>
          <a:p>
            <a:pPr>
              <a:buNone/>
            </a:pPr>
            <a:r>
              <a:rPr lang="en-US" sz="2200" dirty="0" smtClean="0">
                <a:latin typeface="Times New Roman" pitchFamily="18" charset="0"/>
                <a:cs typeface="Times New Roman" pitchFamily="18" charset="0"/>
              </a:rPr>
              <a:t>&lt;head&gt; </a:t>
            </a:r>
          </a:p>
          <a:p>
            <a:pPr>
              <a:buNone/>
            </a:pPr>
            <a:r>
              <a:rPr lang="en-US" sz="2200" dirty="0" smtClean="0">
                <a:latin typeface="Times New Roman" pitchFamily="18" charset="0"/>
                <a:cs typeface="Times New Roman" pitchFamily="18" charset="0"/>
              </a:rPr>
              <a:t>&lt;title&gt;</a:t>
            </a:r>
            <a:r>
              <a:rPr lang="en-US" sz="2200" dirty="0" err="1" smtClean="0">
                <a:latin typeface="Times New Roman" pitchFamily="18" charset="0"/>
                <a:cs typeface="Times New Roman" pitchFamily="18" charset="0"/>
              </a:rPr>
              <a:t>Nonbreaking</a:t>
            </a:r>
            <a:r>
              <a:rPr lang="en-US" sz="2200" dirty="0" smtClean="0">
                <a:latin typeface="Times New Roman" pitchFamily="18" charset="0"/>
                <a:cs typeface="Times New Roman" pitchFamily="18" charset="0"/>
              </a:rPr>
              <a:t> Spaces Example&lt;/title&gt; </a:t>
            </a:r>
          </a:p>
          <a:p>
            <a:pPr>
              <a:buNone/>
            </a:pPr>
            <a:r>
              <a:rPr lang="en-US" sz="2200" dirty="0" smtClean="0">
                <a:latin typeface="Times New Roman" pitchFamily="18" charset="0"/>
                <a:cs typeface="Times New Roman" pitchFamily="18" charset="0"/>
              </a:rPr>
              <a:t>&lt;/head&gt; </a:t>
            </a:r>
          </a:p>
          <a:p>
            <a:pPr>
              <a:buNone/>
            </a:pPr>
            <a:r>
              <a:rPr lang="en-US" sz="2200" dirty="0" smtClean="0">
                <a:latin typeface="Times New Roman" pitchFamily="18" charset="0"/>
                <a:cs typeface="Times New Roman" pitchFamily="18" charset="0"/>
              </a:rPr>
              <a:t>&lt;body&gt; &lt;p&gt;Here is the example of showing non breaking space. Here is the example of showing non breaking space. Here is the example of showing non breaking space. Here is the example of showing </a:t>
            </a:r>
            <a:r>
              <a:rPr lang="en-US" sz="2200" dirty="0" err="1" smtClean="0">
                <a:latin typeface="Times New Roman" pitchFamily="18" charset="0"/>
                <a:cs typeface="Times New Roman" pitchFamily="18" charset="0"/>
              </a:rPr>
              <a:t>nbps</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Non&amp;nbsp;breaking&amp;nbsp;space</a:t>
            </a:r>
            <a:r>
              <a:rPr lang="en-US" sz="2200" dirty="0" smtClean="0">
                <a:latin typeface="Times New Roman" pitchFamily="18" charset="0"/>
                <a:cs typeface="Times New Roman" pitchFamily="18" charset="0"/>
              </a:rPr>
              <a:t>."&lt;/p&gt; &lt;/body&gt; </a:t>
            </a:r>
          </a:p>
          <a:p>
            <a:pPr>
              <a:buNone/>
            </a:pPr>
            <a:r>
              <a:rPr lang="en-US" sz="2200" dirty="0" smtClean="0">
                <a:latin typeface="Times New Roman" pitchFamily="18" charset="0"/>
                <a:cs typeface="Times New Roman" pitchFamily="18" charset="0"/>
              </a:rPr>
              <a:t>&lt;/html&gt;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hi-IN" dirty="0" smtClean="0"/>
          </a:p>
          <a:p>
            <a:endParaRPr lang="hi-IN" dirty="0" smtClean="0"/>
          </a:p>
          <a:p>
            <a:endParaRPr lang="hi-IN" dirty="0" smtClean="0"/>
          </a:p>
          <a:p>
            <a:endParaRPr lang="hi-IN" dirty="0" smtClean="0"/>
          </a:p>
          <a:p>
            <a:pPr algn="ctr">
              <a:buNone/>
            </a:pPr>
            <a:r>
              <a:rPr lang="hi-IN" sz="6000" b="1" dirty="0" smtClean="0">
                <a:latin typeface="Times New Roman" pitchFamily="18" charset="0"/>
              </a:rPr>
              <a:t> Thank you </a:t>
            </a:r>
            <a:endParaRPr lang="en-US" sz="6000" b="1"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141</TotalTime>
  <Words>584</Words>
  <Application>Microsoft Office PowerPoint</Application>
  <PresentationFormat>On-screen Show (4:3)</PresentationFormat>
  <Paragraphs>87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Aspect</vt:lpstr>
      <vt:lpstr>HTML basic tags contd..</vt:lpstr>
      <vt:lpstr>&lt;br&gt; tag(line break tag)</vt:lpstr>
      <vt:lpstr>&lt;br&gt; tag Example</vt:lpstr>
      <vt:lpstr>&lt;center&gt; tag</vt:lpstr>
      <vt:lpstr>&lt;hr&gt; tag</vt:lpstr>
      <vt:lpstr>Example</vt:lpstr>
      <vt:lpstr>Non-breaking Spaces(nbsp)</vt:lpstr>
      <vt:lpstr>Example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 tags contd..</dc:title>
  <dc:creator>sameer</dc:creator>
  <cp:lastModifiedBy>Dell</cp:lastModifiedBy>
  <cp:revision>15</cp:revision>
  <dcterms:created xsi:type="dcterms:W3CDTF">2020-08-09T15:15:51Z</dcterms:created>
  <dcterms:modified xsi:type="dcterms:W3CDTF">2020-08-16T16:11:35Z</dcterms:modified>
</cp:coreProperties>
</file>