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790D3C3-AC67-4952-91CC-811C52BA148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C0607-3678-4CBF-8FA0-3B02170D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Links - Hyperlinks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346448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Links are found in nearly all web pages. Links allow users to click their way from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page to page.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HTML links are hyperlinks.</a:t>
            </a:r>
            <a:endParaRPr lang="hi-IN" sz="2200" dirty="0" smtClean="0">
              <a:latin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can click on a link and jump to another document.</a:t>
            </a:r>
            <a:endParaRPr lang="hi-IN" sz="2200" dirty="0" smtClean="0">
              <a:latin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you move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mouse over a link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mouse arrow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will turn into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little hand.</a:t>
            </a:r>
            <a:endParaRPr lang="hi-IN" sz="2200" b="1" dirty="0" smtClean="0">
              <a:latin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 link does not have to be text.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can be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any other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HTML element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Links - 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&lt;a&gt; tag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(anchor tag)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defines a hyperlink.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the following syntax:</a:t>
            </a:r>
          </a:p>
          <a:p>
            <a:pPr algn="just">
              <a:buNone/>
            </a:pPr>
            <a:r>
              <a:rPr lang="hi-IN" dirty="0" smtClean="0">
                <a:latin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link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&lt;/a&gt; </a:t>
            </a:r>
            <a:endParaRPr lang="hi-IN" dirty="0" smtClean="0">
              <a:latin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important attribute of the &lt;a&gt; element is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attribute, which indicates the link's destination.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link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part that will be visible to the reader.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Clicking on the link text, will send the reader to the specified URL address.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Important!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Don’t forget to close out the tag with the proper closing tag which is &lt;/a&gt;. If you don’t close the tag the entire page below the tag will become a hyperlink as well.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22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&lt;h1&gt;HTML Links&lt;/h1&gt;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&lt;p&gt;&lt;a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="https://www</a:t>
            </a:r>
            <a:r>
              <a:rPr lang="hi-IN" dirty="0" smtClean="0">
                <a:latin typeface="Times New Roman" pitchFamily="18" charset="0"/>
              </a:rPr>
              <a:t>.google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.com/"&gt;Visit </a:t>
            </a:r>
            <a:r>
              <a:rPr lang="hi-IN" dirty="0" smtClean="0">
                <a:latin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.com!&lt;/a&gt;&lt;/p&gt;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links will appear as follows in all browsers: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unvisited link is underlined and blue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visited link is underlined and purple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active link is underlined and red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as a Link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&lt;h2&gt;Image as a Link&lt;/h2&gt;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&lt;p&gt;The image is a link. You can click on it.&lt;/p&gt;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="https://google.com"&gt;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="nature.jpg" alt="Nature" style="width:42px;height:42px;"&gt;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Email as a link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&lt;h2&gt;Email as a Link&lt;/h2&gt;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&lt;p&gt;The email is a link. You can click on it.&lt;/p&gt;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=mailto:samir.rana7@gmail.com?subject=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HTML&amp;body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=Message&gt;Click here to send us an email!!!&lt;/a&gt;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Links - The target Attribute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linked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be displayed 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current browser window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To change this, you must specify another target for the link.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target attribute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where to open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linked document.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target attribute can have one of the following values: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_self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Opens the document in the same window/tab as it was clicked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_blank - Opens the document in a tab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_parent - Opens the document in the parent frame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_top - Opens the document in the full body of the window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Reference link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http://www.tagindex.net/html/frame/a_target.html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Internal and External link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There are two types of links to pages you can create. </a:t>
            </a:r>
            <a:endParaRPr lang="hi-IN" sz="2200" b="1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is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Internal Link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External Link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“. </a:t>
            </a:r>
            <a:endParaRPr lang="hi-IN" sz="2200" b="1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Internal Link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a link in your site that navigates the visitor 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another page in your website.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links reference to a file location on your server. </a:t>
            </a: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Eg: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="nextpage.html"&gt;This text will now be a link&lt;/a&gt;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="subfolder/nextpage.html"&gt;This text will now be a link&lt;/a&gt; </a:t>
            </a:r>
            <a:endParaRPr lang="hi-IN" sz="2200" b="1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External Link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navigates the visitor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away from your site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another website in the internet (like https://google.com). 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Eg: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="https://</a:t>
            </a:r>
            <a:r>
              <a:rPr lang="hi-IN" sz="2400" dirty="0" smtClean="0">
                <a:latin typeface="Times New Roman" pitchFamily="18" charset="0"/>
              </a:rPr>
              <a:t>google.com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"&gt;Text that will be a link&lt;/a&gt; </a:t>
            </a:r>
            <a:endParaRPr lang="hi-IN" sz="2400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References: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http://www.tagindex.net/html/frame/a_target.html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166</TotalTime>
  <Words>669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HTML Links</vt:lpstr>
      <vt:lpstr>HTML Links - Hyperlinks</vt:lpstr>
      <vt:lpstr>HTML Links - Syntax</vt:lpstr>
      <vt:lpstr>Example</vt:lpstr>
      <vt:lpstr>Image as a Link</vt:lpstr>
      <vt:lpstr>Email as a link</vt:lpstr>
      <vt:lpstr>HTML Links - The target Attribute</vt:lpstr>
      <vt:lpstr>Internal and External link</vt:lpstr>
      <vt:lpstr>References: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links and </dc:title>
  <dc:creator>sameer</dc:creator>
  <cp:lastModifiedBy>Dell</cp:lastModifiedBy>
  <cp:revision>17</cp:revision>
  <dcterms:created xsi:type="dcterms:W3CDTF">2020-08-15T13:25:51Z</dcterms:created>
  <dcterms:modified xsi:type="dcterms:W3CDTF">2020-08-25T19:37:06Z</dcterms:modified>
</cp:coreProperties>
</file>