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9" r:id="rId5"/>
    <p:sldId id="261" r:id="rId6"/>
    <p:sldId id="264" r:id="rId7"/>
    <p:sldId id="258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57599-FF43-4CDC-9D4B-F57402CFBCB2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9BF481-389C-4346-A02D-24149D13E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57599-FF43-4CDC-9D4B-F57402CFBCB2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9BF481-389C-4346-A02D-24149D13E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57599-FF43-4CDC-9D4B-F57402CFBCB2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9BF481-389C-4346-A02D-24149D13E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57599-FF43-4CDC-9D4B-F57402CFBCB2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9BF481-389C-4346-A02D-24149D13E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57599-FF43-4CDC-9D4B-F57402CFBCB2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9BF481-389C-4346-A02D-24149D13E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57599-FF43-4CDC-9D4B-F57402CFBCB2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9BF481-389C-4346-A02D-24149D13E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57599-FF43-4CDC-9D4B-F57402CFBCB2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9BF481-389C-4346-A02D-24149D13E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57599-FF43-4CDC-9D4B-F57402CFBCB2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9BF481-389C-4346-A02D-24149D13E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57599-FF43-4CDC-9D4B-F57402CFBCB2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9BF481-389C-4346-A02D-24149D13E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57599-FF43-4CDC-9D4B-F57402CFBCB2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9BF481-389C-4346-A02D-24149D13E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57599-FF43-4CDC-9D4B-F57402CFBCB2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9BF481-389C-4346-A02D-24149D13EF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E857599-FF43-4CDC-9D4B-F57402CFBCB2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89BF481-389C-4346-A02D-24149D13E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ope.com/jargon/w/webpage.htm" TargetMode="External"/><Relationship Id="rId2" Type="http://schemas.openxmlformats.org/officeDocument/2006/relationships/hyperlink" Target="https://pc.net/helpcenter/answers/static_and_dynamic_web_pag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html/html_intro.asp" TargetMode="External"/><Relationship Id="rId4" Type="http://schemas.openxmlformats.org/officeDocument/2006/relationships/hyperlink" Target="https://www.geeksforgeeks.org/dhtml-javascrip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i-IN" sz="4400" dirty="0" smtClean="0"/>
              <a:t>HTML-Hypertext Markup Language</a:t>
            </a:r>
            <a:endParaRPr lang="en-US" sz="4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/>
              <a:t>Introduction to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HTML stands for Hyper Text Markup Language</a:t>
            </a:r>
            <a:r>
              <a:rPr lang="hi-IN" sz="2200" dirty="0" smtClean="0"/>
              <a:t>. It was developed by Sir Tim Berners Lee in 1990. </a:t>
            </a:r>
          </a:p>
          <a:p>
            <a:pPr algn="just">
              <a:buFont typeface="Wingdings" pitchFamily="2" charset="2"/>
              <a:buChar char="Ø"/>
            </a:pPr>
            <a:endParaRPr lang="hi-IN" sz="22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HTML is the standard markup language for creating </a:t>
            </a:r>
            <a:r>
              <a:rPr lang="hi-IN" sz="2200" dirty="0" smtClean="0"/>
              <a:t>documents or </a:t>
            </a:r>
            <a:r>
              <a:rPr lang="en-US" sz="2200" dirty="0" smtClean="0"/>
              <a:t>Web pages</a:t>
            </a:r>
            <a:r>
              <a:rPr lang="hi-IN" sz="2200" dirty="0" smtClean="0"/>
              <a:t> </a:t>
            </a:r>
            <a:r>
              <a:rPr lang="en-US" sz="2200" dirty="0" smtClean="0"/>
              <a:t>designed to be displayed in a web browser</a:t>
            </a:r>
            <a:r>
              <a:rPr lang="hi-IN" sz="2200" dirty="0" smtClean="0"/>
              <a:t>. </a:t>
            </a:r>
          </a:p>
          <a:p>
            <a:pPr algn="just">
              <a:buFont typeface="Wingdings" pitchFamily="2" charset="2"/>
              <a:buChar char="Ø"/>
            </a:pPr>
            <a:endParaRPr lang="hi-IN" sz="22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HTML describes the structure of a Web page</a:t>
            </a:r>
            <a:r>
              <a:rPr lang="hi-IN" sz="2200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endParaRPr lang="hi-IN" sz="22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HTML elements tell the browser how to display the content</a:t>
            </a:r>
            <a:r>
              <a:rPr lang="hi-IN" sz="2200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endParaRPr lang="hi-IN" sz="2200" dirty="0" smtClean="0"/>
          </a:p>
          <a:p>
            <a:pPr algn="just">
              <a:buFont typeface="Wingdings" pitchFamily="2" charset="2"/>
              <a:buChar char="Ø"/>
            </a:pPr>
            <a:r>
              <a:rPr lang="hi-IN" sz="2200" dirty="0" smtClean="0"/>
              <a:t>The latest version of HTML is HTML5, being used nowadays.</a:t>
            </a:r>
          </a:p>
          <a:p>
            <a:pPr algn="just">
              <a:buFont typeface="Wingdings" pitchFamily="2" charset="2"/>
              <a:buChar char="Ø"/>
            </a:pPr>
            <a:endParaRPr lang="hi-IN" sz="22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A </a:t>
            </a:r>
            <a:r>
              <a:rPr lang="en-US" sz="2000" b="1" dirty="0" smtClean="0"/>
              <a:t>webpage</a:t>
            </a:r>
            <a:r>
              <a:rPr lang="en-US" sz="2000" dirty="0" smtClean="0"/>
              <a:t> </a:t>
            </a:r>
            <a:r>
              <a:rPr lang="en-US" sz="2000" dirty="0" smtClean="0"/>
              <a:t>is a document, commonly written in HTML, that is viewed in an </a:t>
            </a:r>
            <a:r>
              <a:rPr lang="hi-IN" sz="2000" dirty="0" smtClean="0"/>
              <a:t>Web </a:t>
            </a:r>
            <a:r>
              <a:rPr lang="en-US" sz="2000" dirty="0" smtClean="0"/>
              <a:t>browser</a:t>
            </a:r>
            <a:r>
              <a:rPr lang="hi-IN" sz="2000" dirty="0" smtClean="0"/>
              <a:t>.</a:t>
            </a:r>
            <a:r>
              <a:rPr lang="en-US" sz="2000" dirty="0" smtClean="0"/>
              <a:t> </a:t>
            </a:r>
            <a:endParaRPr lang="hi-IN" sz="2000" dirty="0" smtClean="0"/>
          </a:p>
          <a:p>
            <a:pPr algn="just">
              <a:buFont typeface="Wingdings" pitchFamily="2" charset="2"/>
              <a:buChar char="Ø"/>
            </a:pPr>
            <a:endParaRPr lang="en-US" sz="2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i-IN" sz="3000" dirty="0" smtClean="0"/>
              <a:t>Concepts of static and dynamic HTML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56048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hi-IN" sz="2200" b="1" dirty="0" smtClean="0"/>
              <a:t>HTML</a:t>
            </a:r>
            <a:r>
              <a:rPr lang="hi-IN" sz="2200" dirty="0" smtClean="0"/>
              <a:t> can be divided into two types:</a:t>
            </a:r>
          </a:p>
          <a:p>
            <a:pPr algn="just">
              <a:buFont typeface="Wingdings" pitchFamily="2" charset="2"/>
              <a:buChar char="Ø"/>
            </a:pPr>
            <a:endParaRPr lang="hi-IN" sz="2200" b="1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200" b="1" dirty="0" smtClean="0"/>
              <a:t>"</a:t>
            </a:r>
            <a:r>
              <a:rPr lang="en-US" sz="2200" b="1" dirty="0" smtClean="0"/>
              <a:t>Static" </a:t>
            </a:r>
            <a:r>
              <a:rPr lang="en-US" sz="2200" dirty="0" smtClean="0"/>
              <a:t>means unchanged or constant, while </a:t>
            </a:r>
            <a:r>
              <a:rPr lang="en-US" sz="2200" b="1" dirty="0" smtClean="0"/>
              <a:t>"dynamic" </a:t>
            </a:r>
            <a:r>
              <a:rPr lang="en-US" sz="2200" dirty="0" smtClean="0"/>
              <a:t>means changing or lively.</a:t>
            </a:r>
            <a:endParaRPr lang="hi-IN" sz="2200" dirty="0" smtClean="0"/>
          </a:p>
          <a:p>
            <a:pPr algn="just">
              <a:buFont typeface="Wingdings" pitchFamily="2" charset="2"/>
              <a:buChar char="Ø"/>
            </a:pPr>
            <a:endParaRPr lang="hi-IN" sz="2200" dirty="0" smtClean="0"/>
          </a:p>
          <a:p>
            <a:pPr algn="just">
              <a:buFont typeface="Wingdings" pitchFamily="2" charset="2"/>
              <a:buChar char="Ø"/>
            </a:pPr>
            <a:r>
              <a:rPr lang="hi-IN" sz="2200" b="1" dirty="0" smtClean="0"/>
              <a:t>S</a:t>
            </a:r>
            <a:r>
              <a:rPr lang="en-US" sz="2200" b="1" dirty="0" err="1" smtClean="0"/>
              <a:t>tatic</a:t>
            </a:r>
            <a:r>
              <a:rPr lang="hi-IN" sz="2200" b="1" dirty="0" smtClean="0"/>
              <a:t> HTML</a:t>
            </a:r>
            <a:r>
              <a:rPr lang="en-US" sz="2200" b="1" dirty="0" smtClean="0"/>
              <a:t> </a:t>
            </a:r>
            <a:r>
              <a:rPr lang="en-US" sz="2200" dirty="0" smtClean="0"/>
              <a:t>contain the same prebuilt content each time the page is loaded, while the content of </a:t>
            </a:r>
            <a:r>
              <a:rPr lang="hi-IN" sz="2200" b="1" dirty="0" smtClean="0"/>
              <a:t>D</a:t>
            </a:r>
            <a:r>
              <a:rPr lang="en-US" sz="2200" b="1" dirty="0" err="1" smtClean="0"/>
              <a:t>ynamic</a:t>
            </a:r>
            <a:r>
              <a:rPr lang="en-US" sz="2200" b="1" dirty="0" smtClean="0"/>
              <a:t> </a:t>
            </a:r>
            <a:r>
              <a:rPr lang="hi-IN" sz="2200" b="1" dirty="0" smtClean="0"/>
              <a:t>HTML</a:t>
            </a:r>
            <a:r>
              <a:rPr lang="hi-IN" sz="2200" dirty="0" smtClean="0"/>
              <a:t> does not remains same, and can be changed when certain event happens.</a:t>
            </a:r>
            <a:endParaRPr lang="en-US" sz="2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i-IN" sz="3000" dirty="0" smtClean="0"/>
              <a:t>Concepts of static and dynamic HTML contd..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hi-IN" sz="2200" b="1" dirty="0" smtClean="0"/>
              <a:t>S</a:t>
            </a:r>
            <a:r>
              <a:rPr lang="en-US" sz="2200" b="1" dirty="0" smtClean="0"/>
              <a:t>tatic</a:t>
            </a:r>
            <a:r>
              <a:rPr lang="hi-IN" sz="2200" b="1" dirty="0" smtClean="0"/>
              <a:t> HTML </a:t>
            </a:r>
            <a:r>
              <a:rPr lang="en-US" sz="2200" dirty="0" smtClean="0"/>
              <a:t>a</a:t>
            </a:r>
            <a:r>
              <a:rPr lang="hi-IN" sz="2200" dirty="0" smtClean="0"/>
              <a:t>re</a:t>
            </a:r>
            <a:r>
              <a:rPr lang="en-US" sz="2200" dirty="0" smtClean="0"/>
              <a:t> </a:t>
            </a:r>
            <a:r>
              <a:rPr lang="hi-IN" sz="2200" dirty="0" smtClean="0"/>
              <a:t>s</a:t>
            </a:r>
            <a:r>
              <a:rPr lang="en-US" sz="2200" dirty="0" err="1" smtClean="0"/>
              <a:t>tandard</a:t>
            </a:r>
            <a:r>
              <a:rPr lang="en-US" sz="2200" dirty="0" smtClean="0"/>
              <a:t> </a:t>
            </a:r>
            <a:r>
              <a:rPr lang="en-US" sz="2200" dirty="0" smtClean="0"/>
              <a:t>HTML</a:t>
            </a:r>
            <a:r>
              <a:rPr lang="hi-IN" sz="2200" dirty="0" smtClean="0"/>
              <a:t> </a:t>
            </a:r>
            <a:r>
              <a:rPr lang="en-US" sz="2200" dirty="0" smtClean="0"/>
              <a:t>pages</a:t>
            </a:r>
            <a:r>
              <a:rPr lang="hi-IN" sz="2200" dirty="0" smtClean="0"/>
              <a:t>, and </a:t>
            </a:r>
            <a:r>
              <a:rPr lang="en-US" sz="2200" dirty="0" smtClean="0"/>
              <a:t>contain HTML code, which defines the structure and content of the Web page. </a:t>
            </a:r>
            <a:r>
              <a:rPr lang="hi-IN" sz="2200" dirty="0" smtClean="0"/>
              <a:t>It uses </a:t>
            </a:r>
            <a:r>
              <a:rPr lang="hi-IN" sz="2200" dirty="0" smtClean="0">
                <a:solidFill>
                  <a:srgbClr val="C00000"/>
                </a:solidFill>
              </a:rPr>
              <a:t>HTML and CSS.</a:t>
            </a:r>
            <a:endParaRPr lang="hi-IN" sz="2200" dirty="0" smtClean="0">
              <a:solidFill>
                <a:srgbClr val="C00000"/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hi-IN" sz="2200" dirty="0" smtClean="0"/>
          </a:p>
          <a:p>
            <a:pPr algn="just">
              <a:buFont typeface="Wingdings" pitchFamily="2" charset="2"/>
              <a:buChar char="Ø"/>
            </a:pPr>
            <a:r>
              <a:rPr lang="hi-IN" sz="2200" b="1" dirty="0" smtClean="0"/>
              <a:t>Static HTML </a:t>
            </a:r>
            <a:r>
              <a:rPr lang="hi-IN" sz="2200" dirty="0" smtClean="0"/>
              <a:t>page is not interactive, that means user cannot interact with it. </a:t>
            </a:r>
          </a:p>
          <a:p>
            <a:pPr algn="just">
              <a:buFont typeface="Wingdings" pitchFamily="2" charset="2"/>
              <a:buChar char="Ø"/>
            </a:pPr>
            <a:endParaRPr lang="hi-IN" sz="22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Each time an HTML page is loaded, it looks the same.</a:t>
            </a:r>
            <a:endParaRPr lang="hi-IN" sz="2200" dirty="0" smtClean="0"/>
          </a:p>
          <a:p>
            <a:pPr algn="just">
              <a:buFont typeface="Wingdings" pitchFamily="2" charset="2"/>
              <a:buChar char="Ø"/>
            </a:pPr>
            <a:endParaRPr lang="hi-IN" sz="22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i-IN" sz="3000" dirty="0" smtClean="0"/>
              <a:t>Concepts of static and dynamic HTML contd..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To overcome </a:t>
            </a:r>
            <a:r>
              <a:rPr lang="en-US" sz="2200" dirty="0" err="1" smtClean="0"/>
              <a:t>th</a:t>
            </a:r>
            <a:r>
              <a:rPr lang="hi-IN" sz="2200" dirty="0" smtClean="0"/>
              <a:t>e</a:t>
            </a:r>
            <a:r>
              <a:rPr lang="en-US" sz="2200" dirty="0" smtClean="0"/>
              <a:t> problem</a:t>
            </a:r>
            <a:r>
              <a:rPr lang="hi-IN" sz="2200" dirty="0" smtClean="0"/>
              <a:t> of interactivity with static HTML</a:t>
            </a:r>
            <a:r>
              <a:rPr lang="en-US" sz="2200" dirty="0" smtClean="0"/>
              <a:t>, </a:t>
            </a:r>
            <a:r>
              <a:rPr lang="en-US" sz="2200" b="1" dirty="0" smtClean="0"/>
              <a:t>DHTML</a:t>
            </a:r>
            <a:r>
              <a:rPr lang="hi-IN" sz="2200" b="1" dirty="0" smtClean="0"/>
              <a:t>(Dynamic HTML)</a:t>
            </a:r>
            <a:r>
              <a:rPr lang="en-US" sz="2200" dirty="0" smtClean="0"/>
              <a:t> came into existence. </a:t>
            </a:r>
            <a:endParaRPr lang="hi-IN" sz="2200" dirty="0" smtClean="0"/>
          </a:p>
          <a:p>
            <a:pPr algn="just">
              <a:buFont typeface="Wingdings" pitchFamily="2" charset="2"/>
              <a:buChar char="Ø"/>
            </a:pPr>
            <a:endParaRPr lang="hi-IN" sz="22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200" b="1" dirty="0" smtClean="0"/>
              <a:t>DHTML</a:t>
            </a:r>
            <a:r>
              <a:rPr lang="en-US" sz="2200" dirty="0" smtClean="0"/>
              <a:t> included JavaScript along with HTML and CSS to make the page dynamic.</a:t>
            </a:r>
            <a:endParaRPr lang="hi-IN" sz="2200" dirty="0" smtClean="0"/>
          </a:p>
          <a:p>
            <a:pPr algn="just">
              <a:buNone/>
            </a:pPr>
            <a:endParaRPr lang="hi-IN" sz="2200" dirty="0" smtClean="0"/>
          </a:p>
          <a:p>
            <a:pPr algn="just">
              <a:buFont typeface="Wingdings" pitchFamily="2" charset="2"/>
              <a:buChar char="Ø"/>
            </a:pPr>
            <a:r>
              <a:rPr lang="hi-IN" sz="2200" dirty="0" smtClean="0"/>
              <a:t>It c</a:t>
            </a:r>
            <a:r>
              <a:rPr lang="en-US" sz="2200" dirty="0" smtClean="0"/>
              <a:t>reate</a:t>
            </a:r>
            <a:r>
              <a:rPr lang="hi-IN" sz="2200" dirty="0" smtClean="0"/>
              <a:t>s</a:t>
            </a:r>
            <a:r>
              <a:rPr lang="en-US" sz="2200" dirty="0" smtClean="0"/>
              <a:t> </a:t>
            </a:r>
            <a:r>
              <a:rPr lang="hi-IN" sz="2200" dirty="0" smtClean="0"/>
              <a:t>dynamic, </a:t>
            </a:r>
            <a:r>
              <a:rPr lang="en-US" sz="2200" dirty="0" smtClean="0"/>
              <a:t>interactive and animated web</a:t>
            </a:r>
            <a:r>
              <a:rPr lang="hi-IN" sz="2200" dirty="0" smtClean="0"/>
              <a:t> pages. </a:t>
            </a:r>
          </a:p>
          <a:p>
            <a:pPr algn="just">
              <a:buFont typeface="Wingdings" pitchFamily="2" charset="2"/>
              <a:buChar char="Ø"/>
            </a:pPr>
            <a:endParaRPr lang="hi-IN" sz="22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To integrate JavaScript into HTML, a Document Object Model(DOM) is made for the HTML document.</a:t>
            </a:r>
            <a:endParaRPr lang="hi-IN" sz="2200" b="1" dirty="0" smtClean="0"/>
          </a:p>
          <a:p>
            <a:pPr algn="just">
              <a:buNone/>
            </a:pPr>
            <a:endParaRPr lang="hi-IN" sz="2200" dirty="0" smtClean="0"/>
          </a:p>
          <a:p>
            <a:endParaRPr lang="en-US" sz="2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i-IN" sz="3000" dirty="0" smtClean="0"/>
              <a:t>Concepts of static and dynamic HTML contd..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hi-IN" sz="2200" dirty="0" smtClean="0"/>
              <a:t>With </a:t>
            </a:r>
            <a:r>
              <a:rPr lang="hi-IN" sz="2200" b="1" dirty="0" smtClean="0"/>
              <a:t>DHTML</a:t>
            </a:r>
            <a:r>
              <a:rPr lang="hi-IN" sz="2200" dirty="0" smtClean="0"/>
              <a:t>, the elements on the page can move, animate and respond to the </a:t>
            </a:r>
            <a:r>
              <a:rPr lang="hi-IN" sz="2200" dirty="0" smtClean="0"/>
              <a:t>user</a:t>
            </a:r>
            <a:r>
              <a:rPr lang="hi-IN" sz="2200" dirty="0" smtClean="0"/>
              <a:t>’s actions.</a:t>
            </a:r>
            <a:endParaRPr lang="hi-IN" sz="2200" dirty="0" smtClean="0"/>
          </a:p>
          <a:p>
            <a:pPr>
              <a:buFont typeface="Wingdings" pitchFamily="2" charset="2"/>
              <a:buChar char="Ø"/>
            </a:pPr>
            <a:endParaRPr lang="hi-IN" sz="2200" dirty="0" smtClean="0"/>
          </a:p>
          <a:p>
            <a:pPr>
              <a:buFont typeface="Wingdings" pitchFamily="2" charset="2"/>
              <a:buChar char="Ø"/>
            </a:pPr>
            <a:r>
              <a:rPr lang="hi-IN" sz="2200" dirty="0" smtClean="0"/>
              <a:t>The elements on a web page like images, text, tables, styles etc. responding to the </a:t>
            </a:r>
            <a:r>
              <a:rPr lang="hi-IN" sz="2200" dirty="0" smtClean="0"/>
              <a:t>mouse</a:t>
            </a:r>
            <a:r>
              <a:rPr lang="hi-IN" sz="2200" dirty="0" smtClean="0"/>
              <a:t>’s </a:t>
            </a:r>
            <a:r>
              <a:rPr lang="hi-IN" sz="2200" dirty="0" smtClean="0"/>
              <a:t>actions, without reloading anything from the server.</a:t>
            </a:r>
          </a:p>
          <a:p>
            <a:pPr>
              <a:buFont typeface="Wingdings" pitchFamily="2" charset="2"/>
              <a:buChar char="Ø"/>
            </a:pPr>
            <a:endParaRPr lang="hi-IN" sz="2200" dirty="0" smtClean="0"/>
          </a:p>
          <a:p>
            <a:pPr>
              <a:buFont typeface="Wingdings" pitchFamily="2" charset="2"/>
              <a:buChar char="Ø"/>
            </a:pPr>
            <a:endParaRPr lang="hi-IN" sz="2200" dirty="0" smtClean="0"/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hlinkClick r:id="rId2"/>
              </a:rPr>
              <a:t>https://pc.net/helpcenter/answers/static_and_dynamic_web_pages</a:t>
            </a:r>
            <a:endParaRPr lang="hi-IN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hlinkClick r:id="rId3"/>
              </a:rPr>
              <a:t>https://www.computerhope.com/jargon/w/webpage.htm</a:t>
            </a:r>
            <a:endParaRPr lang="hi-IN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hlinkClick r:id="rId4"/>
              </a:rPr>
              <a:t>https://www.geeksforgeeks.org/dhtml-javascript/</a:t>
            </a:r>
            <a:endParaRPr lang="hi-IN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hlinkClick r:id="rId5"/>
              </a:rPr>
              <a:t>https://www.w3schools.com/html/html_intro.asp</a:t>
            </a:r>
            <a:endParaRPr lang="hi-IN" dirty="0" smtClean="0"/>
          </a:p>
          <a:p>
            <a:pPr>
              <a:buFont typeface="Wingdings" pitchFamily="2" charset="2"/>
              <a:buChar char="Ø"/>
            </a:pPr>
            <a:endParaRPr lang="hi-IN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i-IN" dirty="0" smtClean="0"/>
          </a:p>
          <a:p>
            <a:endParaRPr lang="hi-IN" dirty="0" smtClean="0"/>
          </a:p>
          <a:p>
            <a:endParaRPr lang="hi-IN" dirty="0" smtClean="0"/>
          </a:p>
          <a:p>
            <a:endParaRPr lang="hi-IN" dirty="0" smtClean="0"/>
          </a:p>
          <a:p>
            <a:pPr algn="ctr">
              <a:buNone/>
            </a:pPr>
            <a:r>
              <a:rPr lang="hi-IN" sz="6000" b="1" dirty="0" smtClean="0"/>
              <a:t> Thank you </a:t>
            </a:r>
            <a:endParaRPr lang="en-US" sz="60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194</TotalTime>
  <Words>376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Aspect</vt:lpstr>
      <vt:lpstr>HTML-Hypertext Markup Language</vt:lpstr>
      <vt:lpstr>Introduction to HTML</vt:lpstr>
      <vt:lpstr>Concepts of static and dynamic HTML</vt:lpstr>
      <vt:lpstr>Concepts of static and dynamic HTML contd..</vt:lpstr>
      <vt:lpstr>Concepts of static and dynamic HTML contd..</vt:lpstr>
      <vt:lpstr>Concepts of static and dynamic HTML contd..</vt:lpstr>
      <vt:lpstr>References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HTML-Hypertext Markup Language</dc:title>
  <dc:creator>sameer</dc:creator>
  <cp:lastModifiedBy>sameer</cp:lastModifiedBy>
  <cp:revision>11</cp:revision>
  <dcterms:created xsi:type="dcterms:W3CDTF">2020-07-26T14:20:41Z</dcterms:created>
  <dcterms:modified xsi:type="dcterms:W3CDTF">2020-07-30T14:31:17Z</dcterms:modified>
</cp:coreProperties>
</file>