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3950EE6-211C-4BD2-8FA8-7B0452DB3A41}" type="datetimeFigureOut">
              <a:rPr lang="en-US" smtClean="0"/>
              <a:t>8/16/2020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6FE5B5B-077E-4839-8A1B-2F8D4FCD7DD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Text Formatting Tags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Text Formatting Tags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838200"/>
          <a:ext cx="6096000" cy="4364764"/>
        </p:xfrm>
        <a:graphic>
          <a:graphicData uri="http://schemas.openxmlformats.org/drawingml/2006/table">
            <a:tbl>
              <a:tblPr/>
              <a:tblGrid>
                <a:gridCol w="2133600"/>
                <a:gridCol w="3962400"/>
              </a:tblGrid>
              <a:tr h="29246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itchFamily="18" charset="0"/>
                          <a:cs typeface="Times New Roman" pitchFamily="18" charset="0"/>
                        </a:rPr>
                        <a:t>Element name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410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&lt;b&gt;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This is a physical tag, which is used to bold the text written between it.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410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&lt;strong&gt; 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This is a logical tag, which tells the browser that the text is important.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930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itchFamily="18" charset="0"/>
                          <a:cs typeface="Times New Roman" pitchFamily="18" charset="0"/>
                        </a:rPr>
                        <a:t>&lt;i&gt;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This is a physical tag which is used to make text italic. 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930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itchFamily="18" charset="0"/>
                          <a:cs typeface="Times New Roman" pitchFamily="18" charset="0"/>
                        </a:rPr>
                        <a:t>&lt;em&gt;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This is a logical tag which is used to display content in italic. 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451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&lt;mark&gt;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This tag is used to highlight text. 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451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itchFamily="18" charset="0"/>
                          <a:cs typeface="Times New Roman" pitchFamily="18" charset="0"/>
                        </a:rPr>
                        <a:t>&lt;u&gt;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Times New Roman" pitchFamily="18" charset="0"/>
                          <a:cs typeface="Times New Roman" pitchFamily="18" charset="0"/>
                        </a:rPr>
                        <a:t>This tag is used to underline text written between it. 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Text Formatting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contd..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609600"/>
          <a:ext cx="6553200" cy="4516259"/>
        </p:xfrm>
        <a:graphic>
          <a:graphicData uri="http://schemas.openxmlformats.org/drawingml/2006/table">
            <a:tbl>
              <a:tblPr/>
              <a:tblGrid>
                <a:gridCol w="2655564"/>
                <a:gridCol w="3897636"/>
              </a:tblGrid>
              <a:tr h="777152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Element name</a:t>
                      </a:r>
                      <a:endParaRPr lang="en-US" sz="19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357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&lt;sup&gt;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It displays the content slightly above the normal line.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3575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itchFamily="18" charset="0"/>
                          <a:cs typeface="Times New Roman" pitchFamily="18" charset="0"/>
                        </a:rPr>
                        <a:t>&lt;sub&gt;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It displays the content slightly below the normal line. 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357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&lt;del&gt;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This tag is used to display the deleted content. 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502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itchFamily="18" charset="0"/>
                          <a:cs typeface="Times New Roman" pitchFamily="18" charset="0"/>
                        </a:rPr>
                        <a:t>&lt;ins&gt;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This tag displays the content which is added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3575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itchFamily="18" charset="0"/>
                          <a:cs typeface="Times New Roman" pitchFamily="18" charset="0"/>
                        </a:rPr>
                        <a:t>&lt;big&gt;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This tag is used to increase the font size by one conventional unit.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664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&lt;small&gt;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This tag is used to decrease the font size by one unit from base font size. </a:t>
                      </a:r>
                    </a:p>
                  </a:txBody>
                  <a:tcPr marL="27371" marR="27371" marT="13686" marB="136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pPr algn="ctr">
              <a:buNone/>
            </a:pPr>
            <a:r>
              <a:rPr lang="hi-IN" sz="6000" b="1" dirty="0" smtClean="0">
                <a:latin typeface="Times New Roman" pitchFamily="18" charset="0"/>
              </a:rPr>
              <a:t> Thank you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</TotalTime>
  <Words>204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Aspect</vt:lpstr>
      <vt:lpstr>Text Formatting Tags</vt:lpstr>
      <vt:lpstr>Text Formatting Tags</vt:lpstr>
      <vt:lpstr>Text Formatting Tags contd..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Formatting Tags</dc:title>
  <dc:creator>Dell</dc:creator>
  <cp:lastModifiedBy>Dell</cp:lastModifiedBy>
  <cp:revision>1</cp:revision>
  <dcterms:created xsi:type="dcterms:W3CDTF">2020-08-16T15:30:22Z</dcterms:created>
  <dcterms:modified xsi:type="dcterms:W3CDTF">2020-08-16T15:32:11Z</dcterms:modified>
</cp:coreProperties>
</file>