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  <p:sldId id="266" r:id="rId6"/>
    <p:sldId id="262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3DDED-F310-436A-A3B9-4F0A59EC3D0A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D09C3-D358-4878-A085-7034DB59C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3DDED-F310-436A-A3B9-4F0A59EC3D0A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D09C3-D358-4878-A085-7034DB59C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3DDED-F310-436A-A3B9-4F0A59EC3D0A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D09C3-D358-4878-A085-7034DB59C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3DDED-F310-436A-A3B9-4F0A59EC3D0A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D09C3-D358-4878-A085-7034DB59C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3DDED-F310-436A-A3B9-4F0A59EC3D0A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D09C3-D358-4878-A085-7034DB59C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3DDED-F310-436A-A3B9-4F0A59EC3D0A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D09C3-D358-4878-A085-7034DB59C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3DDED-F310-436A-A3B9-4F0A59EC3D0A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D09C3-D358-4878-A085-7034DB59C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3DDED-F310-436A-A3B9-4F0A59EC3D0A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D09C3-D358-4878-A085-7034DB59C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3DDED-F310-436A-A3B9-4F0A59EC3D0A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D09C3-D358-4878-A085-7034DB59C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3DDED-F310-436A-A3B9-4F0A59EC3D0A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D09C3-D358-4878-A085-7034DB59C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3DDED-F310-436A-A3B9-4F0A59EC3D0A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6D09C3-D358-4878-A085-7034DB59C3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E83DDED-F310-436A-A3B9-4F0A59EC3D0A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56D09C3-D358-4878-A085-7034DB59C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HTML Basic Tags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pPr algn="ctr">
              <a:buNone/>
            </a:pPr>
            <a:r>
              <a:rPr lang="hi-IN" sz="6000" b="1" dirty="0" smtClean="0">
                <a:latin typeface="Times New Roman" pitchFamily="18" charset="0"/>
              </a:rPr>
              <a:t> Thank you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hi-IN" dirty="0" smtClean="0">
                <a:latin typeface="Times New Roman" pitchFamily="18" charset="0"/>
              </a:rPr>
              <a:t>eading tags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9884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hi-IN" sz="2200" b="1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important to use headings to show the document structure.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hi-IN" sz="22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HTML has six levels of headings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&lt;h1&gt;, &lt;h2&gt;, &lt;h3&gt;, &lt;h4&gt;, &lt;h5&gt;, and &lt;h6&gt;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hi-IN" sz="22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&lt;h1&gt; headings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should be used for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 headings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and has the largest font-size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followed by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&lt;h2&gt; headings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then the less important 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headings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&lt;h3&gt;, and so on.</a:t>
            </a:r>
            <a:endParaRPr lang="hi-IN" sz="22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hi-IN" sz="22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While displaying any heading, browser adds one line before and one line after that heading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i-IN" sz="2400" dirty="0" smtClean="0">
                <a:latin typeface="Times New Roman" pitchFamily="18" charset="0"/>
                <a:cs typeface="Times New Roman" pitchFamily="18" charset="0"/>
              </a:rPr>
              <a:t>and occupies the full screen width.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988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&lt;title&gt;Heading Example&lt;/title&gt;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&lt;h1&gt;Hello </a:t>
            </a:r>
            <a:r>
              <a:rPr lang="hi-IN" dirty="0" smtClean="0">
                <a:latin typeface="Times New Roman" pitchFamily="18" charset="0"/>
              </a:rPr>
              <a:t>GEHU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&lt;/h1&gt;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&lt;h2&gt;Hello </a:t>
            </a:r>
            <a:r>
              <a:rPr lang="hi-IN" dirty="0" smtClean="0">
                <a:latin typeface="Times New Roman" pitchFamily="18" charset="0"/>
              </a:rPr>
              <a:t>GEHU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&lt;/h2&gt;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&lt;h3&gt;Hello </a:t>
            </a:r>
            <a:r>
              <a:rPr lang="hi-IN" dirty="0" smtClean="0">
                <a:latin typeface="Times New Roman" pitchFamily="18" charset="0"/>
              </a:rPr>
              <a:t>GEHU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&lt;h4&gt;Hello </a:t>
            </a:r>
            <a:r>
              <a:rPr lang="hi-IN" dirty="0" smtClean="0">
                <a:latin typeface="Times New Roman" pitchFamily="18" charset="0"/>
              </a:rPr>
              <a:t>GEHU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&lt;/h4&gt;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&lt;h5&gt;Hello </a:t>
            </a:r>
            <a:r>
              <a:rPr lang="hi-IN" dirty="0" smtClean="0">
                <a:latin typeface="Times New Roman" pitchFamily="18" charset="0"/>
              </a:rPr>
              <a:t>GEHU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&lt;/h5&gt;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&lt;h6&gt;Hello </a:t>
            </a:r>
            <a:r>
              <a:rPr lang="hi-IN" dirty="0" smtClean="0">
                <a:latin typeface="Times New Roman" pitchFamily="18" charset="0"/>
              </a:rPr>
              <a:t>GEHU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&lt;/h6&gt;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Bigger Headings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32248"/>
          </a:xfrm>
        </p:spPr>
        <p:txBody>
          <a:bodyPr>
            <a:norm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Each HTML heading has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size. However, you can specify the size for any heading with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style attribute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using the CSS font-size property: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hi-IN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are the additional information about the HTML elements(HTML tags). </a:t>
            </a:r>
          </a:p>
          <a:p>
            <a:pPr algn="just">
              <a:buFont typeface="Wingdings" pitchFamily="2" charset="2"/>
              <a:buChar char="Ø"/>
            </a:pP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Attributes are written inside the opening tag of the element being used, as shown below:</a:t>
            </a: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style="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"&gt; 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Content &lt;/</a:t>
            </a:r>
            <a:r>
              <a:rPr lang="hi-IN" sz="2200" i="1" dirty="0" smtClean="0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hi-IN" sz="2200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a CSS property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like font-size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a CSS value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like 60 px.</a:t>
            </a:r>
            <a:endParaRPr lang="hi-IN" sz="2200" dirty="0" smtClean="0">
              <a:latin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endParaRPr lang="hi-IN" sz="2200" dirty="0" smtClean="0">
              <a:latin typeface="Times New Roman" pitchFamily="18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 style="font-size:60px;"&gt;Heading 1&lt;/h1&gt;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&lt;p&gt;You can change the size of a heading with the style attribute, using the font-size property.&lt;/p&gt;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Paragraphs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32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Paragraph Tag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tag offers a way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your text into different paragraphs.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paragraph of text should go in between an opening &lt;p&gt; and a closing &lt;/p&gt; tag as shown below in the example: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displaying any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browser adds one line before and one line after that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paragraph and occupies the full screen width.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084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&lt;title&gt;Paragraph Example&lt;/title&gt;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 style="color: blue"&gt;Here is a first paragraph of text.&lt;/p&gt;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&lt;h2 style="color: red"&gt;Here is the heading of the second paragraph.&lt;/h2&gt;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&lt;p style="color: red"&gt;Here is the main text of the second paragraph.&lt;/p&gt;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 style="color: green"&gt;Here is a third paragraph of text.&lt;/p&gt;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Display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cannot be sure how HTML will be displayed.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 or small screens, and resized windows will create different results.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HTML, you cannot change the output by adding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extra spaces or extra lines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your HTML code.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browser will remove any extra spaces and extra lines when the page is displayed: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Preserve Formatting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560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&lt;pre&gt;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tag defines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preformatted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text.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 in a &lt;pre&gt; element is displayed in a fixed-width font (usually Courier</a:t>
            </a:r>
            <a:r>
              <a:rPr lang="hi-IN" dirty="0" smtClean="0">
                <a:latin typeface="Times New Roman" pitchFamily="18" charset="0"/>
              </a:rPr>
              <a:t> New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and it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preserves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both spaces and line breaks.</a:t>
            </a:r>
          </a:p>
          <a:p>
            <a:pPr>
              <a:buNone/>
            </a:pPr>
            <a:endParaRPr lang="hi-IN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&lt;pre&gt;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Text in a pre element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 displayed in a fixed-width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font, and it preserves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both      spaces and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line breaks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&lt;/pre&gt;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97</TotalTime>
  <Words>569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HTML Basic Tags</vt:lpstr>
      <vt:lpstr>Heading tags </vt:lpstr>
      <vt:lpstr>Example</vt:lpstr>
      <vt:lpstr>Bigger Headings</vt:lpstr>
      <vt:lpstr>Example</vt:lpstr>
      <vt:lpstr>HTML Paragraphs</vt:lpstr>
      <vt:lpstr>Example</vt:lpstr>
      <vt:lpstr>HTML Display</vt:lpstr>
      <vt:lpstr> Preserve Formatting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sameer</dc:creator>
  <cp:lastModifiedBy>sameer</cp:lastModifiedBy>
  <cp:revision>15</cp:revision>
  <dcterms:created xsi:type="dcterms:W3CDTF">2020-07-30T14:46:35Z</dcterms:created>
  <dcterms:modified xsi:type="dcterms:W3CDTF">2020-08-02T08:56:28Z</dcterms:modified>
</cp:coreProperties>
</file>