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64" r:id="rId4"/>
    <p:sldId id="258" r:id="rId5"/>
    <p:sldId id="259" r:id="rId6"/>
    <p:sldId id="262" r:id="rId7"/>
    <p:sldId id="267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5C54A-3B31-4C77-84EF-154996F413AA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7B4CC-7A57-4AA6-B56C-077B9A3B3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7B4CC-7A57-4AA6-B56C-077B9A3B3D8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6469F1-1F3C-4290-A7EE-D5F3DBEDC5F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3AD3E2-78F7-47E2-864F-76338D2049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6469F1-1F3C-4290-A7EE-D5F3DBEDC5F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3AD3E2-78F7-47E2-864F-76338D2049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6469F1-1F3C-4290-A7EE-D5F3DBEDC5F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3AD3E2-78F7-47E2-864F-76338D2049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6469F1-1F3C-4290-A7EE-D5F3DBEDC5F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3AD3E2-78F7-47E2-864F-76338D2049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6469F1-1F3C-4290-A7EE-D5F3DBEDC5F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3AD3E2-78F7-47E2-864F-76338D2049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6469F1-1F3C-4290-A7EE-D5F3DBEDC5F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3AD3E2-78F7-47E2-864F-76338D2049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6469F1-1F3C-4290-A7EE-D5F3DBEDC5F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3AD3E2-78F7-47E2-864F-76338D2049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6469F1-1F3C-4290-A7EE-D5F3DBEDC5F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3AD3E2-78F7-47E2-864F-76338D2049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6469F1-1F3C-4290-A7EE-D5F3DBEDC5F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3AD3E2-78F7-47E2-864F-76338D2049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6469F1-1F3C-4290-A7EE-D5F3DBEDC5F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3AD3E2-78F7-47E2-864F-76338D2049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6469F1-1F3C-4290-A7EE-D5F3DBEDC5F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3AD3E2-78F7-47E2-864F-76338D2049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06469F1-1F3C-4290-A7EE-D5F3DBEDC5F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13AD3E2-78F7-47E2-864F-76338D2049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Structure of HTML document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Tags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hi-IN" sz="2200" dirty="0" smtClean="0">
                <a:latin typeface="Times New Roman" pitchFamily="18" charset="0"/>
              </a:rPr>
              <a:t>As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HTML is a markup language</a:t>
            </a:r>
            <a:r>
              <a:rPr lang="hi-IN" sz="2200" dirty="0" smtClean="0">
                <a:latin typeface="Times New Roman" pitchFamily="18" charset="0"/>
              </a:rPr>
              <a:t>, so it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makes use of various tags to format the content. </a:t>
            </a:r>
            <a:endParaRPr lang="hi-IN" sz="2200" dirty="0" smtClean="0">
              <a:latin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hi-IN" sz="2200" dirty="0" smtClean="0">
              <a:latin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These tags are enclosed within angle braces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&lt;Tag Name&gt;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hi-IN" sz="2200" dirty="0" smtClean="0">
              <a:latin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hi-IN" sz="2200" dirty="0" smtClean="0">
              <a:latin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They normally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in pairs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i-IN" sz="2200" dirty="0" smtClean="0">
                <a:latin typeface="Times New Roman" pitchFamily="18" charset="0"/>
                <a:cs typeface="Times New Roman" pitchFamily="18" charset="0"/>
              </a:rPr>
              <a:t>as follows:</a:t>
            </a:r>
          </a:p>
          <a:p>
            <a:pPr algn="just">
              <a:buNone/>
            </a:pPr>
            <a:r>
              <a:rPr lang="hi-IN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tagname</a:t>
            </a: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&gt;content goes here...&lt;/</a:t>
            </a:r>
            <a:r>
              <a:rPr lang="en-US" sz="2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tagname</a:t>
            </a: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algn="just">
              <a:buFont typeface="Wingdings" pitchFamily="2" charset="2"/>
              <a:buChar char="Ø"/>
            </a:pPr>
            <a:endParaRPr lang="hi-IN" sz="2200" dirty="0" smtClean="0">
              <a:latin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hi-IN" sz="2200" dirty="0" smtClean="0">
                <a:latin typeface="Times New Roman" pitchFamily="18" charset="0"/>
              </a:rPr>
              <a:t>For example: for paragraphs, we have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&lt;p&gt; and &lt;/p&gt;</a:t>
            </a:r>
            <a:r>
              <a:rPr lang="hi-IN" sz="2200" dirty="0" smtClean="0">
                <a:latin typeface="Times New Roman" pitchFamily="18" charset="0"/>
              </a:rPr>
              <a:t> tags. </a:t>
            </a:r>
          </a:p>
          <a:p>
            <a:pPr algn="just">
              <a:buFont typeface="Wingdings" pitchFamily="2" charset="2"/>
              <a:buChar char="Ø"/>
            </a:pPr>
            <a:endParaRPr lang="hi-IN" sz="2200" dirty="0" smtClean="0">
              <a:latin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hi-IN" sz="2200" dirty="0" smtClean="0">
                <a:latin typeface="Times New Roman" pitchFamily="18" charset="0"/>
              </a:rPr>
              <a:t>HTML tags represents HTML elements, such as paragraph element, or heading element.</a:t>
            </a:r>
          </a:p>
          <a:p>
            <a:pPr algn="just">
              <a:buNone/>
            </a:pPr>
            <a:r>
              <a:rPr lang="hi-IN" sz="2200" dirty="0" smtClean="0">
                <a:latin typeface="Times New Roman" pitchFamily="18" charset="0"/>
              </a:rPr>
              <a:t>	</a:t>
            </a:r>
          </a:p>
          <a:p>
            <a:pPr algn="just">
              <a:buFont typeface="Wingdings" pitchFamily="2" charset="2"/>
              <a:buChar char="Ø"/>
            </a:pPr>
            <a:endParaRPr lang="hi-IN" sz="2200" dirty="0" smtClean="0">
              <a:latin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Tags</a:t>
            </a:r>
            <a:r>
              <a:rPr lang="hi-IN" dirty="0" smtClean="0">
                <a:latin typeface="Times New Roman" pitchFamily="18" charset="0"/>
              </a:rPr>
              <a:t> contd..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hi-IN" sz="2200" dirty="0" smtClean="0">
                <a:latin typeface="Times New Roman" pitchFamily="18" charset="0"/>
              </a:rPr>
              <a:t>M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ost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of the tags have their corresponding closing tags</a:t>
            </a:r>
            <a:r>
              <a:rPr lang="hi-IN" sz="2200" dirty="0" smtClean="0">
                <a:latin typeface="Times New Roman" pitchFamily="18" charset="0"/>
              </a:rPr>
              <a:t>, e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xcept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few tags, For example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&lt;html&gt;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has its closing tag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&lt;body&gt;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tag has its closing tag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tag etc.</a:t>
            </a:r>
            <a:endParaRPr lang="hi-IN" sz="2200" dirty="0" smtClean="0">
              <a:latin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hi-IN" sz="2200" dirty="0" smtClean="0">
              <a:latin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Browsers do not display the HTML tags, but use them to render the content of the page</a:t>
            </a:r>
            <a:r>
              <a:rPr lang="hi-IN" sz="2200" dirty="0" smtClean="0">
                <a:latin typeface="Times New Roman" pitchFamily="18" charset="0"/>
              </a:rPr>
              <a:t>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>
            <a:normAutofit/>
          </a:bodyPr>
          <a:lstStyle/>
          <a:p>
            <a:r>
              <a:rPr lang="hi-IN" dirty="0" smtClean="0">
                <a:latin typeface="Times New Roman" pitchFamily="18" charset="0"/>
              </a:rPr>
              <a:t>HTML Document basic structure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hi-IN" b="1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HTML Document Structure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Document declaration tag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  <a:r>
              <a:rPr lang="hi-IN" dirty="0" smtClean="0">
                <a:latin typeface="Times New Roman" pitchFamily="18" charset="0"/>
              </a:rPr>
              <a:t>      // has two parts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head&gt;</a:t>
            </a:r>
            <a:r>
              <a:rPr lang="hi-IN" dirty="0" smtClean="0">
                <a:solidFill>
                  <a:srgbClr val="C00000"/>
                </a:solidFill>
                <a:latin typeface="Times New Roman" pitchFamily="18" charset="0"/>
              </a:rPr>
              <a:t>   </a:t>
            </a:r>
            <a:r>
              <a:rPr lang="hi-IN" dirty="0" smtClean="0">
                <a:latin typeface="Times New Roman" pitchFamily="18" charset="0"/>
              </a:rPr>
              <a:t>//Part1 not visible to the user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Document header related tags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body&gt;</a:t>
            </a:r>
            <a:r>
              <a:rPr lang="hi-IN" dirty="0" smtClean="0">
                <a:solidFill>
                  <a:srgbClr val="002060"/>
                </a:solidFill>
                <a:latin typeface="Times New Roman" pitchFamily="18" charset="0"/>
              </a:rPr>
              <a:t>   </a:t>
            </a:r>
            <a:r>
              <a:rPr lang="hi-IN" dirty="0" smtClean="0">
                <a:latin typeface="Times New Roman" pitchFamily="18" charset="0"/>
              </a:rPr>
              <a:t>//Part2 visible to the user</a:t>
            </a: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Document body related tags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Basic HTML Document 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&lt;!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DOCTYPE html&gt;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hi-IN" sz="2200" dirty="0" smtClean="0">
                <a:latin typeface="Times New Roman" pitchFamily="18" charset="0"/>
              </a:rPr>
              <a:t>    </a:t>
            </a: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>
              <a:buNone/>
            </a:pPr>
            <a:r>
              <a:rPr lang="hi-IN" sz="2200" dirty="0" smtClean="0">
                <a:solidFill>
                  <a:srgbClr val="C00000"/>
                </a:solidFill>
                <a:latin typeface="Times New Roman" pitchFamily="18" charset="0"/>
              </a:rPr>
              <a:t>      </a:t>
            </a: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&lt;title&gt;This is document</a:t>
            </a:r>
            <a:r>
              <a:rPr lang="hi-IN" sz="2200" dirty="0" smtClean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title&lt;/title&gt;</a:t>
            </a:r>
            <a:endParaRPr lang="hi-IN" sz="2200" dirty="0" smtClean="0">
              <a:solidFill>
                <a:srgbClr val="C00000"/>
              </a:solidFill>
              <a:latin typeface="Times New Roman" pitchFamily="18" charset="0"/>
            </a:endParaRPr>
          </a:p>
          <a:p>
            <a:pPr>
              <a:buNone/>
            </a:pPr>
            <a:r>
              <a:rPr lang="hi-IN" sz="2400" dirty="0" smtClean="0">
                <a:solidFill>
                  <a:srgbClr val="C00000"/>
                </a:solidFill>
                <a:latin typeface="Times New Roman" pitchFamily="18" charset="0"/>
              </a:rPr>
              <a:t>    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&lt;meta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charset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hi-I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UTF-8</a:t>
            </a:r>
            <a:r>
              <a:rPr lang="hi-I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” lang=“en”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hi-IN" sz="2200" dirty="0" smtClean="0">
              <a:solidFill>
                <a:srgbClr val="C00000"/>
              </a:solidFill>
              <a:latin typeface="Times New Roman" pitchFamily="18" charset="0"/>
            </a:endParaRPr>
          </a:p>
          <a:p>
            <a:pPr>
              <a:buNone/>
            </a:pPr>
            <a:r>
              <a:rPr lang="hi-IN" sz="2200" dirty="0" smtClean="0">
                <a:solidFill>
                  <a:srgbClr val="C00000"/>
                </a:solidFill>
                <a:latin typeface="Times New Roman" pitchFamily="18" charset="0"/>
              </a:rPr>
              <a:t>    </a:t>
            </a: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>
              <a:buNone/>
            </a:pPr>
            <a:r>
              <a:rPr lang="hi-IN" sz="2200" dirty="0" smtClean="0">
                <a:latin typeface="Times New Roman" pitchFamily="18" charset="0"/>
              </a:rPr>
              <a:t>    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hi-IN" sz="2200" dirty="0" smtClean="0">
                <a:solidFill>
                  <a:srgbClr val="002060"/>
                </a:solidFill>
                <a:latin typeface="Times New Roman" pitchFamily="18" charset="0"/>
              </a:rPr>
              <a:t>      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&lt;h1&gt;This is a heading&lt;/h1&gt;</a:t>
            </a:r>
          </a:p>
          <a:p>
            <a:pPr>
              <a:buNone/>
            </a:pPr>
            <a:r>
              <a:rPr lang="hi-IN" sz="2200" dirty="0" smtClean="0">
                <a:solidFill>
                  <a:srgbClr val="002060"/>
                </a:solidFill>
                <a:latin typeface="Times New Roman" pitchFamily="18" charset="0"/>
              </a:rPr>
              <a:t>      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&lt;p&gt;</a:t>
            </a:r>
            <a:r>
              <a:rPr lang="hi-IN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Paragraph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content goes</a:t>
            </a:r>
            <a:r>
              <a:rPr lang="hi-IN" sz="2200" dirty="0" smtClean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here.....&lt;/p&gt;</a:t>
            </a:r>
          </a:p>
          <a:p>
            <a:pPr>
              <a:buNone/>
            </a:pPr>
            <a:r>
              <a:rPr lang="hi-IN" sz="2200" dirty="0" smtClean="0">
                <a:solidFill>
                  <a:srgbClr val="002060"/>
                </a:solidFill>
                <a:latin typeface="Times New Roman" pitchFamily="18" charset="0"/>
              </a:rPr>
              <a:t>    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&lt;/html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: The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default character set for HTML5 is UTF-8, which covers almost all of the characters and symbols in the world!</a:t>
            </a:r>
          </a:p>
          <a:p>
            <a:r>
              <a:rPr lang="en-IN" sz="2400" dirty="0" smtClean="0"/>
              <a:t/>
            </a:r>
            <a:br>
              <a:rPr lang="en-IN" sz="2400" dirty="0" smtClean="0"/>
            </a:br>
            <a:endParaRPr lang="hi-IN" sz="2200" dirty="0" smtClean="0">
              <a:latin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Example explained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422648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&lt;!DOCTYPE html&gt; declaration defines this document to be HTML5</a:t>
            </a:r>
            <a:r>
              <a:rPr lang="hi-IN" sz="2000" dirty="0" smtClean="0">
                <a:latin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&lt;!DOCTYPE&gt; declaration tag is used by the web browser to understand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type and  version of the HTML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used in the document. Current version of HTML is 5 and it makes use of the following declaration:</a:t>
            </a:r>
            <a:r>
              <a:rPr lang="hi-IN" sz="2000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&lt;html&gt; element is the root element of an HTML page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&lt;head&gt; element contains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meta information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about the document</a:t>
            </a:r>
            <a:r>
              <a:rPr lang="hi-IN" sz="2000" dirty="0" smtClean="0">
                <a:latin typeface="Times New Roman" pitchFamily="18" charset="0"/>
              </a:rPr>
              <a:t>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HTML metadata is data about the HTML document. Metadata is not displayed.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&lt;title&gt; element specifies a title for the document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&lt;body&gt; element contains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visible page content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&lt;h1&gt; element defines a large heading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&lt;p&gt; element defines a paragraph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How to execute Html code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2744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Web Browsers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purpose of a web browser (Chrome, Edge, Firefox, Safari) is to read HTML documents and display them.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browser does not display the HTML tags, but uses them to determine how to display the document:</a:t>
            </a:r>
          </a:p>
          <a:p>
            <a:pPr algn="just">
              <a:buNone/>
            </a:pPr>
            <a:r>
              <a:rPr lang="hi-IN" sz="2200" b="1" dirty="0" smtClean="0">
                <a:latin typeface="Times New Roman" pitchFamily="18" charset="0"/>
                <a:cs typeface="Times New Roman" pitchFamily="18" charset="0"/>
              </a:rPr>
              <a:t>Where to write and s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ave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the HTML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ocument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hi-IN" sz="2200" dirty="0" smtClean="0">
                <a:latin typeface="Times New Roman" pitchFamily="18" charset="0"/>
                <a:cs typeface="Times New Roman" pitchFamily="18" charset="0"/>
              </a:rPr>
              <a:t>Install Sublime text or Notepad++ or any other text editor on your system. Write HTML programs in the text editor, by creating new, blank file.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File &gt; Save as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hi-IN" sz="2200" dirty="0" smtClean="0">
                <a:latin typeface="Times New Roman" pitchFamily="18" charset="0"/>
                <a:cs typeface="Times New Roman" pitchFamily="18" charset="0"/>
              </a:rPr>
              <a:t>text editor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menu</a:t>
            </a:r>
            <a:r>
              <a:rPr lang="hi-IN" sz="2200" dirty="0" smtClean="0">
                <a:latin typeface="Times New Roman" pitchFamily="18" charset="0"/>
                <a:cs typeface="Times New Roman" pitchFamily="18" charset="0"/>
              </a:rPr>
              <a:t> and 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ave the file on your computer</a:t>
            </a:r>
            <a:r>
              <a:rPr lang="hi-IN" sz="2200" dirty="0" smtClean="0">
                <a:latin typeface="Times New Roman" pitchFamily="18" charset="0"/>
                <a:cs typeface="Times New Roman" pitchFamily="18" charset="0"/>
              </a:rPr>
              <a:t> in an appropriate folder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hi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r>
              <a:rPr lang="hi-IN" sz="2200" b="1" dirty="0" smtClean="0">
                <a:latin typeface="Times New Roman" pitchFamily="18" charset="0"/>
                <a:cs typeface="Times New Roman" pitchFamily="18" charset="0"/>
              </a:rPr>
              <a:t>How to run and v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iew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the HTML Page in Your Browser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Open the saved HTML file in your favorite browser (double click on the file, or right-click - and choose "Open with").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i-IN" dirty="0" smtClean="0">
              <a:latin typeface="Times New Roman" pitchFamily="18" charset="0"/>
            </a:endParaRPr>
          </a:p>
          <a:p>
            <a:endParaRPr lang="hi-IN" dirty="0" smtClean="0">
              <a:latin typeface="Times New Roman" pitchFamily="18" charset="0"/>
            </a:endParaRPr>
          </a:p>
          <a:p>
            <a:endParaRPr lang="hi-IN" dirty="0" smtClean="0">
              <a:latin typeface="Times New Roman" pitchFamily="18" charset="0"/>
            </a:endParaRPr>
          </a:p>
          <a:p>
            <a:endParaRPr lang="hi-IN" dirty="0" smtClean="0">
              <a:latin typeface="Times New Roman" pitchFamily="18" charset="0"/>
            </a:endParaRPr>
          </a:p>
          <a:p>
            <a:pPr algn="ctr">
              <a:buNone/>
            </a:pPr>
            <a:r>
              <a:rPr lang="hi-IN" sz="6000" b="1" dirty="0" smtClean="0">
                <a:latin typeface="Times New Roman" pitchFamily="18" charset="0"/>
              </a:rPr>
              <a:t> Thank you 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269</TotalTime>
  <Words>573</Words>
  <Application>Microsoft Office PowerPoint</Application>
  <PresentationFormat>On-screen Show (4:3)</PresentationFormat>
  <Paragraphs>75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Aspect</vt:lpstr>
      <vt:lpstr>Structure of HTML document</vt:lpstr>
      <vt:lpstr>HTML Tags</vt:lpstr>
      <vt:lpstr>HTML Tags contd..</vt:lpstr>
      <vt:lpstr>HTML Document basic structure</vt:lpstr>
      <vt:lpstr>Basic HTML Document Example</vt:lpstr>
      <vt:lpstr>Example explained</vt:lpstr>
      <vt:lpstr>How to execute Html code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HTML document</dc:title>
  <dc:creator>sameer</dc:creator>
  <cp:lastModifiedBy>Dell</cp:lastModifiedBy>
  <cp:revision>27</cp:revision>
  <dcterms:created xsi:type="dcterms:W3CDTF">2020-07-30T13:19:04Z</dcterms:created>
  <dcterms:modified xsi:type="dcterms:W3CDTF">2020-08-05T20:49:08Z</dcterms:modified>
</cp:coreProperties>
</file>