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C8BD1D-8262-4293-BB4A-54EB739E3DDB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7883C8-3D20-415E-AE5D-ABA4962F3E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C8BD1D-8262-4293-BB4A-54EB739E3DDB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7883C8-3D20-415E-AE5D-ABA4962F3E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C8BD1D-8262-4293-BB4A-54EB739E3DDB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7883C8-3D20-415E-AE5D-ABA4962F3E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C8BD1D-8262-4293-BB4A-54EB739E3DDB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7883C8-3D20-415E-AE5D-ABA4962F3E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C8BD1D-8262-4293-BB4A-54EB739E3DDB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7883C8-3D20-415E-AE5D-ABA4962F3E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C8BD1D-8262-4293-BB4A-54EB739E3DDB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7883C8-3D20-415E-AE5D-ABA4962F3E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C8BD1D-8262-4293-BB4A-54EB739E3DDB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7883C8-3D20-415E-AE5D-ABA4962F3E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C8BD1D-8262-4293-BB4A-54EB739E3DDB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7883C8-3D20-415E-AE5D-ABA4962F3E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C8BD1D-8262-4293-BB4A-54EB739E3DDB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7883C8-3D20-415E-AE5D-ABA4962F3E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C8BD1D-8262-4293-BB4A-54EB739E3DDB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7883C8-3D20-415E-AE5D-ABA4962F3E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C8BD1D-8262-4293-BB4A-54EB739E3DDB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7883C8-3D20-415E-AE5D-ABA4962F3E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1C8BD1D-8262-4293-BB4A-54EB739E3DDB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07883C8-3D20-415E-AE5D-ABA4962F3E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to write Regular Expressions?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>
                <a:latin typeface="Times New Roman" pitchFamily="18" charset="0"/>
              </a:rPr>
              <a:t>Regular Expression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regular expression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sequence of characters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define a search pattern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mainly for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 in pattern matching with strings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or string matching</a:t>
            </a:r>
            <a:r>
              <a:rPr lang="hi-IN" dirty="0" smtClean="0">
                <a:latin typeface="Times New Roman" pitchFamily="18" charset="0"/>
              </a:rPr>
              <a:t>.</a:t>
            </a:r>
          </a:p>
          <a:p>
            <a:pPr algn="just"/>
            <a:endParaRPr lang="hi-IN" dirty="0" smtClean="0">
              <a:latin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Regular expressions are a generalized way to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match patterns with sequences of characters. 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41324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Repeaters : * , + and { } : </a:t>
            </a:r>
            <a:endParaRPr lang="hi-IN" b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symbols act as repeaters and tell the computer that the preceding character is to be used for more than just one time.</a:t>
            </a:r>
            <a:endParaRPr lang="hi-IN" sz="24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hi-IN" sz="2400" dirty="0" smtClean="0">
              <a:latin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 asterisk symbol ( * ):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tells the computer to match the preceding character (or set of characters) for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 or more times (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upto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infinite). </a:t>
            </a:r>
            <a:endParaRPr lang="hi-IN" sz="240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buNone/>
            </a:pPr>
            <a:r>
              <a:rPr lang="hi-IN" sz="24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 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regular expression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*c will give ac,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abbc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abbbc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….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so on </a:t>
            </a:r>
            <a:endParaRPr lang="hi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hi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 Plus symbol ( + ):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tells the computer to repeat the preceding character (or set of characters) for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atleast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one or more times(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upto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infinite). </a:t>
            </a:r>
            <a:endParaRPr lang="hi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hi-IN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 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regular expression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ab+c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will give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abbc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abbc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… and so on.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413248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 curly braces {…}: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tells the computer to repeat the preceding character (or set of characters) for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 many times as the value inside this bracket. </a:t>
            </a:r>
            <a:endParaRPr lang="hi-IN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hi-IN" sz="20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Example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{2} means that the preceding character is to be repeated 2 times,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{min,}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means the preceding character is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matches min or more times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min,max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means that the preceding character is repeated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 least min &amp; at most max times. </a:t>
            </a:r>
            <a:endParaRPr lang="hi-IN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hi-IN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Wildcard – ( . 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dot symbol can take place of any other symbol, that is why it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called the wildcard character.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Example 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Regular expression .* will tell the computer that any character can be used any number of times.</a:t>
            </a:r>
            <a:endParaRPr lang="hi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hi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Optional character – ( ? 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symbol tells the computer that the preceding character may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 may not be present in the string to be matched.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Example 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We may write the format for document file as – 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?” The ‘?’ tells the computer that x may or may not be present in the name of file format.</a:t>
            </a:r>
            <a:endParaRPr lang="hi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hi-IN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41324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hi-I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 caret ( ^ ) symbol: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Setting position for match 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tells the computer that the match must start at the beginning of the string or line.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Example 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^\d{3} will match with patterns like "901" in "901-333-". </a:t>
            </a:r>
            <a:endParaRPr lang="hi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hi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 dollar ( $ ) symbol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tells the computer that the match must occur at the end of the string or before \n at the end of the line or string.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Example 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-\d{3}$ will match with patterns like "-333" in "-901-333".  </a:t>
            </a:r>
            <a:endParaRPr lang="hi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hi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Character Classes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character class matches any one of a set of characters. It is used to match the most basic element of a language like a letter, a digit, space, a symbol etc. </a:t>
            </a:r>
            <a:endParaRPr lang="hi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hi-IN" sz="20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hi-IN" sz="2000" b="1" dirty="0" smtClean="0">
                <a:latin typeface="Times New Roman" pitchFamily="18" charset="0"/>
                <a:cs typeface="Times New Roman" pitchFamily="18" charset="0"/>
              </a:rPr>
              <a:t>\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matches any whitespace characters such as space and tab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hi-IN" sz="2000" b="1" dirty="0" smtClean="0">
                <a:latin typeface="Times New Roman" pitchFamily="18" charset="0"/>
                <a:cs typeface="Times New Roman" pitchFamily="18" charset="0"/>
              </a:rPr>
              <a:t>\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matches any non-whitespace characters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hi-IN" sz="2000" b="1" dirty="0" smtClean="0">
                <a:latin typeface="Times New Roman" pitchFamily="18" charset="0"/>
                <a:cs typeface="Times New Roman" pitchFamily="18" charset="0"/>
              </a:rPr>
              <a:t>\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matches any digit character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hi-IN" sz="2000" b="1" dirty="0" smtClean="0">
                <a:latin typeface="Times New Roman" pitchFamily="18" charset="0"/>
                <a:cs typeface="Times New Roman" pitchFamily="18" charset="0"/>
              </a:rPr>
              <a:t>\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matches any non-digit characters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hi-IN" sz="2000" b="1" dirty="0" smtClean="0">
                <a:latin typeface="Times New Roman" pitchFamily="18" charset="0"/>
                <a:cs typeface="Times New Roman" pitchFamily="18" charset="0"/>
              </a:rPr>
              <a:t>\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matches any word character (basically alpha-numeric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hi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wordly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 character: either a letter of Latin alphabet or a digit or an underscore _</a:t>
            </a:r>
            <a:r>
              <a:rPr lang="hi-IN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hi-IN" sz="2000" b="1" dirty="0" smtClean="0">
                <a:latin typeface="Times New Roman" pitchFamily="18" charset="0"/>
                <a:cs typeface="Times New Roman" pitchFamily="18" charset="0"/>
              </a:rPr>
              <a:t>\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matches any non-word character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hi-IN" sz="2000" b="1" dirty="0" smtClean="0">
                <a:latin typeface="Times New Roman" pitchFamily="18" charset="0"/>
                <a:cs typeface="Times New Roman" pitchFamily="18" charset="0"/>
              </a:rPr>
              <a:t>\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matches any word boundary (this would include spaces, dashes, commas, semi-colons, etc)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489448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set_of_characters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Matches any single character 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set_of_characters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By default, the match is case-sensitive.</a:t>
            </a:r>
            <a:endParaRPr lang="hi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hi-I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Example 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 will match characters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c in any string.</a:t>
            </a:r>
            <a:endParaRPr lang="hi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hi-IN" sz="2000" dirty="0" smtClean="0">
              <a:latin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[^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set_of_characters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] –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Negation: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Matches any single character that is not 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set_of_characters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By default, the match is case sensitive.</a:t>
            </a:r>
          </a:p>
          <a:p>
            <a:pPr>
              <a:buNone/>
            </a:pPr>
            <a:r>
              <a:rPr lang="hi-IN" sz="20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Example 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[^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 will match any character except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a,b,c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.</a:t>
            </a:r>
            <a:endParaRPr lang="hi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hi-IN" sz="2000" dirty="0" smtClean="0">
              <a:latin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[first-last]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Character range: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Matches any single character in the range from first to last.</a:t>
            </a:r>
          </a:p>
          <a:p>
            <a:pPr>
              <a:buNone/>
            </a:pPr>
            <a:r>
              <a:rPr lang="hi-IN" sz="20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Example 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hi-IN" sz="2000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will match any character from a to z or A to Z.</a:t>
            </a:r>
            <a:endParaRPr lang="hi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hi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 Escape Symbol : \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you want to match for the actual ‘+’, ‘.’ etc characters, add a backslash( \ ) before that character. This will tell the computer to treat the following character as a search character and consider it for matching pattern. </a:t>
            </a:r>
          </a:p>
          <a:p>
            <a:pPr>
              <a:buNone/>
            </a:pPr>
            <a:r>
              <a:rPr lang="hi-IN" sz="20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Example 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\d+[\+-x\*]\d+ will match patterns like "2+2" and "3*9" in "(2+2) * 3*9".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413248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Grouping Characters ( 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 set of different symbols of a regular expression can be grouped together to act as a single unit and behave as a block, for this, you need to wrap the regular expression in the parenthesis( ).</a:t>
            </a:r>
            <a:endParaRPr lang="hi-IN" sz="2000" dirty="0" smtClean="0">
              <a:latin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Example 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([A-Z]\w+) contains two different elements of the regular expression combined together. This expression will match any pattern containing uppercase letter followed by any </a:t>
            </a:r>
            <a:r>
              <a:rPr lang="hi-IN" sz="2000" dirty="0" smtClean="0">
                <a:latin typeface="Times New Roman" pitchFamily="18" charset="0"/>
                <a:cs typeface="Times New Roman" pitchFamily="18" charset="0"/>
              </a:rPr>
              <a:t>alpha-numeric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character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hi-IN" sz="2000" dirty="0" smtClean="0">
              <a:latin typeface="Times New Roman" pitchFamily="18" charset="0"/>
            </a:endParaRPr>
          </a:p>
          <a:p>
            <a:endParaRPr lang="hi-IN" sz="2000" dirty="0" smtClean="0">
              <a:latin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Vertical Bar ( | ) 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Matches any one element separated by the vertical bar (|) character.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Example 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e|is|at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will match words - the, this and that.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hi-IN" sz="6000" b="1" dirty="0" smtClean="0">
              <a:latin typeface="Times New Roman" pitchFamily="18" charset="0"/>
            </a:endParaRPr>
          </a:p>
          <a:p>
            <a:pPr>
              <a:buNone/>
            </a:pPr>
            <a:endParaRPr lang="hi-IN" sz="6000" b="1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hi-IN" sz="6000" b="1" dirty="0" smtClean="0">
                <a:latin typeface="Times New Roman" pitchFamily="18" charset="0"/>
              </a:rPr>
              <a:t>            Thank You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528</TotalTime>
  <Words>390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Aspect</vt:lpstr>
      <vt:lpstr>How to write Regular Expressions?</vt:lpstr>
      <vt:lpstr>Regular Expression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Regular Expressions?</dc:title>
  <dc:creator>sameer</dc:creator>
  <cp:lastModifiedBy>sameer</cp:lastModifiedBy>
  <cp:revision>13</cp:revision>
  <dcterms:created xsi:type="dcterms:W3CDTF">2020-10-06T13:10:42Z</dcterms:created>
  <dcterms:modified xsi:type="dcterms:W3CDTF">2020-10-18T14:24:38Z</dcterms:modified>
</cp:coreProperties>
</file>