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7751C5-248D-4771-A371-10B0855838E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961C10-5DDC-4D1F-9661-3C4A7DAABC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7751C5-248D-4771-A371-10B0855838E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961C10-5DDC-4D1F-9661-3C4A7DAABC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7751C5-248D-4771-A371-10B0855838E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961C10-5DDC-4D1F-9661-3C4A7DAABC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7751C5-248D-4771-A371-10B0855838E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961C10-5DDC-4D1F-9661-3C4A7DAABC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7751C5-248D-4771-A371-10B0855838E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961C10-5DDC-4D1F-9661-3C4A7DAABC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7751C5-248D-4771-A371-10B0855838E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961C10-5DDC-4D1F-9661-3C4A7DAABC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7751C5-248D-4771-A371-10B0855838E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961C10-5DDC-4D1F-9661-3C4A7DAABC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7751C5-248D-4771-A371-10B0855838E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961C10-5DDC-4D1F-9661-3C4A7DAABC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7751C5-248D-4771-A371-10B0855838E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961C10-5DDC-4D1F-9661-3C4A7DAABC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7751C5-248D-4771-A371-10B0855838E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961C10-5DDC-4D1F-9661-3C4A7DAABC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7751C5-248D-4771-A371-10B0855838E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961C10-5DDC-4D1F-9661-3C4A7DAABC4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F7751C5-248D-4771-A371-10B0855838E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6961C10-5DDC-4D1F-9661-3C4A7DAABC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i-IN" sz="4000" dirty="0" smtClean="0">
                <a:latin typeface="Times New Roman" pitchFamily="18" charset="0"/>
              </a:rPr>
              <a:t>Unit-3: </a:t>
            </a:r>
            <a:r>
              <a:rPr lang="hi-IN" sz="4000" dirty="0" smtClean="0">
                <a:latin typeface="Times New Roman" pitchFamily="18" charset="0"/>
              </a:rPr>
              <a:t>JAVASCRIPT: Introduction to JavaScript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i-IN" sz="3200" dirty="0" smtClean="0">
                <a:latin typeface="Times New Roman" pitchFamily="18" charset="0"/>
              </a:rPr>
              <a:t>Samir Rana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JavaScript in &lt;body&gt;</a:t>
            </a:r>
            <a:endParaRPr lang="en-US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72744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&lt;p id="p1"&gt;Paragraph.&lt;/p&gt;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&lt;button type="button"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myFunction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()"&gt;Click me!!&lt;/button&gt;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myFunction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("p1").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innerHTML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"Paragraph replaced by me";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&lt;/html&gt; 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External JavaScript</a:t>
            </a:r>
            <a:endParaRPr lang="en-US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Scripts can also be placed in external files: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External file: myScript.js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myFunction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 {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("demo").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innerHTML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"Paragraph changed.";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hi-IN" sz="2000" dirty="0" smtClean="0">
              <a:latin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External scripts are practical when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same code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used in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many different web pages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JavaScript files have the file extension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use an external script, put the name of the script file in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(source) attribute of a &lt;script&gt; tag: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229600" cy="5867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You can place an external script reference in &lt;head&gt; or &lt;body&gt; as you like.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script will behave as if it was located exactly where the &lt;script&gt; tag is located.</a:t>
            </a:r>
          </a:p>
          <a:p>
            <a:pPr>
              <a:buNone/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External JavaScript Advantages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Placing scripts in external files has some advantages: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separates HTML and code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makes HTML and JavaScript easier to read and maintain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Cached JavaScript files can speed up page loads</a:t>
            </a:r>
            <a:endParaRPr lang="hi-IN" sz="2000" dirty="0" smtClean="0">
              <a:latin typeface="Times New Roman" pitchFamily="18" charset="0"/>
            </a:endParaRPr>
          </a:p>
          <a:p>
            <a:endParaRPr lang="hi-IN" sz="2000" dirty="0">
              <a:latin typeface="Times New Roman" pitchFamily="18" charset="0"/>
            </a:endParaRPr>
          </a:p>
          <a:p>
            <a:r>
              <a:rPr lang="hi-IN" sz="2000" dirty="0" smtClean="0">
                <a:latin typeface="Times New Roman" pitchFamily="18" charset="0"/>
              </a:rPr>
              <a:t>You can also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add several script files to one page  - use several script tags:</a:t>
            </a:r>
            <a:endParaRPr lang="hi-IN" sz="20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hi-IN" sz="2000" dirty="0" smtClean="0">
                <a:latin typeface="Times New Roman" pitchFamily="18" charset="0"/>
              </a:rPr>
              <a:t>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script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="myScript1.js"&gt;&lt;/script&gt;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&lt;script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="myScript2.js"&gt;&lt;/script&gt;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i-IN" dirty="0" smtClean="0"/>
          </a:p>
          <a:p>
            <a:endParaRPr lang="hi-IN" dirty="0" smtClean="0"/>
          </a:p>
          <a:p>
            <a:endParaRPr lang="hi-IN" dirty="0" smtClean="0"/>
          </a:p>
          <a:p>
            <a:endParaRPr lang="hi-IN" dirty="0" smtClean="0"/>
          </a:p>
          <a:p>
            <a:pPr algn="ctr">
              <a:buNone/>
            </a:pPr>
            <a:r>
              <a:rPr lang="hi-IN" sz="6000" b="1" dirty="0" smtClean="0">
                <a:latin typeface="Times New Roman" pitchFamily="18" charset="0"/>
              </a:rPr>
              <a:t> Thank you 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3820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JavaScript</a:t>
            </a:r>
          </a:p>
          <a:p>
            <a:endParaRPr lang="en-US" sz="2000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20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JavaScr</a:t>
            </a:r>
            <a:r>
              <a:rPr lang="hi-IN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ipt is a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client-side script</a:t>
            </a:r>
            <a:r>
              <a:rPr lang="hi-IN" sz="2000" dirty="0" smtClean="0">
                <a:solidFill>
                  <a:srgbClr val="FF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ing language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to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interact</a:t>
            </a: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with the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user</a:t>
            </a: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and make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dynamic pages</a:t>
            </a: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. It is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lightweight</a:t>
            </a: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and most commonly used as a part of web pages</a:t>
            </a:r>
            <a:r>
              <a:rPr lang="hi-IN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. </a:t>
            </a: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It was introduced in the year 1995 for adding programs to the </a:t>
            </a:r>
            <a:r>
              <a:rPr lang="en-US" sz="20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webpages</a:t>
            </a: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in the Netscape Navigator browser. </a:t>
            </a:r>
            <a:endParaRPr lang="hi-IN" sz="2000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endParaRPr lang="hi-IN" sz="2000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JavaScript is </a:t>
            </a:r>
            <a:r>
              <a:rPr lang="en-US" sz="2000" i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 </a:t>
            </a:r>
            <a:r>
              <a:rPr lang="en-US" sz="2000" b="1" i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object-based scripting language</a:t>
            </a:r>
            <a:r>
              <a:rPr lang="en-US" sz="20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 </a:t>
            </a:r>
            <a:r>
              <a:rPr lang="hi-IN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is </a:t>
            </a: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cross-platform.</a:t>
            </a:r>
          </a:p>
          <a:p>
            <a:pPr algn="just"/>
            <a:endParaRPr lang="hi-IN" sz="2000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endParaRPr lang="hi-IN" sz="2000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It is an interpreted, full-fledged programming language that enables dynamic interactivity on websites when applied to an HTML document.</a:t>
            </a:r>
            <a:endParaRPr lang="hi-IN" sz="2000" dirty="0" smtClean="0">
              <a:latin typeface="Times New Roman" pitchFamily="18" charset="0"/>
              <a:ea typeface="Tahoma" pitchFamily="34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sz="20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Javascript</a:t>
            </a: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is everywhere, it comes installed on every modern web browser and so to learn </a:t>
            </a:r>
            <a:r>
              <a:rPr lang="en-US" sz="20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Javascript</a:t>
            </a: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you really do not need any special environment setup. For example Chrome, Mozilla Firefox , Safari and every browser you know as of today, supports </a:t>
            </a:r>
            <a:r>
              <a:rPr lang="en-US" sz="20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Javascript</a:t>
            </a: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.</a:t>
            </a:r>
            <a:endParaRPr lang="hi-IN" sz="2000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1000" y="1066800"/>
            <a:ext cx="8382000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b="1" u="sng" dirty="0">
              <a:solidFill>
                <a:srgbClr val="00808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sng" strike="noStrike" cap="none" normalizeH="0" baseline="0" dirty="0" smtClean="0">
              <a:ln>
                <a:noFill/>
              </a:ln>
              <a:solidFill>
                <a:srgbClr val="00808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u="sng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sng" strike="noStrike" cap="none" normalizeH="0" baseline="0" dirty="0" smtClean="0">
              <a:ln>
                <a:noFill/>
              </a:ln>
              <a:solidFill>
                <a:srgbClr val="008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u="sng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sng" strike="noStrike" cap="none" normalizeH="0" baseline="0" dirty="0" smtClean="0">
              <a:ln>
                <a:noFill/>
              </a:ln>
              <a:solidFill>
                <a:srgbClr val="008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u="sng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sng" strike="noStrike" cap="none" normalizeH="0" baseline="0" dirty="0" smtClean="0">
              <a:ln>
                <a:noFill/>
              </a:ln>
              <a:solidFill>
                <a:srgbClr val="008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u="sng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sng" strike="noStrike" cap="none" normalizeH="0" baseline="0" dirty="0" smtClean="0">
              <a:ln>
                <a:noFill/>
              </a:ln>
              <a:solidFill>
                <a:srgbClr val="008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u="sng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sng" strike="noStrike" cap="none" normalizeH="0" baseline="0" dirty="0" smtClean="0">
              <a:ln>
                <a:noFill/>
              </a:ln>
              <a:solidFill>
                <a:srgbClr val="008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u="sng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sng" strike="noStrike" cap="none" normalizeH="0" baseline="0" dirty="0" smtClean="0">
              <a:ln>
                <a:noFill/>
              </a:ln>
              <a:solidFill>
                <a:srgbClr val="008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u="sng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sng" strike="noStrike" cap="none" normalizeH="0" baseline="0" dirty="0" smtClean="0">
              <a:ln>
                <a:noFill/>
              </a:ln>
              <a:solidFill>
                <a:srgbClr val="008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JavaScript HTML methods</a:t>
            </a:r>
            <a:r>
              <a:rPr lang="hi-IN" sz="2800" u="sng" dirty="0" smtClean="0">
                <a:latin typeface="Times New Roman" pitchFamily="18" charset="0"/>
              </a:rPr>
              <a:t>: getElementById()</a:t>
            </a:r>
            <a:endParaRPr lang="en-US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&lt;p id="p1"&gt;HTML content.&lt;/p&gt;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&lt;button type="button"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("p1").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innerHTML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"Hello </a:t>
            </a:r>
            <a:r>
              <a:rPr lang="hi-IN" dirty="0" smtClean="0">
                <a:latin typeface="Times New Roman" pitchFamily="18" charset="0"/>
              </a:rPr>
              <a:t>!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!"'&gt;Click Me!&lt;/button&gt;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hi-IN" dirty="0" smtClean="0">
              <a:latin typeface="Times New Roman" pitchFamily="18" charset="0"/>
            </a:endParaRPr>
          </a:p>
          <a:p>
            <a:pPr>
              <a:buNone/>
            </a:pPr>
            <a:endParaRPr lang="hi-IN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hi-IN" b="1" dirty="0" smtClean="0">
                <a:latin typeface="Times New Roman" pitchFamily="18" charset="0"/>
              </a:rPr>
              <a:t>Note: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JavaScript accepts both double and single quotes: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Change HTML Styles (CSS)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&lt;p id="p1"&gt;HTML content.&lt;/p&gt;</a:t>
            </a: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&lt;button type="button"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='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("p1").</a:t>
            </a:r>
          </a:p>
          <a:p>
            <a:pPr>
              <a:buNone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style.fontSize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="35px"'&gt;Click Me!&lt;/button&gt;</a:t>
            </a: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Hide HTML Elements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&lt;p id="p1"&gt;HTML content.&lt;/p&gt;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&lt;button type="button"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("p1").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style.display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="none"'&gt;Click Me!&lt;/button&gt;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Show HTML Elements</a:t>
            </a:r>
            <a:endParaRPr lang="en-US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&lt;p id="p1" style="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display:none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;"&gt;HTML content.&lt;/p&gt;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&lt;button type="button"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='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("p1").</a:t>
            </a:r>
          </a:p>
          <a:p>
            <a:pPr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style.display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="block"'&gt;Click Me!&lt;/button&gt;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609600"/>
            <a:ext cx="86106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JavaScript Syntax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JavaScript can be implemented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using JavaScript statements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are placed within the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&lt;script&gt;... &lt;/script&gt;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HTML tags in a web page.</a:t>
            </a:r>
          </a:p>
          <a:p>
            <a:r>
              <a:rPr lang="hi-IN" sz="1600" b="1" dirty="0" smtClean="0">
                <a:latin typeface="Times New Roman" pitchFamily="18" charset="0"/>
                <a:cs typeface="Times New Roman" pitchFamily="18" charset="0"/>
              </a:rPr>
              <a:t>Internal JavaScript: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&lt;script ...&gt;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JavaScript code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JavaScript with type attribute</a:t>
            </a:r>
            <a:r>
              <a:rPr lang="hi-IN" b="1" u="sng" dirty="0" smtClean="0">
                <a:latin typeface="Times New Roman" pitchFamily="18" charset="0"/>
              </a:rPr>
              <a:t>(till Html4)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&lt;script type="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JavaScript code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&lt;/script&gt;</a:t>
            </a:r>
            <a:endParaRPr lang="hi-IN" dirty="0" smtClean="0">
              <a:latin typeface="Times New Roman" pitchFamily="18" charset="0"/>
            </a:endParaRPr>
          </a:p>
          <a:p>
            <a:endParaRPr lang="hi-IN" dirty="0" smtClean="0">
              <a:latin typeface="Times New Roman" pitchFamily="18" charset="0"/>
            </a:endParaRPr>
          </a:p>
          <a:p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152400"/>
            <a:ext cx="85344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i-IN" b="1" dirty="0" smtClean="0">
              <a:latin typeface="Times New Roman" pitchFamily="18" charset="0"/>
            </a:endParaRPr>
          </a:p>
          <a:p>
            <a:endParaRPr lang="hi-IN" b="1" dirty="0" smtClean="0">
              <a:latin typeface="Times New Roman" pitchFamily="18" charset="0"/>
            </a:endParaRPr>
          </a:p>
          <a:p>
            <a:endParaRPr lang="hi-IN" b="1" dirty="0" smtClean="0">
              <a:latin typeface="Times New Roman" pitchFamily="18" charset="0"/>
            </a:endParaRPr>
          </a:p>
          <a:p>
            <a:r>
              <a:rPr lang="fr-FR" b="1" u="sng" dirty="0" err="1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fr-FR" b="1" u="sng" dirty="0" smtClean="0">
                <a:latin typeface="Times New Roman" pitchFamily="18" charset="0"/>
                <a:cs typeface="Times New Roman" pitchFamily="18" charset="0"/>
              </a:rPr>
              <a:t> to place JavaScript?</a:t>
            </a:r>
          </a:p>
          <a:p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JavaScript can be placed in the  &lt;head&gt; section of an HTML page.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 (Internal Js)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JavaScript can be placed in the  &lt;body&gt; section of an HTML page.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 (Internal Js)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JavaScript can also be placed in external files and then linked to HTML Page.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 (External Js)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hi-IN" b="1" dirty="0" smtClean="0">
              <a:latin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JavaScript in &lt;head&gt;</a:t>
            </a:r>
            <a:endParaRPr lang="en-US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7984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myFunction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("p1").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innerHTML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"Paragraph replaced by me";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&lt;p id="p1"&gt;Paragraph.&lt;/p&gt;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&lt;button type="button"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myFunction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()"&gt;Click me!!&lt;/button&gt;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&lt;/html&gt; 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</TotalTime>
  <Words>696</Words>
  <Application>Microsoft Office PowerPoint</Application>
  <PresentationFormat>On-screen Show (4:3)</PresentationFormat>
  <Paragraphs>173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Aspect</vt:lpstr>
      <vt:lpstr>Unit-3: JAVASCRIPT: Introduction to JavaScript</vt:lpstr>
      <vt:lpstr>Slide 2</vt:lpstr>
      <vt:lpstr>JavaScript HTML methods: getElementById()</vt:lpstr>
      <vt:lpstr>Change HTML Styles (CSS)</vt:lpstr>
      <vt:lpstr>Hide HTML Elements</vt:lpstr>
      <vt:lpstr>Show HTML Elements</vt:lpstr>
      <vt:lpstr>Slide 7</vt:lpstr>
      <vt:lpstr>Slide 8</vt:lpstr>
      <vt:lpstr>JavaScript in &lt;head&gt;</vt:lpstr>
      <vt:lpstr>JavaScript in &lt;body&gt;</vt:lpstr>
      <vt:lpstr>External JavaScript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Unit-3: JAVASCRIPT: Introduction to JavaScript</dc:title>
  <dc:creator>sameer</dc:creator>
  <cp:lastModifiedBy>sameer</cp:lastModifiedBy>
  <cp:revision>1</cp:revision>
  <dcterms:created xsi:type="dcterms:W3CDTF">2020-09-20T20:02:11Z</dcterms:created>
  <dcterms:modified xsi:type="dcterms:W3CDTF">2020-09-20T20:07:49Z</dcterms:modified>
</cp:coreProperties>
</file>