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72" r:id="rId9"/>
    <p:sldId id="273" r:id="rId10"/>
    <p:sldId id="274" r:id="rId11"/>
    <p:sldId id="267" r:id="rId12"/>
    <p:sldId id="268" r:id="rId13"/>
    <p:sldId id="269" r:id="rId14"/>
    <p:sldId id="270" r:id="rId15"/>
    <p:sldId id="271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9B17FE4-761C-45EE-9961-128024801797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C129491-284F-460B-94CC-F618FAC2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i-IN" sz="7200" b="1" dirty="0" smtClean="0">
                <a:latin typeface="Times New Roman" pitchFamily="18" charset="0"/>
              </a:rPr>
              <a:t>JAVASCRIPT </a:t>
            </a:r>
            <a:r>
              <a:rPr lang="en-US" sz="7200" b="1" dirty="0" smtClean="0">
                <a:latin typeface="Times New Roman" pitchFamily="18" charset="0"/>
              </a:rPr>
              <a:t> </a:t>
            </a:r>
            <a:r>
              <a:rPr lang="hi-IN" sz="7200" b="1" dirty="0" smtClean="0">
                <a:latin typeface="Times New Roman" pitchFamily="18" charset="0"/>
              </a:rPr>
              <a:t>DOM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609600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HTML DOM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replaceChild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replaceChild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replaces a child node with a new node.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new node could be an existing node in the document, or you can create a new node.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94692"/>
            <a:ext cx="85344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JavaScript can be used to access and modify these DOM objects and their properties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For example, you can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add, modify and remove HTML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their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Along the same lines, you can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DOM object properties to assign event handlers to events.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Assigning event handlers in JavaScript using DOM object property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 type="button" value="Click me"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changeColorOnMouseOver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changeColorOnMouseOut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changeColorOnMouseOver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this.style.background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'red';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this.style.color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'yellow';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changeColorOnMouseOut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this.style.background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'black';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this.style.color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'white';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this case, we are assigning event handlers using the DOM object properties 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 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instead of using the attributes of the HTML tag.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using this keyword to reference the current HTML element. In this example 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references the button control.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45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example is same as the last one. In this case we are assigning an anonymous function to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&lt;input type="button" value="Click me" id="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function 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this.style.background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'red';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this.style.color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'yellow';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function 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this.style.background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'black';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this.style.color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'white';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59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 handler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assigned using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attribute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 object property,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handler that is assigned using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 object property overwrites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one assigned using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Here is an example.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&lt;input type="button" value="Click me" id="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="clickHandler1()"/&gt;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clickHandler2;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function clickHandler1()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alert("Handler set using HTML attribute");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function clickHandler2()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alert("Handler set using DOM object property");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&lt;/body&gt;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10600" cy="812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Using this approach you can only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assign one event handler method to a given 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The handler that is assigned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wins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In the following example,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Handler2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is assigned after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Handler1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So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Handler2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owerites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Handler1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&lt;input type="button" value="Click me" id="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clickHandler1;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clickHandler2;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function clickHandler1()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alert("Handler 1");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function clickHandler2()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alert("Handler 2");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&lt;/body&gt;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2514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   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8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HTML DOM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stands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Document Object Model. </a:t>
            </a:r>
            <a:endParaRPr lang="hi-IN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browser loads a web page,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browser creates a Document Object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that page. The HTML DOM is created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Objects. 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DOM, all HTML elements are defined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HTML DOM is a standard for how to get, change, add, or delete HTML elements.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DOM methods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 can perform (on HTML Elements).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DOM properties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(of HTML Elements) that you can set or change.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value that you can get or set (like changing the content of an HTML element).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 action you can do (like add or deleting an HTML element).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DOM can be accessed with JavaScript (and with other programming languages). 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&lt;head&gt;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&lt;title&gt;My Page Title&lt;/title&gt;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&lt;/head&gt;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&lt;div&gt;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&lt;h1&gt;This is browser DOM&lt;/h1&gt;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&lt;/div&gt;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&lt;script type="text/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&lt;/script&gt;    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hi-IN" dirty="0" smtClean="0">
                <a:latin typeface="Times New Roman" pitchFamily="18" charset="0"/>
              </a:rPr>
              <a:t>e previous slide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</a:t>
            </a:r>
            <a:r>
              <a:rPr lang="hi-IN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graphical representation of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 Object 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shown below</a:t>
            </a:r>
            <a:r>
              <a:rPr lang="hi-IN" dirty="0" smtClean="0">
                <a:latin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 object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browser window.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 object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document loaded in that window.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001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common way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to use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used id="demo" to find the element.</a:t>
            </a:r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Property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easiest way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by using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is useful 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or replacing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content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elements.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Finding HTML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Description </a:t>
            </a:r>
            <a:r>
              <a:rPr lang="hi-IN" dirty="0" smtClean="0">
                <a:latin typeface="Times New Roman" pitchFamily="18" charset="0"/>
              </a:rPr>
              <a:t>: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 an element by element 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elements by tag name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 elements by class name</a:t>
            </a:r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Changing HTML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Description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 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new html 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dirty="0" smtClean="0">
                <a:latin typeface="Times New Roman" pitchFamily="18" charset="0"/>
              </a:rPr>
              <a:t> :-&gt;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the inner HTML of an element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new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dirty="0" smtClean="0">
                <a:latin typeface="Times New Roman" pitchFamily="18" charset="0"/>
              </a:rPr>
              <a:t> :-&gt;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the attribute value of an HTML element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(attribute, value)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b="1" dirty="0" smtClean="0">
                <a:latin typeface="Times New Roman" pitchFamily="18" charset="0"/>
              </a:rPr>
              <a:t> </a:t>
            </a:r>
            <a:r>
              <a:rPr lang="hi-IN" dirty="0" smtClean="0">
                <a:latin typeface="Times New Roman" pitchFamily="18" charset="0"/>
              </a:rPr>
              <a:t>:-&gt;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the attribute value of an HTML element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.style.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new 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dirty="0" smtClean="0">
                <a:latin typeface="Times New Roman" pitchFamily="18" charset="0"/>
              </a:rPr>
              <a:t> :-&gt;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the style of an HTML element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28343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Changing the Value of an Attribute</a:t>
            </a: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id="image"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="smiley.gif" width="160" height="120"&gt;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("image").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"landscape.jpg";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&lt;p&gt;The original image was smiley.gif, but the script changed it to landscape.jpg&lt;/p&gt;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143000"/>
          <a:ext cx="7696200" cy="32004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533400">
                <a:tc>
                  <a:txBody>
                    <a:bodyPr/>
                    <a:lstStyle/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     </a:t>
                      </a:r>
                      <a:r>
                        <a:rPr lang="en-US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lang="en-US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i-IN" b="1" u="none" dirty="0" smtClean="0">
                          <a:latin typeface="Times New Roman" pitchFamily="18" charset="0"/>
                        </a:rPr>
                        <a:t>    </a:t>
                      </a:r>
                      <a:r>
                        <a:rPr lang="en-US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document.createElement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Create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document.removeChild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Remove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document.appendChild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Add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document.replaceChild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Replace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document.write(</a:t>
                      </a:r>
                      <a:r>
                        <a:rPr lang="en-US" i="1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Write into the HTML output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19400" y="68580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Adding and Deleting Elements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creates an Element Node with the specified name.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appends a node as the last child of a node.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the element is created, use the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.insertBefore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to insert it to the document.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609600"/>
            <a:ext cx="8077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HTML DOM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removes a specified child node of the specified 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the removed node as a Node object,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node does not exist.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</TotalTime>
  <Words>687</Words>
  <Application>Microsoft Office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JAVASCRIPT  DOM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</dc:title>
  <dc:creator>Administrator</dc:creator>
  <cp:lastModifiedBy>Administrator</cp:lastModifiedBy>
  <cp:revision>18</cp:revision>
  <dcterms:created xsi:type="dcterms:W3CDTF">2020-10-22T06:29:53Z</dcterms:created>
  <dcterms:modified xsi:type="dcterms:W3CDTF">2020-10-22T11:05:11Z</dcterms:modified>
</cp:coreProperties>
</file>