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4" r:id="rId8"/>
    <p:sldId id="275" r:id="rId9"/>
    <p:sldId id="277" r:id="rId10"/>
    <p:sldId id="278" r:id="rId11"/>
    <p:sldId id="279" r:id="rId12"/>
    <p:sldId id="280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DD98A-F1E2-42C3-81A3-429A4F6601AA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C460FD-669A-4016-AED0-BAB719866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DD98A-F1E2-42C3-81A3-429A4F6601AA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C460FD-669A-4016-AED0-BAB719866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DD98A-F1E2-42C3-81A3-429A4F6601AA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C460FD-669A-4016-AED0-BAB719866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DD98A-F1E2-42C3-81A3-429A4F6601AA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C460FD-669A-4016-AED0-BAB719866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DD98A-F1E2-42C3-81A3-429A4F6601AA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C460FD-669A-4016-AED0-BAB719866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DD98A-F1E2-42C3-81A3-429A4F6601AA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C460FD-669A-4016-AED0-BAB719866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DD98A-F1E2-42C3-81A3-429A4F6601AA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C460FD-669A-4016-AED0-BAB719866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DD98A-F1E2-42C3-81A3-429A4F6601AA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C460FD-669A-4016-AED0-BAB719866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DD98A-F1E2-42C3-81A3-429A4F6601AA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C460FD-669A-4016-AED0-BAB719866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DD98A-F1E2-42C3-81A3-429A4F6601AA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C460FD-669A-4016-AED0-BAB719866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DD98A-F1E2-42C3-81A3-429A4F6601AA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C460FD-669A-4016-AED0-BAB7198664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F6DD98A-F1E2-42C3-81A3-429A4F6601AA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1C460FD-669A-4016-AED0-BAB719866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JavaScript Arrays</a:t>
            </a:r>
            <a:r>
              <a:rPr lang="en-IN" dirty="0" smtClean="0">
                <a:latin typeface="Times New Roman" pitchFamily="18" charset="0"/>
              </a:rPr>
              <a:t> and it’s  methods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i-IN" sz="3200" dirty="0" smtClean="0">
                <a:latin typeface="Times New Roman" pitchFamily="18" charset="0"/>
              </a:rPr>
              <a:t>Samir Rana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 slice()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slice() method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returns the selected elements in an array, as a new array object.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slice() method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selects the elements starting at the given 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argument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ends at, 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but does not include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the given 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argument.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 splice()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splice() method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adds/removes items to/from an array, and returns the removed item(s).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Parameter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 integer that specifies at what position to add/remove items, Use negative values to specify the position from the end of the array 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Howmany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Optional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number of items to be removed. If set to 0, no items will be removed </a:t>
            </a:r>
            <a:endParaRPr lang="hi-IN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item1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itemX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Optional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new item(s) to be added to the array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method is used to join two or more arrays.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 dirty="0" smtClean="0"/>
          </a:p>
          <a:p>
            <a:endParaRPr lang="hi-IN" dirty="0" smtClean="0"/>
          </a:p>
          <a:p>
            <a:endParaRPr lang="hi-IN" dirty="0" smtClean="0"/>
          </a:p>
          <a:p>
            <a:endParaRPr lang="hi-IN" dirty="0" smtClean="0"/>
          </a:p>
          <a:p>
            <a:pPr algn="ctr">
              <a:buNone/>
            </a:pPr>
            <a:r>
              <a:rPr lang="hi-IN" sz="6000" b="1" dirty="0" smtClean="0">
                <a:latin typeface="Times New Roman" pitchFamily="18" charset="0"/>
              </a:rPr>
              <a:t> Thank you 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97346"/>
            <a:ext cx="8305800" cy="877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JavaScript Arrays</a:t>
            </a:r>
            <a:endParaRPr lang="hi-IN" sz="2200" b="1" dirty="0" smtClean="0">
              <a:latin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JavaScript arrays are used to store multiple values in a single variable.</a:t>
            </a:r>
            <a:r>
              <a:rPr lang="hi-IN" sz="2200" b="1" dirty="0" smtClean="0">
                <a:latin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are written with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square brackets.</a:t>
            </a:r>
            <a:r>
              <a:rPr lang="hi-IN" sz="22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separated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commas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&lt;p id="abc"&gt;&lt;/p&gt;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names = ["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Rohit","Rahul","Virat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"];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("abc").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names[0];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hi-IN" sz="2000" b="1" dirty="0" smtClean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hi-IN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Array indexes are zero-based: The first element in the array is 0, the second is 1, and so on.</a:t>
            </a:r>
          </a:p>
          <a:p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57200"/>
            <a:ext cx="6324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hi-IN" sz="2200" b="1" u="sng" dirty="0" smtClean="0">
                <a:latin typeface="Times New Roman" pitchFamily="18" charset="0"/>
              </a:rPr>
              <a:t>Example</a:t>
            </a:r>
          </a:p>
          <a:p>
            <a:pPr>
              <a:buNone/>
            </a:pPr>
            <a:endParaRPr lang="hi-IN" sz="2200" b="1" u="sng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&lt;p id="p1"&gt;&lt;/p&gt;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cars = ["Honda City", "Ford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Ecosport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", "BMW"];</a:t>
            </a: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("p1").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cars;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Using the JavaScript Keyword new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 id="p1"&gt;&lt;/p&gt;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cars = new Array("Honda City", "Ford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Ecosport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", "BMW");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("p1").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cars;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Array Properties and Methods</a:t>
            </a:r>
            <a:r>
              <a:rPr lang="hi-IN" sz="2800" b="1" u="sng" dirty="0" smtClean="0">
                <a:latin typeface="Times New Roman" pitchFamily="18" charset="0"/>
                <a:cs typeface="Times New Roman" pitchFamily="18" charset="0"/>
              </a:rPr>
              <a:t>: length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x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cars.length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   // The length property returns the number of elements</a:t>
            </a:r>
            <a:endParaRPr lang="hi-IN" sz="2200" dirty="0" smtClean="0">
              <a:latin typeface="Times New Roman" pitchFamily="18" charset="0"/>
            </a:endParaRP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cars = ["Honda City", "Ford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Ecosport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", "BMW"];</a:t>
            </a:r>
          </a:p>
          <a:p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car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s.length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   // the length of </a:t>
            </a: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car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 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 </a:t>
            </a:r>
            <a:endParaRPr lang="hi-IN" sz="2200" dirty="0" smtClean="0">
              <a:latin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Array reverse() Method</a:t>
            </a:r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reverse()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reverses the order of the elements in an array.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Return Value: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 Array, representing the array after it has been reversed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JavaScript Array sort()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sort() method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sorts the items of an array.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sort order can be either alphabetic or numeric, and either ascending (up) or descending (down).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 push() </a:t>
            </a:r>
            <a:r>
              <a:rPr lang="hi-IN" dirty="0" smtClean="0">
                <a:latin typeface="Times New Roman" pitchFamily="18" charset="0"/>
              </a:rPr>
              <a:t>and pop()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push()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adds new items to the end of an array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returns the new length.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pop() method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removes the last element of an array, and returns that element.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searches the array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specified item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returns its position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hi-IN" dirty="0" smtClean="0">
              <a:latin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search will start at the specified position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 at the end if no start position is specified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end the search at the beginning of the array.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Returns -1 if the item is not found.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search for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present more than once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returns the position of the last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occurence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279</TotalTime>
  <Words>595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Aspect</vt:lpstr>
      <vt:lpstr>JavaScript Arrays and it’s  methods</vt:lpstr>
      <vt:lpstr>Slide 2</vt:lpstr>
      <vt:lpstr>Slide 3</vt:lpstr>
      <vt:lpstr>Using the JavaScript Keyword new</vt:lpstr>
      <vt:lpstr>Array Properties and Methods: length</vt:lpstr>
      <vt:lpstr>Array reverse() Method</vt:lpstr>
      <vt:lpstr>JavaScript Array sort() Method</vt:lpstr>
      <vt:lpstr>Array push() and pop() Method</vt:lpstr>
      <vt:lpstr>Array lastIndexOf() Method</vt:lpstr>
      <vt:lpstr>Array slice() Method</vt:lpstr>
      <vt:lpstr>Array splice() Method</vt:lpstr>
      <vt:lpstr>Array concat() Method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Arrays, Loops</dc:title>
  <dc:creator>sameer</dc:creator>
  <cp:lastModifiedBy>Dell</cp:lastModifiedBy>
  <cp:revision>8</cp:revision>
  <dcterms:created xsi:type="dcterms:W3CDTF">2020-09-24T06:25:54Z</dcterms:created>
  <dcterms:modified xsi:type="dcterms:W3CDTF">2020-09-29T20:42:13Z</dcterms:modified>
</cp:coreProperties>
</file>