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D56C-C823-4510-8842-A80D031280E1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4FE0-4522-4B23-875F-EE616C2F8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D56C-C823-4510-8842-A80D031280E1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4FE0-4522-4B23-875F-EE616C2F8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D56C-C823-4510-8842-A80D031280E1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4FE0-4522-4B23-875F-EE616C2F8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D56C-C823-4510-8842-A80D031280E1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4FE0-4522-4B23-875F-EE616C2F8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D56C-C823-4510-8842-A80D031280E1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4FE0-4522-4B23-875F-EE616C2F8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D56C-C823-4510-8842-A80D031280E1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4FE0-4522-4B23-875F-EE616C2F8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D56C-C823-4510-8842-A80D031280E1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4FE0-4522-4B23-875F-EE616C2F8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D56C-C823-4510-8842-A80D031280E1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4FE0-4522-4B23-875F-EE616C2F8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D56C-C823-4510-8842-A80D031280E1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4FE0-4522-4B23-875F-EE616C2F8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D56C-C823-4510-8842-A80D031280E1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4FE0-4522-4B23-875F-EE616C2F8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D56C-C823-4510-8842-A80D031280E1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4FE0-4522-4B23-875F-EE616C2F8B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138D56C-C823-4510-8842-A80D031280E1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0584FE0-4522-4B23-875F-EE616C2F8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i-IN">
                <a:latin typeface="Times New Roman" pitchFamily="18" charset="0"/>
              </a:rPr>
              <a:t>JavaScript Events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i-IN" dirty="0"/>
          </a:p>
          <a:p>
            <a:endParaRPr lang="hi-IN" dirty="0"/>
          </a:p>
          <a:p>
            <a:endParaRPr lang="hi-IN" dirty="0"/>
          </a:p>
          <a:p>
            <a:endParaRPr lang="hi-IN" dirty="0"/>
          </a:p>
          <a:p>
            <a:pPr algn="ctr">
              <a:buNone/>
            </a:pPr>
            <a:r>
              <a:rPr lang="hi-IN" sz="6000" b="1" dirty="0">
                <a:latin typeface="Times New Roman" pitchFamily="18" charset="0"/>
              </a:rPr>
              <a:t> Thank you 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1" y="685800"/>
            <a:ext cx="815339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latin typeface="Times New Roman" pitchFamily="18" charset="0"/>
                <a:cs typeface="Times New Roman" pitchFamily="18" charset="0"/>
              </a:rPr>
              <a:t>Events in JavaScript</a:t>
            </a:r>
          </a:p>
          <a:p>
            <a:pPr algn="just"/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JavaScript's interaction with HTML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handled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through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events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that occur when the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or the browser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manipulates a page.</a:t>
            </a:r>
            <a:endParaRPr lang="hi-IN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hi-IN" sz="2200" dirty="0">
                <a:latin typeface="Times New Roman" pitchFamily="18" charset="0"/>
                <a:cs typeface="Times New Roman" pitchFamily="18" charset="0"/>
              </a:rPr>
              <a:t>Even w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hen the </a:t>
            </a:r>
            <a:r>
              <a:rPr lang="hi-IN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 loads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it is called an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When the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 clicks a button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that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click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too is an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examples include events like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pressing any key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closing a window, resizing a window, etc.</a:t>
            </a:r>
          </a:p>
          <a:p>
            <a:pPr algn="just"/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b="1" u="sng" dirty="0" err="1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200" b="1" u="sng" dirty="0">
                <a:latin typeface="Times New Roman" pitchFamily="18" charset="0"/>
                <a:cs typeface="Times New Roman" pitchFamily="18" charset="0"/>
              </a:rPr>
              <a:t> Event 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is the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most frequently used event type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which occurs when a user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clicks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left button of </a:t>
            </a:r>
            <a:r>
              <a:rPr lang="hi-IN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mouse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You can put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your validation, warning etc., against this event type.</a:t>
            </a:r>
          </a:p>
          <a:p>
            <a:pPr algn="just"/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8153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&lt;head&gt;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&lt;script type="text/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function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alert("You are Welcome to my Dashboard");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&lt;/script&gt; 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&lt;/head&gt;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&lt;body&gt;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&lt;form&gt;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&lt;input type="button"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()" value="Click me !!" /&gt;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&lt;/form&gt;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&lt;/body&gt;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38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latin typeface="Times New Roman" pitchFamily="18" charset="0"/>
                <a:cs typeface="Times New Roman" pitchFamily="18" charset="0"/>
              </a:rPr>
              <a:t>onsubmit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 Event </a:t>
            </a: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onsubmit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is an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that occurs when you try to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submit a form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You can put your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form validation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against this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event type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hi-IN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&lt;head&gt;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&lt;script type="text/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function validate() 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alert("Validated");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&lt;/script&gt;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&lt;/head&gt;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&lt;body&gt;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&lt;form method="POST"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onsubmit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="validate()"&gt;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&lt;input type="submit" value="Validate" 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&lt;/form&gt;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&lt;/body&gt;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40804"/>
            <a:ext cx="81534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onmouseover and </a:t>
            </a:r>
            <a:r>
              <a:rPr lang="en-US" sz="2000" b="1" u="sng" dirty="0" err="1">
                <a:latin typeface="Times New Roman" pitchFamily="18" charset="0"/>
                <a:cs typeface="Times New Roman" pitchFamily="18" charset="0"/>
              </a:rPr>
              <a:t>onmouseout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 Events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These two event types will help you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 nice effects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images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even with text as well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The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onmouseover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event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triggers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when you bring your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mouse over any element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the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onmouseout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triggers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when you move your mouse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 from that element.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&lt;head&gt;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&lt;script type="text/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function over() 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('hello').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style.background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="yellow";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&lt;/script&gt;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&lt;/head&gt;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&lt;body&gt;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&lt;div id="hello" style="padding: 25px;font-size: 50px; background: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lightgrey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onmouseover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="over()"&gt;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 Hello World!!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&lt;/div&gt;     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&lt;/body&gt;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94692"/>
            <a:ext cx="7924800" cy="6006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&lt;head&gt;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&lt;script type="text/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function over() 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('hello').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style.background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="yellow";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function out() 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('hello').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style.background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="blue";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&lt;/script&gt;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&lt;/head&gt;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&lt;body&gt;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&lt;div id="hello" style="padding: 25px;font-size: 50px; background: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lightgrey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onmouseover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="over()"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onmouseout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="out()"&gt;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 Hello World!!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&lt;/div&gt; 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&lt;/body&gt;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3058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latin typeface="Times New Roman" pitchFamily="18" charset="0"/>
                <a:cs typeface="Times New Roman" pitchFamily="18" charset="0"/>
              </a:rPr>
              <a:t>onkeypress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 Event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onkeypress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event occurs when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user presses a key (on the keyboard).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hi-IN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&lt;head&gt;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&lt;script type="text/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function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alert("The key has been pressed");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&lt;/script&gt;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&lt;/head&gt;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&lt;body&gt;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&lt;input style="border: 1px solid black" type="text"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onkeypress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()"&gt;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&lt;/body&gt;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onload Event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onload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event occurs when an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 has been loaded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onload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most often used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within the &lt;body&gt; element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execute a script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once a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web page has completely loaded all content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(including images, script files, CSS files, etc.)</a:t>
            </a:r>
            <a:endParaRPr lang="hi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hi-IN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&lt;head&gt;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&lt;script type="text/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function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('hello').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style.background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lightgrey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alert("This alert is due to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onLoad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event.");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&lt;/script&gt;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&lt;/head&gt;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&lt;body id="hello"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onload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()"&gt;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	&lt;h1&gt;Hello World !!&lt;/h1&gt;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&lt;/body&gt;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onreset</a:t>
            </a:r>
            <a:r>
              <a:rPr lang="en-US" sz="2000" b="1" u="sng">
                <a:latin typeface="Times New Roman" pitchFamily="18" charset="0"/>
                <a:cs typeface="Times New Roman" pitchFamily="18" charset="0"/>
              </a:rPr>
              <a:t> Event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you reset the form,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 is triggered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alerts some text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&lt;form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onreset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()"&gt;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First name: &lt;input id="i1" type="text"&gt;&lt;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Last name: &lt;input type="text"&gt;&lt;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&lt;input type="reset"&gt;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('i1').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style.border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="2px solid red";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alert("The form was reset");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145</TotalTime>
  <Words>910</Words>
  <Application>Microsoft Office PowerPoint</Application>
  <PresentationFormat>On-screen Show (4:3)</PresentationFormat>
  <Paragraphs>151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Times New Roman</vt:lpstr>
      <vt:lpstr>Verdana</vt:lpstr>
      <vt:lpstr>Wingdings 2</vt:lpstr>
      <vt:lpstr>Aspect</vt:lpstr>
      <vt:lpstr>JavaScript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Timing Events</dc:title>
  <dc:creator>sameer</dc:creator>
  <cp:lastModifiedBy>Samir Rana</cp:lastModifiedBy>
  <cp:revision>21</cp:revision>
  <dcterms:created xsi:type="dcterms:W3CDTF">2020-09-30T15:50:50Z</dcterms:created>
  <dcterms:modified xsi:type="dcterms:W3CDTF">2022-03-02T08:37:25Z</dcterms:modified>
</cp:coreProperties>
</file>