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54FCF5-7E46-438A-973D-93F0730D1CF1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096C0-8EF8-4BE9-905E-7050A015A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54FCF5-7E46-438A-973D-93F0730D1CF1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096C0-8EF8-4BE9-905E-7050A015A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54FCF5-7E46-438A-973D-93F0730D1CF1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096C0-8EF8-4BE9-905E-7050A015A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54FCF5-7E46-438A-973D-93F0730D1CF1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096C0-8EF8-4BE9-905E-7050A015A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54FCF5-7E46-438A-973D-93F0730D1CF1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096C0-8EF8-4BE9-905E-7050A015A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54FCF5-7E46-438A-973D-93F0730D1CF1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096C0-8EF8-4BE9-905E-7050A015A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54FCF5-7E46-438A-973D-93F0730D1CF1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096C0-8EF8-4BE9-905E-7050A015A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54FCF5-7E46-438A-973D-93F0730D1CF1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096C0-8EF8-4BE9-905E-7050A015A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54FCF5-7E46-438A-973D-93F0730D1CF1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096C0-8EF8-4BE9-905E-7050A015A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54FCF5-7E46-438A-973D-93F0730D1CF1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096C0-8EF8-4BE9-905E-7050A015A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54FCF5-7E46-438A-973D-93F0730D1CF1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D096C0-8EF8-4BE9-905E-7050A015A4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B54FCF5-7E46-438A-973D-93F0730D1CF1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2D096C0-8EF8-4BE9-905E-7050A015A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JavaScript Timing Events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Timing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The </a:t>
            </a:r>
            <a:r>
              <a:rPr lang="en-US" sz="20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window object 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allows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execution of code at specified time intervals.</a:t>
            </a:r>
          </a:p>
          <a:p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These time intervals are called timing events.</a:t>
            </a:r>
          </a:p>
          <a:p>
            <a:endParaRPr lang="en-US" sz="20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The two key methods to use with JavaScript are:</a:t>
            </a:r>
          </a:p>
          <a:p>
            <a:r>
              <a:rPr lang="en-US" sz="2000" b="1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setTimeout</a:t>
            </a:r>
            <a:r>
              <a:rPr lang="en-US" sz="20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function, milliseconds</a:t>
            </a:r>
            <a:r>
              <a:rPr lang="en-US" sz="20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)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Executes a function, after waiting a specified number of milliseconds.</a:t>
            </a:r>
          </a:p>
          <a:p>
            <a:r>
              <a:rPr lang="en-US" sz="2000" b="1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setInterval</a:t>
            </a:r>
            <a:r>
              <a:rPr lang="en-US" sz="20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function, milliseconds</a:t>
            </a:r>
            <a:r>
              <a:rPr lang="en-US" sz="20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)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Same as </a:t>
            </a:r>
            <a:r>
              <a:rPr lang="en-US" sz="20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setTimeout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(), but repeats the execution of the function continuously.</a:t>
            </a:r>
          </a:p>
          <a:p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setTimeout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() and </a:t>
            </a:r>
            <a:r>
              <a:rPr lang="en-US" sz="20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setInterval</a:t>
            </a: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() are both methods of the HTML DOM Window object.</a:t>
            </a:r>
          </a:p>
          <a:p>
            <a:endParaRPr lang="en-US" sz="20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setTimeout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Syntax: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window.setTimeout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milliseconds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window.setTimeout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 method can be written without the window prefix.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first parameter is a function to be executed.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second parameter indicates the number of milliseconds before execution.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return value:  It's 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handle (a unique identifier).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clearTimeout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clearTimeout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() method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stops the execution of the function specified in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setTimeout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() method.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window.clearTimeout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timeoutVariable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window.clearTimeout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() method can be written without the window prefix.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clearTimeout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() method uses the variable returned from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setTimeout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myVar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setTimeout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milliseconds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clearTimeout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myVar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the function has not already been executed, you can stop the execution by calling 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clearTimeout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() method: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setInterval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setInterval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 repeats a given function at every given time-interval.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window.setInterval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milliseconds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window.setInterval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() method can be written without the window prefix.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first parameter is the function to be executed.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second parameter indicates the length of the time-interval between each execution.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clearInterval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clearInterval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() method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stops the executions of the function specified in the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setInterval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method.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window.clearInterval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timerVariable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window.clearInterval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() method can be written without the window prefix.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clearInterval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() method uses the variable returned from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setInterval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myVar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setInterval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milliseconds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clearInterval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myVar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6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6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           Thank You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258</TotalTime>
  <Words>265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Aspect</vt:lpstr>
      <vt:lpstr>JavaScript Timing Events</vt:lpstr>
      <vt:lpstr>Timing Events</vt:lpstr>
      <vt:lpstr>The setTimeout() Method</vt:lpstr>
      <vt:lpstr>clearTimeout() method</vt:lpstr>
      <vt:lpstr>The setInterval() Method</vt:lpstr>
      <vt:lpstr>clearInterval() method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Timing Events</dc:title>
  <dc:creator>Student</dc:creator>
  <cp:lastModifiedBy>Administrator</cp:lastModifiedBy>
  <cp:revision>15</cp:revision>
  <dcterms:created xsi:type="dcterms:W3CDTF">2020-10-16T06:53:13Z</dcterms:created>
  <dcterms:modified xsi:type="dcterms:W3CDTF">2020-10-17T09:21:29Z</dcterms:modified>
</cp:coreProperties>
</file>