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514F872-BDBA-49C5-8C52-7282E2B0B3B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0F0119E-E14C-435D-BB15-C755F2F84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hi-I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hi-IN" sz="4000" dirty="0" smtClean="0">
                <a:latin typeface="Times New Roman" pitchFamily="18" charset="0"/>
              </a:rPr>
              <a:t>,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lang="hi-IN" sz="4000" dirty="0" smtClean="0">
                <a:latin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hi-IN" sz="4000" dirty="0" smtClean="0">
                <a:latin typeface="Times New Roman" pitchFamily="18" charset="0"/>
              </a:rPr>
              <a:t>,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Loops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15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While Loop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while loop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block of code as long as a specified condition is true.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   code block to be executed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000" b="1" u="sng" dirty="0" smtClean="0">
              <a:latin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Do/While Loop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do/while loop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variant of the while loop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This loop will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block</a:t>
            </a:r>
            <a:r>
              <a:rPr lang="hi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at leas</a:t>
            </a:r>
            <a:r>
              <a:rPr lang="en-IN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before checking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 is true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then it will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 the loop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long as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condition is true.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   code block to be executed</a:t>
            </a:r>
            <a:br>
              <a:rPr lang="en-US" sz="2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305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For/In Loop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JavaScript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for/in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statement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 through the properties of an object: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&lt;p id="abc"&gt;&lt;/p&gt;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txt="";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person = {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:"Sharma", age:25};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(x in person)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txt += person[x] + " ";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("abc").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txt;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endParaRPr lang="hi-IN" dirty="0" smtClean="0"/>
          </a:p>
          <a:p>
            <a:pPr algn="ctr">
              <a:buNone/>
            </a:pPr>
            <a:r>
              <a:rPr lang="hi-IN" sz="6000" b="1" dirty="0" smtClean="0">
                <a:latin typeface="Times New Roman" pitchFamily="18" charset="0"/>
              </a:rPr>
              <a:t> Thank you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 variables are containers for data values</a:t>
            </a:r>
            <a:r>
              <a:rPr lang="hi-IN" dirty="0" smtClean="0">
                <a:latin typeface="Times New Roman" pitchFamily="18" charset="0"/>
              </a:rPr>
              <a:t>, but we can assign only one value to it.</a:t>
            </a: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hi-IN" dirty="0" smtClean="0">
                <a:latin typeface="Times New Roman" pitchFamily="18" charset="0"/>
              </a:rPr>
              <a:t>Whereas, </a:t>
            </a:r>
            <a:r>
              <a:rPr lang="hi-IN" b="1" dirty="0" smtClean="0">
                <a:latin typeface="Times New Roman" pitchFamily="18" charset="0"/>
              </a:rPr>
              <a:t>JavaScript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Objects are variables too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But objects can contain many values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in the form of </a:t>
            </a:r>
            <a:r>
              <a:rPr lang="hi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name:value pairs, separated by commas,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also known as</a:t>
            </a:r>
            <a:r>
              <a:rPr lang="hi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Object properties.</a:t>
            </a: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 objects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written with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curly braces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define (and create) a JavaScript object with an object literal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id="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id="abc1"&gt;&lt;/p&gt;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person =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: "Sharma",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age       : 50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person.firstName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" is "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person.age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" years old";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("abc1").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person["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"] + " is " + person["age"] + " years old";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Objects can also have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can be performed on objects.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 are stored in properties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 definitions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this Keyword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function definition,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refers to the "owner"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function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or the current object being 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example above, this is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person 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"owns"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fullName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this.firstName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means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this 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5656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id="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id="abc1"&gt;&lt;/p&gt;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person =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: "Sharma",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age       : 50,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fullName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function()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this.firstName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" "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this.lastName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person.fullName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("abc1").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person.fullName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07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Conditional Statements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 have the following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conditional statements: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if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specify a block of code to be executed, if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specified condition is true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 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to specify a block of code to be executed, if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condition is false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 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to specify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 condition to test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if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condition is false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 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to specify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many alternative blocks of 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be executed.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if Statement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statement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 a block of JavaScript code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be executed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a condition is true.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   block of code to be executed if the condition is true</a:t>
            </a:r>
            <a:br>
              <a:rPr lang="en-US" sz="2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05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else Statement: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statement to specify a block of code to be executed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the condition is false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   block of code to be executed if the condition is true</a:t>
            </a:r>
            <a:br>
              <a:rPr lang="en-US" sz="2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else { 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   block of code to be executed if the condition is false</a:t>
            </a:r>
            <a:br>
              <a:rPr lang="en-US" sz="2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else if Statement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else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statement to specify a new condition if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condition is false.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condition1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   block of code to be executed if condition1 is true</a:t>
            </a:r>
            <a:br>
              <a:rPr lang="en-US" sz="2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else if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condition2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   block of code to be executed if the condition1 is false and condition2 is true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else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   block of code to be executed if the condition1 is false and condition2 is false</a:t>
            </a:r>
            <a:br>
              <a:rPr lang="en-US" sz="20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33137"/>
            <a:ext cx="83058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u="sng" dirty="0" smtClean="0">
                <a:latin typeface="Times New Roman" pitchFamily="18" charset="0"/>
                <a:cs typeface="Times New Roman" pitchFamily="18" charset="0"/>
              </a:rPr>
              <a:t>JavaScript Switch Statement: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switch statement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is used to perform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actions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based on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conditions.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 Switch Statement</a:t>
            </a:r>
            <a:r>
              <a:rPr lang="hi-IN" sz="19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hi-IN" sz="1900" dirty="0" smtClean="0">
                <a:latin typeface="Times New Roman" pitchFamily="18" charset="0"/>
              </a:rPr>
              <a:t>u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se the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switch </a:t>
            </a:r>
            <a:r>
              <a:rPr lang="hi-IN" sz="1900" dirty="0" smtClean="0">
                <a:solidFill>
                  <a:srgbClr val="FF0000"/>
                </a:solidFill>
                <a:latin typeface="Times New Roman" pitchFamily="18" charset="0"/>
              </a:rPr>
              <a:t>keyword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select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of many blocks of code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 be executed.</a:t>
            </a:r>
          </a:p>
          <a:p>
            <a:r>
              <a:rPr lang="en-US" sz="1900" b="1" u="sng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switch(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1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    case </a:t>
            </a:r>
            <a:r>
              <a:rPr lang="hi-IN" sz="1900" dirty="0" smtClean="0">
                <a:latin typeface="Times New Roman" pitchFamily="18" charset="0"/>
              </a:rPr>
              <a:t>1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1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        code block</a:t>
            </a:r>
            <a:br>
              <a:rPr lang="en-US" sz="19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        break;</a:t>
            </a:r>
            <a:br>
              <a:rPr lang="en-US" sz="1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    case </a:t>
            </a:r>
            <a:r>
              <a:rPr lang="hi-IN" sz="1900" dirty="0" smtClean="0">
                <a:latin typeface="Times New Roman" pitchFamily="18" charset="0"/>
              </a:rPr>
              <a:t>2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1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        code block</a:t>
            </a:r>
            <a:br>
              <a:rPr lang="en-US" sz="19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        break;</a:t>
            </a:r>
            <a:endParaRPr lang="hi-IN" sz="1900" dirty="0" smtClean="0">
              <a:latin typeface="Times New Roman" pitchFamily="18" charset="0"/>
            </a:endParaRPr>
          </a:p>
          <a:p>
            <a:r>
              <a:rPr lang="hi-IN" sz="1900" dirty="0" smtClean="0">
                <a:latin typeface="Times New Roman" pitchFamily="18" charset="0"/>
              </a:rPr>
              <a:t>      -</a:t>
            </a:r>
          </a:p>
          <a:p>
            <a:r>
              <a:rPr lang="hi-IN" sz="1900" dirty="0" smtClean="0">
                <a:latin typeface="Times New Roman" pitchFamily="18" charset="0"/>
              </a:rPr>
              <a:t>      -</a:t>
            </a:r>
          </a:p>
          <a:p>
            <a:r>
              <a:rPr lang="hi-IN" sz="1900" dirty="0" smtClean="0">
                <a:latin typeface="Times New Roman" pitchFamily="18" charset="0"/>
              </a:rPr>
              <a:t>      -</a:t>
            </a:r>
          </a:p>
          <a:p>
            <a:r>
              <a:rPr lang="hi-IN" sz="1900" dirty="0" smtClean="0">
                <a:latin typeface="Times New Roman" pitchFamily="18" charset="0"/>
              </a:rPr>
              <a:t>      -</a:t>
            </a:r>
          </a:p>
          <a:p>
            <a:r>
              <a:rPr lang="hi-IN" sz="1900" dirty="0" smtClean="0">
                <a:latin typeface="Times New Roman" pitchFamily="18" charset="0"/>
              </a:rPr>
              <a:t>      -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    default:</a:t>
            </a:r>
            <a:br>
              <a:rPr lang="en-US" sz="1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default code block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JavaScript Loops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supports different kinds of loops:</a:t>
            </a:r>
            <a:endParaRPr lang="hi-IN" sz="2000" dirty="0" smtClean="0">
              <a:latin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of code a number of times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for/in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 of an object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while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a block of code while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specified condition is true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do/while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- also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through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of code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specified condition is true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The For Loop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 loop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often the tool you will use when you want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create a loop.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for loop has the following syntax: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statement 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statement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 statement 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code block to be executed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75</TotalTime>
  <Words>509</Words>
  <Application>Microsoft Office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JavaScript Objects, Conditional Statements, Loops</vt:lpstr>
      <vt:lpstr>JavaScript Objects</vt:lpstr>
      <vt:lpstr>Example</vt:lpstr>
      <vt:lpstr>Object Methods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sameer</dc:creator>
  <cp:lastModifiedBy>sameer</cp:lastModifiedBy>
  <cp:revision>11</cp:revision>
  <dcterms:created xsi:type="dcterms:W3CDTF">2020-09-26T09:14:26Z</dcterms:created>
  <dcterms:modified xsi:type="dcterms:W3CDTF">2020-10-03T13:46:20Z</dcterms:modified>
</cp:coreProperties>
</file>