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4475CDA-227C-4974-B249-5CDE885AD255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6258C2F-3720-4E32-B297-C61EE2B2B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69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5CDA-227C-4974-B249-5CDE885AD255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C2F-3720-4E32-B297-C61EE2B2B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61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5CDA-227C-4974-B249-5CDE885AD255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C2F-3720-4E32-B297-C61EE2B2B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256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5CDA-227C-4974-B249-5CDE885AD255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C2F-3720-4E32-B297-C61EE2B2B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265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5CDA-227C-4974-B249-5CDE885AD255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C2F-3720-4E32-B297-C61EE2B2B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15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5CDA-227C-4974-B249-5CDE885AD255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C2F-3720-4E32-B297-C61EE2B2B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507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5CDA-227C-4974-B249-5CDE885AD255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C2F-3720-4E32-B297-C61EE2B2B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04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4475CDA-227C-4974-B249-5CDE885AD255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C2F-3720-4E32-B297-C61EE2B2B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017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4475CDA-227C-4974-B249-5CDE885AD255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C2F-3720-4E32-B297-C61EE2B2B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95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5CDA-227C-4974-B249-5CDE885AD255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C2F-3720-4E32-B297-C61EE2B2B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87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5CDA-227C-4974-B249-5CDE885AD255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C2F-3720-4E32-B297-C61EE2B2B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43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5CDA-227C-4974-B249-5CDE885AD255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C2F-3720-4E32-B297-C61EE2B2B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78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5CDA-227C-4974-B249-5CDE885AD255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C2F-3720-4E32-B297-C61EE2B2B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08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5CDA-227C-4974-B249-5CDE885AD255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C2F-3720-4E32-B297-C61EE2B2B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12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5CDA-227C-4974-B249-5CDE885AD255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C2F-3720-4E32-B297-C61EE2B2B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17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5CDA-227C-4974-B249-5CDE885AD255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C2F-3720-4E32-B297-C61EE2B2B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86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5CDA-227C-4974-B249-5CDE885AD255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C2F-3720-4E32-B297-C61EE2B2B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00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4475CDA-227C-4974-B249-5CDE885AD255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6258C2F-3720-4E32-B297-C61EE2B2B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82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B2A0-8C70-4301-81BB-9C3A46173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IN" sz="6600" dirty="0"/>
              <a:t>     Jquery</a:t>
            </a:r>
            <a:endParaRPr lang="en-IN" sz="6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00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67AC5-2E7D-44D4-9032-004D5A499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706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i="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Example4: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).animate({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left: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'250px'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opacity: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'0.5'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height: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'150px'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width: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'150px'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});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 </a:t>
            </a:r>
            <a:endParaRPr lang="en-US" b="1" i="0" u="sng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07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4BEBF-59DC-4232-8D68-19B509E6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745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i="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Example5: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$("button").click(function(){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$("#p1").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("color", "red").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slideUp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(2000).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slideDown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});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1" i="0" u="sng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98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65021-2F06-4CA8-A343-4DCDA4DA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Jquery - </a:t>
            </a:r>
            <a:r>
              <a:rPr lang="en-IN" dirty="0" err="1"/>
              <a:t>css</a:t>
            </a:r>
            <a:r>
              <a:rPr lang="en-IN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6FC5-E4BA-4366-B29D-67D4033EF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sets or returns one or more style properties for the selected elements.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"background-color"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"font-size"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"200%"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0A5403D-72DF-4E19-9F85-EB66B43C4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554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BBFD9-6BBF-4EBA-AA8C-CDE3E5481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6600" b="1" dirty="0"/>
              <a:t>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70078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ED7C-62C8-4764-8545-0BD7C997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FE932-4C49-4DF1-B794-A1A37970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jQuery greatly simplifies JavaScript programming.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jQuery is a fast JavaScript Library.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jQuery is a lightweight, "write less, do more", JavaScript library.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purpose of jQuery is to make it much easier to use JavaScript on your website.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jQuery can perform many tasks that require many lines of JavaScript code to accomplish and wraps them into methods that you can call with a single line of code.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797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BD116-8B78-41B5-BEF8-7C128770B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jQuery library contains the following features: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HTML/DOM manipulation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 manipulation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event methods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Effects and animations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AJAX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72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F472-BE5A-4BB7-ADDD-775257E0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Jquery on our web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C94DA-7C41-41FF-800C-B9EEC4863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different ways of using jQuery on your web-pages.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Download the jQuery library from jQuery.com. </a:t>
            </a:r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There are two versions of jQuery available for downloading: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Production version - this is for your live website, and it has been minified and compressed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Development version - this is for testing and development (uncompressed and readable code). 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Include jQuery from a CDN, like Google</a:t>
            </a:r>
          </a:p>
          <a:p>
            <a:pPr marL="0" indent="0" algn="l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38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65BF-13AE-4993-8D65-B194B316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a jQuery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6177-9FCD-45CB-B5DC-8EE29E2DB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 you import a javascript file, similarly you import a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jquery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file, as it is only a javascript library</a:t>
            </a: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="jquery-3.5.1.min.js"&gt;&lt;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69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699D-D8E3-404D-9CD1-52A6A7D3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Jquery -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7193-8B4E-4AF2-AB54-FECC0FCEC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jQuery you select (query) HTML elements and perform "actions" on them.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Basic syntax is: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$(</a:t>
            </a:r>
            <a:r>
              <a:rPr lang="en-US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selector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  <a:r>
              <a:rPr lang="en-US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action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$ sign to define/access jQuery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(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selector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to "query (or find)" HTML elements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jQuery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action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to be performed on the element(s)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32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44E1-1EFF-4D69-B752-5A48B338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Document ready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A0BA2-F407-402E-BE88-04749C6F0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61974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jQuery methods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is to prevent any jQuery code from running before the document is finished loading (is ready).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Shorter method: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jQuery methods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br>
              <a:rPr lang="en-US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5660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7BA4-ED9A-4415-AF75-8C74C362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46BE4-D419-483C-AA4C-49E997823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56847"/>
            <a:ext cx="8825659" cy="3637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Example1: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$(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$(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).hide();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u="sng" dirty="0"/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"#show"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$(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 });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646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6944-0ABC-4D71-95AF-32C3E468C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Example2: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"#div1"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fadeOut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$(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"#div2"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fadeOut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"slow"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$(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"#div3"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fadeOut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i="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Example3: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"#flip"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$(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"#panel"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slideDown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D547C-06EC-466D-803A-91E04323E484}"/>
              </a:ext>
            </a:extLst>
          </p:cNvPr>
          <p:cNvSpPr txBox="1"/>
          <p:nvPr/>
        </p:nvSpPr>
        <p:spPr>
          <a:xfrm>
            <a:off x="5026980" y="5029174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"#stop"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$(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"#panel"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).stop();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40549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203</TotalTime>
  <Words>582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Consolas</vt:lpstr>
      <vt:lpstr>Verdana</vt:lpstr>
      <vt:lpstr>Wingdings 3</vt:lpstr>
      <vt:lpstr>Ion Boardroom</vt:lpstr>
      <vt:lpstr>     Jquery</vt:lpstr>
      <vt:lpstr>Introduction</vt:lpstr>
      <vt:lpstr>PowerPoint Presentation</vt:lpstr>
      <vt:lpstr>Using Jquery on our web pages</vt:lpstr>
      <vt:lpstr>Importing a jQuery file</vt:lpstr>
      <vt:lpstr>Jquery - Syntax</vt:lpstr>
      <vt:lpstr>Document ready event</vt:lpstr>
      <vt:lpstr>Examples</vt:lpstr>
      <vt:lpstr>PowerPoint Presentation</vt:lpstr>
      <vt:lpstr>PowerPoint Presentation</vt:lpstr>
      <vt:lpstr>PowerPoint Presentation</vt:lpstr>
      <vt:lpstr>Jquery - css() method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Jquery</dc:title>
  <dc:creator>Samir Rana</dc:creator>
  <cp:lastModifiedBy>Samir Rana</cp:lastModifiedBy>
  <cp:revision>29</cp:revision>
  <dcterms:created xsi:type="dcterms:W3CDTF">2021-04-28T15:10:06Z</dcterms:created>
  <dcterms:modified xsi:type="dcterms:W3CDTF">2022-03-21T04:09:34Z</dcterms:modified>
</cp:coreProperties>
</file>