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76473E-E2DD-4F5B-8597-0C32560AE8BC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5805D-04B2-44F3-8AAC-A6D5062DB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76473E-E2DD-4F5B-8597-0C32560AE8BC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5805D-04B2-44F3-8AAC-A6D5062DB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76473E-E2DD-4F5B-8597-0C32560AE8BC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5805D-04B2-44F3-8AAC-A6D5062DB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76473E-E2DD-4F5B-8597-0C32560AE8BC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5805D-04B2-44F3-8AAC-A6D5062DB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76473E-E2DD-4F5B-8597-0C32560AE8BC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5805D-04B2-44F3-8AAC-A6D5062DB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76473E-E2DD-4F5B-8597-0C32560AE8BC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5805D-04B2-44F3-8AAC-A6D5062DB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76473E-E2DD-4F5B-8597-0C32560AE8BC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5805D-04B2-44F3-8AAC-A6D5062DB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76473E-E2DD-4F5B-8597-0C32560AE8BC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5805D-04B2-44F3-8AAC-A6D5062DB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76473E-E2DD-4F5B-8597-0C32560AE8BC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5805D-04B2-44F3-8AAC-A6D5062DB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76473E-E2DD-4F5B-8597-0C32560AE8BC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5805D-04B2-44F3-8AAC-A6D5062DB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76473E-E2DD-4F5B-8597-0C32560AE8BC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5805D-04B2-44F3-8AAC-A6D5062DBA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676473E-E2DD-4F5B-8597-0C32560AE8BC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155805D-04B2-44F3-8AAC-A6D5062DB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i-IN" dirty="0" smtClean="0">
                <a:latin typeface="Times New Roman" pitchFamily="18" charset="0"/>
              </a:rPr>
              <a:t>Other HTML DOM Methods (accessing elements)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HTML DOM 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getElementsByClassName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() Method</a:t>
            </a:r>
            <a:endParaRPr lang="en-US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getElementsByClassName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method returns a collection of all elements in the document with the specified class name, as an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HTMLCollection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object.</a:t>
            </a:r>
            <a:endParaRPr lang="hi-IN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HTMLCollection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object represents a collection of nodes. The nodes can be accessed by index numbers. The index starts at 0.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DOM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getElementsByName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getElementsByName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method returns a collection of all elements in the document with the specified name (the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the name attribute), as 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HTMLCollection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object.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HTML DOM </a:t>
            </a:r>
            <a:r>
              <a:rPr lang="en-US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getElementsByClass</a:t>
            </a:r>
            <a:r>
              <a:rPr lang="hi-IN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Tag</a:t>
            </a:r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getElementsByTagName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 returns a collection of all elements in the document with the specified tag name, as 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HTMLCollection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object.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5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5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          Thank You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283</TotalTime>
  <Words>129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Aspect</vt:lpstr>
      <vt:lpstr>Other HTML DOM Methods (accessing elements)</vt:lpstr>
      <vt:lpstr>HTML DOM getElementsByClassName() Method</vt:lpstr>
      <vt:lpstr>HTML DOM getElementsByName() Method</vt:lpstr>
      <vt:lpstr>HTML DOM getElementsByClassTag() Method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sameer</dc:creator>
  <cp:lastModifiedBy>Administrator</cp:lastModifiedBy>
  <cp:revision>8</cp:revision>
  <dcterms:created xsi:type="dcterms:W3CDTF">2020-10-07T11:13:57Z</dcterms:created>
  <dcterms:modified xsi:type="dcterms:W3CDTF">2020-10-14T10:30:51Z</dcterms:modified>
</cp:coreProperties>
</file>