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BAC2B0-0660-4867-8FF5-D4CA3CF6CF8C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0A561E-7929-4D94-9CEB-497FC3C4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b="1" dirty="0">
                <a:latin typeface="Times New Roman" pitchFamily="18" charset="0"/>
                <a:cs typeface="Times New Roman" pitchFamily="18" charset="0"/>
              </a:rPr>
              <a:t>XML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XML Parser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major browsers have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built-in XML parser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access and manipulate XML.</a:t>
            </a:r>
          </a:p>
          <a:p>
            <a:pPr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Parser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XML parser is a software library or package that provides interfaces for client applications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work with an XML document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XML Parser is designed to read the XML and create a way for programs to use XML.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XML parser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validates the document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check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that the document is well formatted.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XML DOM (Document Object Model) defines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 and methods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editing XML.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before an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 document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must be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an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 DOM object.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modern browsers have a built-in XML parser that can convert text into an XML DOM object.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Parsing a Text 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example parses a text string into an XML DOM object, and extracts the info from it with JavaScript: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&lt;p id="demo"&gt;&lt;/p&gt;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parser,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xmlDoc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text = "&lt;bookstore&gt;&lt;book&gt;" +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"&lt;title&gt;English Grammar&lt;/title&gt;" +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"&lt;author&gt;</a:t>
            </a:r>
            <a:r>
              <a:rPr lang="en-US" dirty="0"/>
              <a:t>P. C. Wren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&lt;/author&gt;" +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"&lt;year&gt;1935&lt;/year&gt;" +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"&lt;/book&gt;&lt;/bookstore&gt;";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parser 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DOMParser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xmlDoc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parser.parseFromString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text,"text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/xml");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xmlDoc.getElementsByTagName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("title")[0].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childNodes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nodeValue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XML DOM parser is created:</a:t>
            </a:r>
          </a:p>
          <a:p>
            <a:pPr>
              <a:buNone/>
            </a:pPr>
            <a:r>
              <a:rPr lang="hi-IN" dirty="0">
                <a:latin typeface="Times New Roman" pitchFamily="18" charset="0"/>
              </a:rPr>
              <a:t>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parser 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DOMParser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  <a:endParaRPr lang="hi-IN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parser creates a new XML DOM object using the text string:</a:t>
            </a:r>
          </a:p>
          <a:p>
            <a:pPr>
              <a:buNone/>
            </a:pPr>
            <a:r>
              <a:rPr lang="hi-IN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xmlDoc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parser.parseFromString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text,"text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/xml");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of XML Parsers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are the two main types of XML Parsers: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SAX </a:t>
            </a:r>
            <a:endParaRPr lang="hi-IN" dirty="0">
              <a:latin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DOM (Document Object Model)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DOM document is an object which contains all the information of an XML document. It is composed like a tree structure. The DOM Parser implements a DOM API. This API is very simple to use.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DOM Parser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DOM Parser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hi-I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internal structure in memory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is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 document object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client applications get information of the original XML document by invoking methods on this document object.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DOM Parser has a tree based structure.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supports both read and write operations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API is very simple to use.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It is preferred when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access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widely separated parts of a document is required.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It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inefficient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(consumes more memory because the whole XML document needs to loaded into memory).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It is comparatively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slower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than other parsers.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87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SAX (Simple API for XML)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SAX Parser implements SAX API. This API is an event based API and less intuitive.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SAX Parser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create any internal structure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Clients does not know what methods to call, they just overrides the methods of the API and place his own code inside method.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an event based parser, it works like an event handler in Java.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1) It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and memory efficient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2) It is very fast and works for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huge documents.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1) It is event-based so its API is less intuitive.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2) Clients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never know the full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the data is broken into pieces.</a:t>
            </a:r>
          </a:p>
          <a:p>
            <a:r>
              <a:rPr lang="hi-IN" dirty="0">
                <a:latin typeface="Times New Roman" pitchFamily="18" charset="0"/>
              </a:rPr>
              <a:t>3) </a:t>
            </a:r>
            <a:r>
              <a:rPr lang="hi-IN" dirty="0">
                <a:solidFill>
                  <a:srgbClr val="FF0000"/>
                </a:solidFill>
                <a:latin typeface="Times New Roman" pitchFamily="18" charset="0"/>
              </a:rPr>
              <a:t>Read only parser</a:t>
            </a:r>
            <a:r>
              <a:rPr lang="hi-IN" dirty="0">
                <a:latin typeface="Times New Roman" pitchFamily="18" charset="0"/>
              </a:rPr>
              <a:t>. Cannot edit xml document.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i-IN" sz="6000" b="1" dirty="0">
              <a:latin typeface="Times New Roman" pitchFamily="18" charset="0"/>
            </a:endParaRPr>
          </a:p>
          <a:p>
            <a:pPr>
              <a:buNone/>
            </a:pPr>
            <a:endParaRPr lang="hi-IN" sz="6000" b="1" dirty="0">
              <a:latin typeface="Times New Roman" pitchFamily="18" charset="0"/>
            </a:endParaRPr>
          </a:p>
          <a:p>
            <a:pPr>
              <a:buNone/>
            </a:pPr>
            <a:r>
              <a:rPr lang="hi-IN" sz="6000" b="1" dirty="0">
                <a:latin typeface="Times New Roman" pitchFamily="18" charset="0"/>
              </a:rPr>
              <a:t>			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413</TotalTime>
  <Words>637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Verdana</vt:lpstr>
      <vt:lpstr>Wingdings 2</vt:lpstr>
      <vt:lpstr>Aspect</vt:lpstr>
      <vt:lpstr>XML Applications</vt:lpstr>
      <vt:lpstr>XML Parser</vt:lpstr>
      <vt:lpstr>Parsing a Text String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- The XMLHttpRequest Object </dc:title>
  <dc:creator>sameer</dc:creator>
  <cp:lastModifiedBy>Samir Rana</cp:lastModifiedBy>
  <cp:revision>21</cp:revision>
  <dcterms:created xsi:type="dcterms:W3CDTF">2019-10-31T10:47:16Z</dcterms:created>
  <dcterms:modified xsi:type="dcterms:W3CDTF">2022-04-04T04:38:48Z</dcterms:modified>
</cp:coreProperties>
</file>