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ED9480-500C-4E31-B520-9348729DAC39}" type="datetimeFigureOut">
              <a:rPr lang="en-IN" smtClean="0"/>
              <a:t>20-09-2017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69699A-62C5-4F63-A60A-4112E8170FE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 Parking System Using IOT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UNDER THE SUPERVISION OF</a:t>
            </a:r>
          </a:p>
          <a:p>
            <a:r>
              <a:rPr lang="en-IN" b="1" dirty="0" err="1"/>
              <a:t>Dr.</a:t>
            </a:r>
            <a:r>
              <a:rPr lang="en-IN" b="1" dirty="0"/>
              <a:t> Vijay Kumar </a:t>
            </a:r>
            <a:r>
              <a:rPr lang="en-IN" b="1" dirty="0" err="1"/>
              <a:t>Chaurasiya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4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It </a:t>
            </a:r>
            <a:r>
              <a:rPr lang="en-IN" dirty="0"/>
              <a:t>is very difficult to manage cars in big parking areas. Mismanagement will lead to</a:t>
            </a:r>
          </a:p>
          <a:p>
            <a:pPr marL="0" indent="0">
              <a:buNone/>
            </a:pPr>
            <a:r>
              <a:rPr lang="en-IN" dirty="0"/>
              <a:t>many problems for example heavy rush in the parking area, unnecessary environment</a:t>
            </a:r>
          </a:p>
          <a:p>
            <a:pPr marL="0" indent="0">
              <a:buNone/>
            </a:pPr>
            <a:r>
              <a:rPr lang="en-IN" dirty="0"/>
              <a:t>pollution, Honking causing sound pollution, wastage of time, sometimes accidents also.</a:t>
            </a:r>
          </a:p>
          <a:p>
            <a:pPr marL="0" indent="0">
              <a:buNone/>
            </a:pPr>
            <a:r>
              <a:rPr lang="en-IN" dirty="0"/>
              <a:t>So, all these problems can be reduced by making the parking area itself smart in a way</a:t>
            </a:r>
          </a:p>
          <a:p>
            <a:pPr marL="0" indent="0">
              <a:buNone/>
            </a:pPr>
            <a:r>
              <a:rPr lang="en-IN" dirty="0"/>
              <a:t>that it can prevent mismanagements and that too in a very cost effective way.</a:t>
            </a:r>
          </a:p>
        </p:txBody>
      </p:sp>
    </p:spTree>
    <p:extLst>
      <p:ext uri="{BB962C8B-B14F-4D97-AF65-F5344CB8AC3E}">
        <p14:creationId xmlns:p14="http://schemas.microsoft.com/office/powerpoint/2010/main" val="18494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b="1" dirty="0" smtClean="0">
                <a:solidFill>
                  <a:schemeClr val="accent1"/>
                </a:solidFill>
              </a:rPr>
              <a:t>Structure Of The System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1)ENTRY SECTION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2)PARKIG MANAGEMENT 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3)EXIT SECTION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0"/>
            <a:ext cx="5472608" cy="620688"/>
          </a:xfrm>
        </p:spPr>
        <p:txBody>
          <a:bodyPr/>
          <a:lstStyle/>
          <a:p>
            <a:r>
              <a:rPr lang="en-IN" sz="3000" dirty="0"/>
              <a:t>E</a:t>
            </a:r>
            <a:r>
              <a:rPr lang="en-IN" sz="3000" dirty="0" smtClean="0"/>
              <a:t>ntry</a:t>
            </a:r>
            <a:endParaRPr lang="en-IN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6672"/>
            <a:ext cx="460851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6672"/>
            <a:ext cx="5832648" cy="6120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5987008" cy="547464"/>
          </a:xfrm>
        </p:spPr>
        <p:txBody>
          <a:bodyPr/>
          <a:lstStyle/>
          <a:p>
            <a:r>
              <a:rPr lang="en-IN" sz="3000" dirty="0" smtClean="0"/>
              <a:t>Parking management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4840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0"/>
            <a:ext cx="4546848" cy="547464"/>
          </a:xfrm>
        </p:spPr>
        <p:txBody>
          <a:bodyPr/>
          <a:lstStyle/>
          <a:p>
            <a:r>
              <a:rPr lang="en-IN" sz="3000" dirty="0" smtClean="0"/>
              <a:t>Exit</a:t>
            </a:r>
            <a:endParaRPr lang="en-IN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6672"/>
            <a:ext cx="5256584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6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/>
          <a:lstStyle/>
          <a:p>
            <a:r>
              <a:rPr lang="en-IN" sz="3200" dirty="0" smtClean="0"/>
              <a:t>System Architecture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352927" cy="6336704"/>
          </a:xfrm>
        </p:spPr>
      </p:pic>
    </p:spTree>
    <p:extLst>
      <p:ext uri="{BB962C8B-B14F-4D97-AF65-F5344CB8AC3E}">
        <p14:creationId xmlns:p14="http://schemas.microsoft.com/office/powerpoint/2010/main" val="411078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213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150</TotalTime>
  <Words>114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Car Parking System Using IOT</vt:lpstr>
      <vt:lpstr>Problem  Statement</vt:lpstr>
      <vt:lpstr>Methodology</vt:lpstr>
      <vt:lpstr>Entry</vt:lpstr>
      <vt:lpstr>Parking management</vt:lpstr>
      <vt:lpstr>Exit</vt:lpstr>
      <vt:lpstr>System Architecture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 Using IOT</dc:title>
  <dc:creator>lenovo</dc:creator>
  <cp:lastModifiedBy>lenovo</cp:lastModifiedBy>
  <cp:revision>9</cp:revision>
  <dcterms:created xsi:type="dcterms:W3CDTF">2017-09-20T03:11:48Z</dcterms:created>
  <dcterms:modified xsi:type="dcterms:W3CDTF">2017-09-20T07:47:39Z</dcterms:modified>
</cp:coreProperties>
</file>