
<file path=[Content_Types].xml><?xml version="1.0" encoding="utf-8"?>
<Types xmlns="http://schemas.openxmlformats.org/package/2006/content-types">
  <Default Extension="emf" ContentType="image/x-emf"/>
  <Default Extension="mp4" ContentType="video/mp4"/>
  <Default Extension="png" ContentType="image/png"/>
  <Default Extension="rels" ContentType="application/vnd.openxmlformats-package.relationships+xml"/>
  <Default Extension="vtt" ContentType="text/vt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handoutMasterIdLst>
    <p:handoutMasterId r:id="rId12"/>
  </p:handoutMasterIdLst>
  <p:sldIdLst>
    <p:sldId id="256" r:id="rId2"/>
    <p:sldId id="271" r:id="rId3"/>
    <p:sldId id="279" r:id="rId4"/>
    <p:sldId id="281" r:id="rId5"/>
    <p:sldId id="280" r:id="rId6"/>
    <p:sldId id="257" r:id="rId7"/>
    <p:sldId id="275" r:id="rId8"/>
    <p:sldId id="276" r:id="rId9"/>
    <p:sldId id="28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241" autoAdjust="0"/>
  </p:normalViewPr>
  <p:slideViewPr>
    <p:cSldViewPr snapToGrid="0">
      <p:cViewPr varScale="1">
        <p:scale>
          <a:sx n="76" d="100"/>
          <a:sy n="76" d="100"/>
        </p:scale>
        <p:origin x="126" y="6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4/6/2023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4/6/2023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4/6/2023</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4/6/2023</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microsoft.com/office/2017/04/relationships/track" Target="../media/track1.vtt"/></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go.microsoft.com/fwlink/?LinkId=617172" TargetMode="External"/><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go.microsoft.com/fwlink/?LinkId=6233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Welcome to PowerPoint</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5 tips for a simpler way to work</a:t>
            </a:r>
          </a:p>
        </p:txBody>
      </p:sp>
      <p:pic>
        <p:nvPicPr>
          <p:cNvPr id="4" name="Picture 3" descr="PowerPoint program icon"/>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Designer helps you get your point across</a:t>
            </a: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PowerPoint Designer suggests professional designs for your presentation, based on the content in your slides. </a:t>
            </a:r>
          </a:p>
          <a:p>
            <a:pPr marL="0" lvl="0" indent="0">
              <a:spcAft>
                <a:spcPts val="600"/>
              </a:spcAft>
              <a:buNone/>
              <a:defRPr/>
            </a:pPr>
            <a:r>
              <a:rPr lang="en-US" dirty="0">
                <a:latin typeface="Segoe UI" panose="020B0502040204020203" pitchFamily="34" charset="0"/>
                <a:cs typeface="Segoe UI" panose="020B0502040204020203" pitchFamily="34" charset="0"/>
              </a:rPr>
              <a:t>Designer is a subscription-only feature. </a:t>
            </a:r>
            <a:r>
              <a:rPr lang="en-US" dirty="0">
                <a:solidFill>
                  <a:prstClr val="black">
                    <a:lumMod val="75000"/>
                    <a:lumOff val="25000"/>
                  </a:prstClr>
                </a:solidFill>
                <a:latin typeface="Segoe UI" panose="020B0502040204020203" pitchFamily="34" charset="0"/>
                <a:cs typeface="Segoe UI" panose="020B0502040204020203" pitchFamily="34" charset="0"/>
              </a:rPr>
              <a:t>If you have an Office 365 subscription, the next slide shows you how it works in a new presentation.</a:t>
            </a:r>
            <a:endParaRPr lang="en-US" dirty="0">
              <a:latin typeface="Segoe UI" panose="020B0502040204020203" pitchFamily="34" charset="0"/>
              <a:cs typeface="Segoe UI" panose="020B0502040204020203" pitchFamily="34" charset="0"/>
            </a:endParaRPr>
          </a:p>
        </p:txBody>
      </p:sp>
      <p:pic>
        <p:nvPicPr>
          <p:cNvPr id="5" name="Picture 4" descr="Design ideas pane showing different design options"/>
          <p:cNvPicPr>
            <a:picLocks noChangeAspect="1"/>
          </p:cNvPicPr>
          <p:nvPr/>
        </p:nvPicPr>
        <p:blipFill rotWithShape="1">
          <a:blip r:embed="rId2" cstate="print">
            <a:extLst>
              <a:ext uri="{28A0092B-C50C-407E-A947-70E740481C1C}">
                <a14:useLocalDpi xmlns:a14="http://schemas.microsoft.com/office/drawing/2010/main" val="0"/>
              </a:ext>
            </a:extLst>
          </a:blip>
          <a:srcRect l="23607"/>
          <a:stretch/>
        </p:blipFill>
        <p:spPr>
          <a:xfrm>
            <a:off x="4976037" y="1385113"/>
            <a:ext cx="6513229" cy="4577621"/>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to use PowerPoint Designer</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US" dirty="0">
                <a:solidFill>
                  <a:srgbClr val="D24726"/>
                </a:solidFill>
                <a:latin typeface="Segoe UI Semibold" panose="020B0702040204020203" pitchFamily="34" charset="0"/>
                <a:cs typeface="Segoe UI Semibold" panose="020B0702040204020203" pitchFamily="34" charset="0"/>
              </a:rPr>
              <a:t>File</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New</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Blank</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Presentation</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or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Online</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a:t>
            </a:r>
            <a:r>
              <a:rPr lang="en-US" dirty="0">
                <a:solidFill>
                  <a:prstClr val="black">
                    <a:lumMod val="75000"/>
                    <a:lumOff val="25000"/>
                  </a:prstClr>
                </a:solidFill>
                <a:latin typeface="Segoe UI" panose="020B0502040204020203" pitchFamily="34" charset="0"/>
                <a:cs typeface="Segoe UI" panose="020B0502040204020203" pitchFamily="34" charset="0"/>
              </a:rPr>
              <a:t>and choose the picture.</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cs typeface="Segoe UI"/>
              </a:rPr>
            </a:b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Let's Go</a:t>
            </a:r>
            <a:r>
              <a:rPr lang="en-US" dirty="0">
                <a:solidFill>
                  <a:prstClr val="black">
                    <a:lumMod val="75000"/>
                    <a:lumOff val="25000"/>
                  </a:prstClr>
                </a:solidFill>
                <a:cs typeface="Segoe UI"/>
              </a:rPr>
              <a:t>.</a:t>
            </a:r>
          </a:p>
        </p:txBody>
      </p:sp>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dirty="0">
                <a:solidFill>
                  <a:srgbClr val="D24726"/>
                </a:solidFill>
                <a:latin typeface="Segoe UI Semibold" panose="020B0702040204020203" pitchFamily="34" charset="0"/>
                <a:cs typeface="Segoe UI Semibold" panose="020B0702040204020203" pitchFamily="34" charset="0"/>
              </a:rPr>
              <a:t>Design Ideas </a:t>
            </a:r>
            <a:r>
              <a:rPr lang="en-US" dirty="0">
                <a:solidFill>
                  <a:prstClr val="black">
                    <a:lumMod val="75000"/>
                    <a:lumOff val="25000"/>
                  </a:prstClr>
                </a:solidFill>
                <a:latin typeface="Segoe UI" panose="020B0502040204020203" pitchFamily="34" charset="0"/>
                <a:cs typeface="Segoe UI" panose="020B0502040204020203" pitchFamily="34" charset="0"/>
              </a:rPr>
              <a:t>task pane.</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Morph</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14:extLst>
                    <p:ext uri="{3AFAAA56-56D3-431D-BCD4-E75A35582382}">
                      <p173:tracksInfo xmlns:p173="http://schemas.microsoft.com/office/powerpoint/2017/3/main" displayLoc="media">
                        <p173:trackLst>
                          <p173:track id="{7D80394A-61EE-4513-90D2-E9A3DA581656}" label="caption" lang="" r:embed="rId4"/>
                        </p173:trackLst>
                      </p173:tracksInfo>
                    </p:ext>
                  </p14:extLst>
                </p14:media>
              </p:ext>
            </p:extLst>
          </p:nvPr>
        </p:nvPicPr>
        <p:blipFill>
          <a:blip r:embed="rId5"/>
          <a:stretch>
            <a:fillRect/>
          </a:stretch>
        </p:blipFill>
        <p:spPr>
          <a:xfrm>
            <a:off x="5418759" y="1540565"/>
            <a:ext cx="6110288" cy="3438525"/>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cxnSp>
        <p:nvCxnSpPr>
          <p:cNvPr id="20" name="Straight Connector 19">
            <a:extLst>
              <a:ext uri="{C183D7F6-B498-43B3-948B-1728B52AA6E4}">
                <adec:decorative xmlns:adec="http://schemas.microsoft.com/office/drawing/2017/decorative" val="1"/>
              </a:ext>
            </a:extLst>
          </p:cNvPr>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a:t>
            </a:r>
            <a:r>
              <a:rPr lang="en-US">
                <a:solidFill>
                  <a:prstClr val="black">
                    <a:lumMod val="75000"/>
                    <a:lumOff val="25000"/>
                  </a:prstClr>
                </a:solidFill>
                <a:latin typeface="Segoe UI" panose="020B0502040204020203" pitchFamily="34" charset="0"/>
                <a:cs typeface="Segoe UI" panose="020B0502040204020203" pitchFamily="34" charset="0"/>
              </a:rPr>
              <a:t>short-key </a:t>
            </a:r>
            <a:r>
              <a:rPr lang="en-US">
                <a:solidFill>
                  <a:srgbClr val="D24726"/>
                </a:solidFill>
                <a:latin typeface="Segoe UI" panose="020B0502040204020203" pitchFamily="34" charset="0"/>
                <a:cs typeface="Segoe UI" panose="020B0502040204020203" pitchFamily="34" charset="0"/>
              </a:rPr>
              <a:t>Alt-ZS</a:t>
            </a:r>
            <a:r>
              <a:rPr lang="en-US">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latin typeface="Segoe UI" panose="020B0502040204020203" pitchFamily="34" charset="0"/>
                <a:cs typeface="Segoe UI" panose="020B0502040204020203" pitchFamily="34" charset="0"/>
              </a:rPr>
              <a:t>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 xmlns:ma14="http://schemas.microsoft.com/office/mac/drawingml/2011/main"/>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5" name="Picture 4" descr="Tell Me box"/>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pic>
        <p:nvPicPr>
          <p:cNvPr id="7" name="Picture 6" descr="Animation tab showing zoom opt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pic>
        <p:nvPicPr>
          <p:cNvPr id="24" name="Picture 23">
            <a:extLst>
              <a:ext uri="{C183D7F6-B498-43B3-948B-1728B52AA6E4}">
                <adec:decorative xmlns:adec="http://schemas.microsoft.com/office/drawing/2017/decorative" val="1"/>
              </a:ext>
            </a:extLst>
          </p:cNvPr>
          <p:cNvPicPr/>
          <p:nvPr/>
        </p:nvPicPr>
        <p:blipFill>
          <a:blip r:embed="rId4"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5"/>
          <a:stretch>
            <a:fillRect/>
          </a:stretch>
        </p:blipFill>
        <p:spPr>
          <a:xfrm>
            <a:off x="7912741" y="1646170"/>
            <a:ext cx="2775459" cy="4531804"/>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i="1" dirty="0">
                <a:solidFill>
                  <a:srgbClr val="D24726"/>
                </a:solidFill>
                <a:latin typeface="Segoe UI" panose="020B0502040204020203" pitchFamily="34" charset="0"/>
                <a:cs typeface="Segoe UI" panose="020B0502040204020203" pitchFamily="34" charset="0"/>
              </a:rPr>
              <a:t>office</a:t>
            </a:r>
            <a:r>
              <a:rPr lang="en-US"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80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US" sz="1400" dirty="0">
                <a:latin typeface="Segoe UI Light" panose="020B0502040204020203" pitchFamily="34" charset="0"/>
                <a:cs typeface="Segoe UI Light" panose="020B0502040204020203" pitchFamily="34" charset="0"/>
              </a:rPr>
              <a:t>SELECT THE ARROW WHEN IN SLIDE SHOW MODE</a:t>
            </a:r>
          </a:p>
        </p:txBody>
      </p:sp>
      <p:pic>
        <p:nvPicPr>
          <p:cNvPr id="11" name="Picture 10" descr="Tell Me box suggestion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{8AD665E9-8B76-4DB1-88AE-28B5ADA7F186}tf10001108_win32</Template>
  <TotalTime>0</TotalTime>
  <Words>605</Words>
  <Application>Microsoft Office PowerPoint</Application>
  <PresentationFormat>Widescreen</PresentationFormat>
  <Paragraphs>60</Paragraphs>
  <Slides>9</Slides>
  <Notes>2</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Segoe UI</vt:lpstr>
      <vt:lpstr>Segoe UI Light</vt:lpstr>
      <vt:lpstr>Segoe UI Semibold</vt:lpstr>
      <vt:lpstr>WelcomeDoc</vt:lpstr>
      <vt:lpstr>Welcome to PowerPoint</vt:lpstr>
      <vt:lpstr>Designer helps you get your point across</vt:lpstr>
      <vt:lpstr>How to use PowerPoint Designer</vt:lpstr>
      <vt:lpstr>Morph</vt:lpstr>
      <vt:lpstr>Setting up Morph</vt:lpstr>
      <vt:lpstr>Working together in real time</vt:lpstr>
      <vt:lpstr>You’re an expert with Tell Me</vt:lpstr>
      <vt:lpstr>Explore without leaving your slides</vt:lpstr>
      <vt:lpstr>More questions about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Abhishek Borana</dc:creator>
  <cp:keywords/>
  <cp:lastModifiedBy>Abhishek Borana</cp:lastModifiedBy>
  <cp:revision>1</cp:revision>
  <dcterms:created xsi:type="dcterms:W3CDTF">2023-04-05T19:11:27Z</dcterms:created>
  <dcterms:modified xsi:type="dcterms:W3CDTF">2023-04-05T19:11:50Z</dcterms:modified>
  <cp:version/>
</cp:coreProperties>
</file>