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A14E-9FF4-3A29-7AED-D381BE0D7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70333-60D0-9D50-E452-298866E22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4D0CB-3513-FC2A-A962-1AF9B806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FD77-0273-844F-1C00-11365E1A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8918-DF0F-31FC-4713-77F0C9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798D-59ED-3E8F-F2EA-9B4822C1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BC4B2-EB7F-0404-BA9D-C37186BCF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2ECB-A7A4-D032-026C-D14619D4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35D8-4B8D-52F6-759E-216127F5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3806-B825-943D-F45F-09D242F4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73C4A-EBEA-F381-13BB-04A64C67A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79C83-FF96-392C-1A00-2D093CF8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DB95-8362-4F18-3302-1285AAE3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B64F-71C5-38DB-06E3-DADA72F0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CC90-A5C6-0CF5-8DA4-DC57789B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66D7-0DB0-674C-B577-E64E18D2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5B2B-12BA-9F40-F112-1EC8967D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6460-81EB-8AF7-B9C4-6C53A516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D07E1-ADB1-3404-3F7C-D91EA57C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5305-DB4A-990B-2591-94A97BB5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6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19B9-0F02-9E74-B0B6-28298BB0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29A2-8293-5734-08F7-491781B5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23DD-1770-6064-4E96-D7E51BF7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CF6E-77AA-36CC-A4D7-AB33DC42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0DC7-6139-A879-0419-5E02BA38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0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3EA4-3A09-729B-7320-6A2AFC81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5526-5094-C630-09FA-1E4B5321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4066B-F15F-4A5F-64E2-0A2342CA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82D75-1705-D4E9-F738-019F5370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FD783-3A8D-FDBE-51CD-3E6597A1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37EB-5A25-78BA-B929-560A1BD0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E732-D8B4-1DA9-925D-A71E10A8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588F-B978-1276-77F8-FA40E3B7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8F996-C810-4A8A-FD74-5E3A458E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14580-55C7-9F08-D445-97DAE6F6F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E1892-1509-97FC-D8AE-73B108678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A2E1A-9B43-C733-B85B-09CE1F0E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DE2DB-4EA3-783F-D0F2-A0B891CB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83B76-FE49-FDC4-8138-BE00F53A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1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E99C-543F-1FB9-593F-6A11A026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73A93-FCB7-8C97-F813-B9722FD2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36B2-5522-936E-59F8-37D5045D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93BB-0BDD-026B-91F1-41DEE641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D841E-D4FF-30BF-5993-47441E18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8397A-47CA-78BF-5196-278837F7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D3D6B-DAE6-12D8-6F70-4F2F3073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9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A5C1-35E7-C21D-5A0F-1318729A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0F07-8023-5420-667B-6E6AC30E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22B61-1985-029C-17D4-34F11ADDF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712E2-A328-B44D-9B3A-EA06BF3C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834D2-1588-B2D6-0683-ABCC8504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6C27-E012-2DFF-E6E7-EBE6FE6D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01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74AD-D32E-0431-CC53-E2B92AAD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5AD23-F666-8F5A-2C1C-B3CBA85C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E4EA-35AD-E5D3-1DD2-11622B3D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2255-55D3-AA5C-C99A-B74D8589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9039-E7A9-AC12-0166-E2A32681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A325D-9545-973B-3F54-54F31538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0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EDAA6-2A4C-2DA7-9A7E-8BE0C0A3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0D381-E44C-7DAD-43CC-E81726F2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BB85-C6EB-719D-3E22-BBDC61E88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0C32-0C0E-4E58-90FC-C5F151B29E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DA00-453E-3FAB-E5D5-81E7B1B6F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5E95-B4C5-4EC4-E6C3-CA29BB216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A0A9-9041-445F-B290-4801F566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336E-D330-2C4E-9FF3-CAAF2DA22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1E76A-42AC-B959-9236-9A3BB9A43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725BA-F299-402E-D7E8-86C1B3DD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6174"/>
            <a:ext cx="12154525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8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E8E0-6451-8C9C-8641-8E5253E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F505-CDBA-852A-7916-29DE45C5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calculate the most common age range amongst employees</a:t>
            </a:r>
          </a:p>
          <a:p>
            <a:r>
              <a:rPr lang="en-IN" dirty="0"/>
              <a:t>Calculate the age range using the IFS statement. </a:t>
            </a:r>
          </a:p>
          <a:p>
            <a:r>
              <a:rPr lang="en-IN" dirty="0"/>
              <a:t>Using pivot table get the count of employees as well as the age rage </a:t>
            </a:r>
          </a:p>
          <a:p>
            <a:r>
              <a:rPr lang="en-IN" dirty="0"/>
              <a:t>Convert into percentage</a:t>
            </a:r>
          </a:p>
          <a:p>
            <a:r>
              <a:rPr lang="en-IN" dirty="0"/>
              <a:t>Conclusion: we can see that the 40-50 age range gives us the most amount of employees.</a:t>
            </a:r>
          </a:p>
        </p:txBody>
      </p:sp>
    </p:spTree>
    <p:extLst>
      <p:ext uri="{BB962C8B-B14F-4D97-AF65-F5344CB8AC3E}">
        <p14:creationId xmlns:p14="http://schemas.microsoft.com/office/powerpoint/2010/main" val="50077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05AC-5254-5144-2764-2578EFF9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C8CD-47C7-47FC-7596-DF3F4472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79877-642C-3D13-AE0A-98E97BDA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2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4B72-DE18-C762-DBD9-263A4D0F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4C10-3B7F-D39C-9D4C-E70129283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average bonus percentage give to employees</a:t>
            </a:r>
          </a:p>
          <a:p>
            <a:r>
              <a:rPr lang="en-IN" dirty="0"/>
              <a:t>Copy the bonus percentage and use the average formula </a:t>
            </a:r>
          </a:p>
          <a:p>
            <a:r>
              <a:rPr lang="en-IN" dirty="0"/>
              <a:t>An average employee in this company is given a 9% bonus.</a:t>
            </a:r>
          </a:p>
        </p:txBody>
      </p:sp>
    </p:spTree>
    <p:extLst>
      <p:ext uri="{BB962C8B-B14F-4D97-AF65-F5344CB8AC3E}">
        <p14:creationId xmlns:p14="http://schemas.microsoft.com/office/powerpoint/2010/main" val="72065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9588-CB24-9439-6678-28708E19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788C-8638-E239-2CB3-520990DF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FEB0A-CD13-D3EA-E097-64AC23F2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E7CF-A468-ED2F-39DF-EF8EF673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A90B-5697-E1F6-0D8F-D7D814BB3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most common job title that is occurring in the dataset</a:t>
            </a:r>
          </a:p>
          <a:p>
            <a:r>
              <a:rPr lang="en-IN" dirty="0"/>
              <a:t>We use pivot table and count the number of employees in every job title.</a:t>
            </a:r>
          </a:p>
          <a:p>
            <a:r>
              <a:rPr lang="en-IN" dirty="0"/>
              <a:t>We can see that there are 121 directors in this company. This is the most common job title.</a:t>
            </a:r>
          </a:p>
        </p:txBody>
      </p:sp>
    </p:spTree>
    <p:extLst>
      <p:ext uri="{BB962C8B-B14F-4D97-AF65-F5344CB8AC3E}">
        <p14:creationId xmlns:p14="http://schemas.microsoft.com/office/powerpoint/2010/main" val="117823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EB2-7563-CB79-B7E9-E7D07367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1827-86D1-1E2A-546C-5C1D8166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A7DE5-E217-6886-06D8-7504E5E2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8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3F18-05B9-59CA-D4E2-8C3FB34D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702-73F5-6FC1-1037-4E3F1E4F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isn’t enough data to site the primary reasons of employees exit.</a:t>
            </a:r>
          </a:p>
          <a:p>
            <a:r>
              <a:rPr lang="en-IN" dirty="0"/>
              <a:t>We have calculated the number of employees who are no longer with the organization.</a:t>
            </a:r>
          </a:p>
          <a:p>
            <a:r>
              <a:rPr lang="en-IN" dirty="0"/>
              <a:t>85 employees have left the organization and the current strength of the company is 915.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34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9195-81C7-3CBC-CD1B-E44FD900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F951-E42C-67BC-43E5-F4C37BA0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3DAEF-48BB-9297-806E-FB0B5B15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935F-3E16-9602-401F-CBA41E3B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F093-8734-3A65-F06C-6E835036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check if any department is more ethnic than the rest.</a:t>
            </a:r>
          </a:p>
          <a:p>
            <a:r>
              <a:rPr lang="en-IN" dirty="0"/>
              <a:t>We use pivot table. Using those values.</a:t>
            </a:r>
          </a:p>
          <a:p>
            <a:r>
              <a:rPr lang="en-IN" dirty="0"/>
              <a:t>Using this pivot table, we can see that all these departments are ethnically diverse. The IT department is equally ethnic. </a:t>
            </a:r>
            <a:r>
              <a:rPr lang="en-IN" dirty="0" err="1"/>
              <a:t>i.e</a:t>
            </a:r>
            <a:r>
              <a:rPr lang="en-IN" dirty="0"/>
              <a:t> there are people from all over the world in equal ratios working in IT.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6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E84B-C30F-18BA-CF87-970D3845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2392-93E9-E80C-7E8B-FD647163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FDD71-AE3C-1A72-573B-F07BC40A2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5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BF71-28A4-672D-1D0A-4B625D8B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CB9-9F8E-37A2-B28E-9FB524B8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Summary of ethnicity and gender distribution</a:t>
            </a:r>
          </a:p>
          <a:p>
            <a:r>
              <a:rPr lang="en-IN" dirty="0"/>
              <a:t>Pivot table -&gt; Select table -&gt; Count of EEID as values -&gt; Gender and ethnicity as row labels.</a:t>
            </a:r>
          </a:p>
          <a:p>
            <a:r>
              <a:rPr lang="en-IN" dirty="0"/>
              <a:t>Conclusion</a:t>
            </a:r>
          </a:p>
          <a:p>
            <a:pPr lvl="1"/>
            <a:r>
              <a:rPr lang="en-IN" dirty="0"/>
              <a:t>More female employees than male </a:t>
            </a:r>
          </a:p>
          <a:p>
            <a:pPr lvl="1"/>
            <a:r>
              <a:rPr lang="en-IN" dirty="0"/>
              <a:t>More Asian employees than other ethnicities </a:t>
            </a:r>
          </a:p>
        </p:txBody>
      </p:sp>
    </p:spTree>
    <p:extLst>
      <p:ext uri="{BB962C8B-B14F-4D97-AF65-F5344CB8AC3E}">
        <p14:creationId xmlns:p14="http://schemas.microsoft.com/office/powerpoint/2010/main" val="49358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60FF-1448-AD08-8AAB-4CE98BA9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C347-28E5-09D5-C699-F35DD0F4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check if there has been an increase in the number of hires over the past few years. </a:t>
            </a:r>
          </a:p>
          <a:p>
            <a:r>
              <a:rPr lang="en-IN" dirty="0"/>
              <a:t>Pivot table -&gt; Count of emp id as values -&gt; hire year as columns.</a:t>
            </a:r>
          </a:p>
          <a:p>
            <a:r>
              <a:rPr lang="en-IN" dirty="0"/>
              <a:t>We can see that from 2016 to 2021, the number of people hired are 52,70,68,68,66,80. </a:t>
            </a:r>
          </a:p>
          <a:p>
            <a:r>
              <a:rPr lang="en-IN" dirty="0"/>
              <a:t>We can say that from 2016 to 2017 there was an increase in hiring and stagnated for 4 years and the hiring rate shot up to 80. </a:t>
            </a:r>
          </a:p>
        </p:txBody>
      </p:sp>
    </p:spTree>
    <p:extLst>
      <p:ext uri="{BB962C8B-B14F-4D97-AF65-F5344CB8AC3E}">
        <p14:creationId xmlns:p14="http://schemas.microsoft.com/office/powerpoint/2010/main" val="9499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B041-AD46-BD81-73B2-5E4FE30E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9FD0-EC81-D5A4-24AB-95BF6643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91231-C643-140C-54E6-AE160C59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ABF3-2EC7-888A-0895-76AF3497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1CC2-BB21-879B-6C1D-B3B07328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Average number of years to exit the company </a:t>
            </a:r>
          </a:p>
          <a:p>
            <a:r>
              <a:rPr lang="en-IN" dirty="0"/>
              <a:t>Copied both hire data and exit date after filtering the dataset</a:t>
            </a:r>
          </a:p>
          <a:p>
            <a:r>
              <a:rPr lang="en-IN" dirty="0"/>
              <a:t>Compute the differences </a:t>
            </a:r>
          </a:p>
          <a:p>
            <a:r>
              <a:rPr lang="en-IN" dirty="0"/>
              <a:t>Take the average </a:t>
            </a:r>
          </a:p>
          <a:p>
            <a:r>
              <a:rPr lang="en-IN" dirty="0"/>
              <a:t>Average days in company = 1801days</a:t>
            </a:r>
          </a:p>
          <a:p>
            <a:r>
              <a:rPr lang="en-IN" dirty="0"/>
              <a:t>Average years in company = 4.9 years</a:t>
            </a:r>
          </a:p>
        </p:txBody>
      </p:sp>
    </p:spTree>
    <p:extLst>
      <p:ext uri="{BB962C8B-B14F-4D97-AF65-F5344CB8AC3E}">
        <p14:creationId xmlns:p14="http://schemas.microsoft.com/office/powerpoint/2010/main" val="177661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21874-4CDC-D4B4-9CF3-237A8E01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84083"/>
            <a:ext cx="12107917" cy="6805180"/>
          </a:xfrm>
        </p:spPr>
      </p:pic>
    </p:spTree>
    <p:extLst>
      <p:ext uri="{BB962C8B-B14F-4D97-AF65-F5344CB8AC3E}">
        <p14:creationId xmlns:p14="http://schemas.microsoft.com/office/powerpoint/2010/main" val="120036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1415-E64B-8E0B-9BE6-FA1B3458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A08D-5B3E-7810-6340-966B062A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check if there are any differences in salaries between departments </a:t>
            </a:r>
          </a:p>
          <a:p>
            <a:r>
              <a:rPr lang="en-IN" dirty="0"/>
              <a:t>Pivot table -&gt; Insert table -&gt; sum of salaries as values -&gt; departments as rows.</a:t>
            </a:r>
          </a:p>
          <a:p>
            <a:r>
              <a:rPr lang="en-IN" dirty="0"/>
              <a:t>As we can see there aren’t any significant differences in salaries given to different departments. All of the departments salaries range from 12-20% of the total compensation. </a:t>
            </a:r>
          </a:p>
        </p:txBody>
      </p:sp>
    </p:spTree>
    <p:extLst>
      <p:ext uri="{BB962C8B-B14F-4D97-AF65-F5344CB8AC3E}">
        <p14:creationId xmlns:p14="http://schemas.microsoft.com/office/powerpoint/2010/main" val="350594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7741-2551-3C6E-D557-E3D3BB75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7742-D35D-6E91-2A5B-C628440D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8BA90-C2AD-B7A9-F02A-A7CA0AA4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9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AB9-0A2F-4BCA-956B-098459C4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84D3-B124-64BD-C3DE-98574FAD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check which country contributes most to the company</a:t>
            </a:r>
          </a:p>
          <a:p>
            <a:r>
              <a:rPr lang="en-IN" dirty="0"/>
              <a:t>Pivot table -&gt; Country in rows -&gt; employee id in values -&gt; sort </a:t>
            </a:r>
          </a:p>
          <a:p>
            <a:r>
              <a:rPr lang="en-IN" dirty="0"/>
              <a:t>We can see that the US contributes the most to the company. </a:t>
            </a:r>
          </a:p>
        </p:txBody>
      </p:sp>
    </p:spTree>
    <p:extLst>
      <p:ext uri="{BB962C8B-B14F-4D97-AF65-F5344CB8AC3E}">
        <p14:creationId xmlns:p14="http://schemas.microsoft.com/office/powerpoint/2010/main" val="318394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38C5-EEB3-E22D-72ED-C9B88E0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F271-293C-0FCE-622A-B8FBC3C2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92176-3C2E-A62B-9DC6-E64568AA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506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Question 1</vt:lpstr>
      <vt:lpstr>PowerPoint Presentation</vt:lpstr>
      <vt:lpstr>Question 2</vt:lpstr>
      <vt:lpstr>PowerPoint Presentation</vt:lpstr>
      <vt:lpstr>Question 3</vt:lpstr>
      <vt:lpstr>PowerPoint Presentation</vt:lpstr>
      <vt:lpstr>Question 4</vt:lpstr>
      <vt:lpstr>PowerPoint Presentation</vt:lpstr>
      <vt:lpstr>Question 5</vt:lpstr>
      <vt:lpstr>PowerPoint Presentation</vt:lpstr>
      <vt:lpstr>Question 6</vt:lpstr>
      <vt:lpstr>PowerPoint Presentation</vt:lpstr>
      <vt:lpstr>Question 7</vt:lpstr>
      <vt:lpstr>PowerPoint Presentation</vt:lpstr>
      <vt:lpstr>Question 8</vt:lpstr>
      <vt:lpstr>PowerPoint Presentation</vt:lpstr>
      <vt:lpstr>Question 9</vt:lpstr>
      <vt:lpstr>PowerPoint Presentation</vt:lpstr>
      <vt:lpstr>Question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Iyer</dc:creator>
  <cp:lastModifiedBy>Abhishek Iyer</cp:lastModifiedBy>
  <cp:revision>3</cp:revision>
  <dcterms:created xsi:type="dcterms:W3CDTF">2024-03-29T05:16:41Z</dcterms:created>
  <dcterms:modified xsi:type="dcterms:W3CDTF">2024-03-29T06:08:48Z</dcterms:modified>
</cp:coreProperties>
</file>