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F9E807"/>
    <a:srgbClr val="D5D000"/>
    <a:srgbClr val="580000"/>
    <a:srgbClr val="6C0000"/>
    <a:srgbClr val="292929"/>
    <a:srgbClr val="82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641B-51FA-4E7E-BED4-16D8AA50EE6F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DB8A-861E-497A-80DA-DC6D9D07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641B-51FA-4E7E-BED4-16D8AA50EE6F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DB8A-861E-497A-80DA-DC6D9D07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641B-51FA-4E7E-BED4-16D8AA50EE6F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DB8A-861E-497A-80DA-DC6D9D07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641B-51FA-4E7E-BED4-16D8AA50EE6F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DB8A-861E-497A-80DA-DC6D9D07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641B-51FA-4E7E-BED4-16D8AA50EE6F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DB8A-861E-497A-80DA-DC6D9D07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641B-51FA-4E7E-BED4-16D8AA50EE6F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DB8A-861E-497A-80DA-DC6D9D07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641B-51FA-4E7E-BED4-16D8AA50EE6F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DB8A-861E-497A-80DA-DC6D9D07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641B-51FA-4E7E-BED4-16D8AA50EE6F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DB8A-861E-497A-80DA-DC6D9D07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4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641B-51FA-4E7E-BED4-16D8AA50EE6F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DB8A-861E-497A-80DA-DC6D9D07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641B-51FA-4E7E-BED4-16D8AA50EE6F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DB8A-861E-497A-80DA-DC6D9D07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8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641B-51FA-4E7E-BED4-16D8AA50EE6F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DB8A-861E-497A-80DA-DC6D9D07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7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2641B-51FA-4E7E-BED4-16D8AA50EE6F}" type="datetimeFigureOut">
              <a:rPr lang="en-US" smtClean="0"/>
              <a:t>24-Feb-17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1DB8A-861E-497A-80DA-DC6D9D07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0313" y="785812"/>
            <a:ext cx="6929437" cy="5372101"/>
          </a:xfrm>
          <a:prstGeom prst="rect">
            <a:avLst/>
          </a:prstGeom>
          <a:solidFill>
            <a:srgbClr val="8E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64741" y="1026318"/>
            <a:ext cx="4600575" cy="400050"/>
          </a:xfrm>
          <a:prstGeom prst="rect">
            <a:avLst/>
          </a:prstGeom>
          <a:solidFill>
            <a:srgbClr val="29292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meaning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664740" y="4491033"/>
            <a:ext cx="4600575" cy="400050"/>
          </a:xfrm>
          <a:prstGeom prst="rect">
            <a:avLst/>
          </a:prstGeom>
          <a:solidFill>
            <a:srgbClr val="29292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ink color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275408" y="1609723"/>
            <a:ext cx="5379243" cy="1257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BLUE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3275408" y="3050378"/>
            <a:ext cx="5379243" cy="1257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70C0"/>
                </a:solidFill>
              </a:rPr>
              <a:t>YELLOW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64739" y="5279220"/>
            <a:ext cx="4600575" cy="735817"/>
          </a:xfrm>
          <a:prstGeom prst="rect">
            <a:avLst/>
          </a:prstGeom>
          <a:solidFill>
            <a:srgbClr val="29292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Does the meaning match the ink color?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876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Jain</dc:creator>
  <cp:lastModifiedBy>Abhishek Jain</cp:lastModifiedBy>
  <cp:revision>11</cp:revision>
  <dcterms:created xsi:type="dcterms:W3CDTF">2017-02-23T16:30:54Z</dcterms:created>
  <dcterms:modified xsi:type="dcterms:W3CDTF">2017-02-24T18:11:57Z</dcterms:modified>
</cp:coreProperties>
</file>