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474747"/>
    <a:srgbClr val="132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49E6-8E2E-4B44-A1BD-BFDBEABF7BF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31E3-D569-499F-A482-6CD5D37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4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49E6-8E2E-4B44-A1BD-BFDBEABF7BF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31E3-D569-499F-A482-6CD5D37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9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49E6-8E2E-4B44-A1BD-BFDBEABF7BF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31E3-D569-499F-A482-6CD5D37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3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49E6-8E2E-4B44-A1BD-BFDBEABF7BF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31E3-D569-499F-A482-6CD5D37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49E6-8E2E-4B44-A1BD-BFDBEABF7BF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31E3-D569-499F-A482-6CD5D37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49E6-8E2E-4B44-A1BD-BFDBEABF7BF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31E3-D569-499F-A482-6CD5D37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8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49E6-8E2E-4B44-A1BD-BFDBEABF7BF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31E3-D569-499F-A482-6CD5D37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49E6-8E2E-4B44-A1BD-BFDBEABF7BF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31E3-D569-499F-A482-6CD5D37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49E6-8E2E-4B44-A1BD-BFDBEABF7BF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31E3-D569-499F-A482-6CD5D37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5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49E6-8E2E-4B44-A1BD-BFDBEABF7BF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31E3-D569-499F-A482-6CD5D37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49E6-8E2E-4B44-A1BD-BFDBEABF7BF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31E3-D569-499F-A482-6CD5D37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849E6-8E2E-4B44-A1BD-BFDBEABF7BF4}" type="datetimeFigureOut">
              <a:rPr lang="en-US" smtClean="0"/>
              <a:t>26-Feb-17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31E3-D569-499F-A482-6CD5D37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78393" y="487680"/>
            <a:ext cx="6929437" cy="5471160"/>
          </a:xfrm>
          <a:prstGeom prst="rect">
            <a:avLst/>
          </a:prstGeom>
          <a:solidFill>
            <a:srgbClr val="2C3E50"/>
          </a:solidFill>
          <a:ln>
            <a:solidFill>
              <a:srgbClr val="2C3E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78393" y="792480"/>
            <a:ext cx="6929437" cy="4816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792480"/>
            <a:ext cx="5726430" cy="777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Memorize the cities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680810" y="1642108"/>
            <a:ext cx="6324601" cy="548640"/>
          </a:xfrm>
          <a:prstGeom prst="rect">
            <a:avLst/>
          </a:prstGeom>
          <a:solidFill>
            <a:srgbClr val="4747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 smtClean="0">
                <a:ln/>
                <a:solidFill>
                  <a:schemeClr val="accent4"/>
                </a:solidFill>
              </a:rPr>
              <a:t> TOKYO</a:t>
            </a:r>
            <a:endParaRPr lang="en-US" sz="2800" b="1" dirty="0">
              <a:ln/>
              <a:solidFill>
                <a:schemeClr val="accent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79381" y="2258376"/>
            <a:ext cx="6324601" cy="548640"/>
          </a:xfrm>
          <a:prstGeom prst="rect">
            <a:avLst/>
          </a:prstGeom>
          <a:solidFill>
            <a:srgbClr val="4747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 smtClean="0">
                <a:ln/>
                <a:solidFill>
                  <a:schemeClr val="accent4"/>
                </a:solidFill>
              </a:rPr>
              <a:t> SINGAPORE</a:t>
            </a:r>
            <a:endParaRPr lang="en-US" sz="2800" b="1" dirty="0">
              <a:ln/>
              <a:solidFill>
                <a:schemeClr val="accent4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79380" y="2874644"/>
            <a:ext cx="6324601" cy="548640"/>
          </a:xfrm>
          <a:prstGeom prst="rect">
            <a:avLst/>
          </a:prstGeom>
          <a:solidFill>
            <a:srgbClr val="4747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 smtClean="0">
                <a:ln/>
                <a:solidFill>
                  <a:schemeClr val="accent4"/>
                </a:solidFill>
              </a:rPr>
              <a:t> NEW Delhi</a:t>
            </a:r>
            <a:endParaRPr lang="en-US" sz="2800" b="1" dirty="0">
              <a:ln/>
              <a:solidFill>
                <a:schemeClr val="accent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79380" y="3495676"/>
            <a:ext cx="6324601" cy="548640"/>
          </a:xfrm>
          <a:prstGeom prst="rect">
            <a:avLst/>
          </a:prstGeom>
          <a:solidFill>
            <a:srgbClr val="4747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 smtClean="0">
                <a:ln/>
                <a:solidFill>
                  <a:schemeClr val="accent4"/>
                </a:solidFill>
              </a:rPr>
              <a:t> SHANGHAI</a:t>
            </a:r>
            <a:endParaRPr lang="en-US" sz="28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79379" y="4107180"/>
            <a:ext cx="6324601" cy="548640"/>
          </a:xfrm>
          <a:prstGeom prst="rect">
            <a:avLst/>
          </a:prstGeom>
          <a:solidFill>
            <a:srgbClr val="4747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endParaRPr lang="en-US" sz="28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79378" y="4725352"/>
            <a:ext cx="6324601" cy="548640"/>
          </a:xfrm>
          <a:prstGeom prst="rect">
            <a:avLst/>
          </a:prstGeom>
          <a:solidFill>
            <a:srgbClr val="4747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endParaRPr lang="en-US" sz="28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78" y="909160"/>
            <a:ext cx="666750" cy="61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Jain</dc:creator>
  <cp:lastModifiedBy>Abhishek Jain</cp:lastModifiedBy>
  <cp:revision>4</cp:revision>
  <dcterms:created xsi:type="dcterms:W3CDTF">2017-02-26T09:07:43Z</dcterms:created>
  <dcterms:modified xsi:type="dcterms:W3CDTF">2017-02-26T09:29:07Z</dcterms:modified>
</cp:coreProperties>
</file>