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0374"/>
    <a:srgbClr val="DD05B4"/>
    <a:srgbClr val="C49500"/>
    <a:srgbClr val="DFDA00"/>
    <a:srgbClr val="009242"/>
    <a:srgbClr val="006C31"/>
    <a:srgbClr val="8E0000"/>
    <a:srgbClr val="C80000"/>
    <a:srgbClr val="004376"/>
    <a:srgbClr val="5324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A71-9A17-4710-9D3B-5DA56C793E67}" type="datetimeFigureOut">
              <a:rPr lang="en-US" smtClean="0"/>
              <a:t>25-Feb-17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08A1-CDE7-40AB-A3E0-576B2F20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9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A71-9A17-4710-9D3B-5DA56C793E67}" type="datetimeFigureOut">
              <a:rPr lang="en-US" smtClean="0"/>
              <a:t>25-Feb-17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08A1-CDE7-40AB-A3E0-576B2F20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2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A71-9A17-4710-9D3B-5DA56C793E67}" type="datetimeFigureOut">
              <a:rPr lang="en-US" smtClean="0"/>
              <a:t>25-Feb-17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08A1-CDE7-40AB-A3E0-576B2F20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9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A71-9A17-4710-9D3B-5DA56C793E67}" type="datetimeFigureOut">
              <a:rPr lang="en-US" smtClean="0"/>
              <a:t>25-Feb-17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08A1-CDE7-40AB-A3E0-576B2F20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0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A71-9A17-4710-9D3B-5DA56C793E67}" type="datetimeFigureOut">
              <a:rPr lang="en-US" smtClean="0"/>
              <a:t>25-Feb-17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08A1-CDE7-40AB-A3E0-576B2F20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A71-9A17-4710-9D3B-5DA56C793E67}" type="datetimeFigureOut">
              <a:rPr lang="en-US" smtClean="0"/>
              <a:t>25-Feb-17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08A1-CDE7-40AB-A3E0-576B2F20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8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A71-9A17-4710-9D3B-5DA56C793E67}" type="datetimeFigureOut">
              <a:rPr lang="en-US" smtClean="0"/>
              <a:t>25-Feb-17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08A1-CDE7-40AB-A3E0-576B2F20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9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A71-9A17-4710-9D3B-5DA56C793E67}" type="datetimeFigureOut">
              <a:rPr lang="en-US" smtClean="0"/>
              <a:t>25-Feb-17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08A1-CDE7-40AB-A3E0-576B2F20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A71-9A17-4710-9D3B-5DA56C793E67}" type="datetimeFigureOut">
              <a:rPr lang="en-US" smtClean="0"/>
              <a:t>25-Feb-17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08A1-CDE7-40AB-A3E0-576B2F20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1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A71-9A17-4710-9D3B-5DA56C793E67}" type="datetimeFigureOut">
              <a:rPr lang="en-US" smtClean="0"/>
              <a:t>25-Feb-17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08A1-CDE7-40AB-A3E0-576B2F20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8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A71-9A17-4710-9D3B-5DA56C793E67}" type="datetimeFigureOut">
              <a:rPr lang="en-US" smtClean="0"/>
              <a:t>25-Feb-17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08A1-CDE7-40AB-A3E0-576B2F20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A0A71-9A17-4710-9D3B-5DA56C793E67}" type="datetimeFigureOut">
              <a:rPr lang="en-US" smtClean="0"/>
              <a:t>25-Feb-17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D08A1-CDE7-40AB-A3E0-576B2F20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2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0313" y="785812"/>
            <a:ext cx="6929437" cy="5372101"/>
          </a:xfrm>
          <a:prstGeom prst="rect">
            <a:avLst/>
          </a:prstGeom>
          <a:solidFill>
            <a:srgbClr val="441D6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64739" y="1295400"/>
            <a:ext cx="4600575" cy="33223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2" name="Multiply 1"/>
          <p:cNvSpPr/>
          <p:nvPr/>
        </p:nvSpPr>
        <p:spPr>
          <a:xfrm>
            <a:off x="4386967" y="1474470"/>
            <a:ext cx="3156115" cy="2964180"/>
          </a:xfrm>
          <a:prstGeom prst="mathMultiply">
            <a:avLst/>
          </a:prstGeom>
          <a:solidFill>
            <a:srgbClr val="0070C0"/>
          </a:solidFill>
          <a:ln w="76200">
            <a:solidFill>
              <a:srgbClr val="0043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64739" y="4964070"/>
            <a:ext cx="4600575" cy="847492"/>
          </a:xfrm>
          <a:prstGeom prst="rect">
            <a:avLst/>
          </a:prstGeom>
          <a:solidFill>
            <a:srgbClr val="29292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Does this symbol match the one back?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263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00313" y="785812"/>
            <a:ext cx="6929437" cy="5372101"/>
          </a:xfrm>
          <a:prstGeom prst="rect">
            <a:avLst/>
          </a:prstGeom>
          <a:solidFill>
            <a:srgbClr val="441D6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64739" y="1295400"/>
            <a:ext cx="4600575" cy="33223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3664739" y="4964070"/>
            <a:ext cx="4600575" cy="847492"/>
          </a:xfrm>
          <a:prstGeom prst="rect">
            <a:avLst/>
          </a:prstGeom>
          <a:solidFill>
            <a:srgbClr val="29292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Does this symbol match the one back?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4601045" y="1737360"/>
            <a:ext cx="2727960" cy="2438400"/>
          </a:xfrm>
          <a:prstGeom prst="ellipse">
            <a:avLst/>
          </a:prstGeom>
          <a:solidFill>
            <a:srgbClr val="C80000"/>
          </a:solidFill>
          <a:ln w="76200"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5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00313" y="785812"/>
            <a:ext cx="6929437" cy="5372101"/>
          </a:xfrm>
          <a:prstGeom prst="rect">
            <a:avLst/>
          </a:prstGeom>
          <a:solidFill>
            <a:srgbClr val="441D6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64739" y="1295400"/>
            <a:ext cx="4600575" cy="33223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3664739" y="4964070"/>
            <a:ext cx="4600575" cy="847492"/>
          </a:xfrm>
          <a:prstGeom prst="rect">
            <a:avLst/>
          </a:prstGeom>
          <a:solidFill>
            <a:srgbClr val="29292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Does this symbol match the one back?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486746" y="1950720"/>
            <a:ext cx="2956560" cy="2011680"/>
          </a:xfrm>
          <a:prstGeom prst="rect">
            <a:avLst/>
          </a:prstGeom>
          <a:solidFill>
            <a:srgbClr val="009242"/>
          </a:solidFill>
          <a:ln w="762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9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00313" y="785812"/>
            <a:ext cx="6929437" cy="5372101"/>
          </a:xfrm>
          <a:prstGeom prst="rect">
            <a:avLst/>
          </a:prstGeom>
          <a:solidFill>
            <a:srgbClr val="441D6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64739" y="1295400"/>
            <a:ext cx="4600575" cy="33223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3664739" y="4964070"/>
            <a:ext cx="4600575" cy="847492"/>
          </a:xfrm>
          <a:prstGeom prst="rect">
            <a:avLst/>
          </a:prstGeom>
          <a:solidFill>
            <a:srgbClr val="29292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Does this symbol match the one back?</a:t>
            </a:r>
            <a:endParaRPr lang="en-US" sz="2400" dirty="0"/>
          </a:p>
        </p:txBody>
      </p:sp>
      <p:sp>
        <p:nvSpPr>
          <p:cNvPr id="6" name="5-Point Star 5"/>
          <p:cNvSpPr/>
          <p:nvPr/>
        </p:nvSpPr>
        <p:spPr>
          <a:xfrm>
            <a:off x="4516509" y="1668780"/>
            <a:ext cx="2897034" cy="2575560"/>
          </a:xfrm>
          <a:prstGeom prst="star5">
            <a:avLst/>
          </a:prstGeom>
          <a:solidFill>
            <a:srgbClr val="FFC000"/>
          </a:solidFill>
          <a:ln w="76200">
            <a:solidFill>
              <a:srgbClr val="C49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62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00313" y="785812"/>
            <a:ext cx="6929437" cy="5372101"/>
          </a:xfrm>
          <a:prstGeom prst="rect">
            <a:avLst/>
          </a:prstGeom>
          <a:solidFill>
            <a:srgbClr val="441D6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64739" y="1295400"/>
            <a:ext cx="4600575" cy="33223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3664739" y="4964070"/>
            <a:ext cx="4600575" cy="847492"/>
          </a:xfrm>
          <a:prstGeom prst="rect">
            <a:avLst/>
          </a:prstGeom>
          <a:solidFill>
            <a:srgbClr val="29292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Does this symbol match the one back?</a:t>
            </a:r>
            <a:endParaRPr lang="en-US" sz="2400" dirty="0"/>
          </a:p>
        </p:txBody>
      </p:sp>
      <p:sp>
        <p:nvSpPr>
          <p:cNvPr id="6" name="Regular Pentagon 5"/>
          <p:cNvSpPr/>
          <p:nvPr/>
        </p:nvSpPr>
        <p:spPr>
          <a:xfrm>
            <a:off x="4687959" y="1828800"/>
            <a:ext cx="2554134" cy="2255520"/>
          </a:xfrm>
          <a:prstGeom prst="pentagon">
            <a:avLst/>
          </a:prstGeom>
          <a:solidFill>
            <a:srgbClr val="DD05B4"/>
          </a:solidFill>
          <a:ln w="76200">
            <a:solidFill>
              <a:srgbClr val="8F03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9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Jain</dc:creator>
  <cp:lastModifiedBy>Abhishek Jain</cp:lastModifiedBy>
  <cp:revision>2</cp:revision>
  <dcterms:created xsi:type="dcterms:W3CDTF">2017-02-24T18:53:16Z</dcterms:created>
  <dcterms:modified xsi:type="dcterms:W3CDTF">2017-02-24T19:10:59Z</dcterms:modified>
</cp:coreProperties>
</file>