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4E43-1BEB-481B-B396-B18853198DD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5152-3FE4-4F95-AA94-0A6BA79F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37560" y="2011680"/>
            <a:ext cx="5532120" cy="822960"/>
          </a:xfrm>
          <a:prstGeom prst="roundRect">
            <a:avLst/>
          </a:prstGeom>
          <a:solidFill>
            <a:srgbClr val="00924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EQUAL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8246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37560" y="2011680"/>
            <a:ext cx="5532120" cy="1371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-121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6970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37560" y="2011680"/>
            <a:ext cx="5532120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-111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2563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07080" y="2011680"/>
            <a:ext cx="5532120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10 + 2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124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37560" y="2011680"/>
            <a:ext cx="5532120" cy="1371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12 + 0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68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125" t="20889" r="28375" b="10222"/>
          <a:stretch/>
        </p:blipFill>
        <p:spPr>
          <a:xfrm>
            <a:off x="2316480" y="975360"/>
            <a:ext cx="530352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Jain</dc:creator>
  <cp:lastModifiedBy>Abhishek Jain</cp:lastModifiedBy>
  <cp:revision>8</cp:revision>
  <dcterms:created xsi:type="dcterms:W3CDTF">2017-02-25T20:13:05Z</dcterms:created>
  <dcterms:modified xsi:type="dcterms:W3CDTF">2017-02-25T21:31:54Z</dcterms:modified>
</cp:coreProperties>
</file>