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4" r:id="rId7"/>
    <p:sldId id="263" r:id="rId8"/>
    <p:sldId id="265" r:id="rId9"/>
    <p:sldId id="272" r:id="rId10"/>
    <p:sldId id="266" r:id="rId11"/>
    <p:sldId id="269" r:id="rId12"/>
    <p:sldId id="270" r:id="rId13"/>
    <p:sldId id="267" r:id="rId14"/>
    <p:sldId id="268"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E5E33A-8A6B-4835-817F-681604709BE9}" type="datetimeFigureOut">
              <a:rPr lang="en-US" smtClean="0"/>
              <a:pPr/>
              <a:t>27-Nov-17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46455-67F6-4118-ABF5-59AF5566ECC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5E33A-8A6B-4835-817F-681604709BE9}" type="datetimeFigureOut">
              <a:rPr lang="en-US" smtClean="0"/>
              <a:pPr/>
              <a:t>27-Nov-17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46455-67F6-4118-ABF5-59AF5566EC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5E33A-8A6B-4835-817F-681604709BE9}" type="datetimeFigureOut">
              <a:rPr lang="en-US" smtClean="0"/>
              <a:pPr/>
              <a:t>27-Nov-17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46455-67F6-4118-ABF5-59AF5566EC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5E33A-8A6B-4835-817F-681604709BE9}" type="datetimeFigureOut">
              <a:rPr lang="en-US" smtClean="0"/>
              <a:pPr/>
              <a:t>27-Nov-17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46455-67F6-4118-ABF5-59AF5566EC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E5E33A-8A6B-4835-817F-681604709BE9}" type="datetimeFigureOut">
              <a:rPr lang="en-US" smtClean="0"/>
              <a:pPr/>
              <a:t>27-Nov-17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46455-67F6-4118-ABF5-59AF5566ECC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E5E33A-8A6B-4835-817F-681604709BE9}" type="datetimeFigureOut">
              <a:rPr lang="en-US" smtClean="0"/>
              <a:pPr/>
              <a:t>27-Nov-17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546455-67F6-4118-ABF5-59AF5566EC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E5E33A-8A6B-4835-817F-681604709BE9}" type="datetimeFigureOut">
              <a:rPr lang="en-US" smtClean="0"/>
              <a:pPr/>
              <a:t>27-Nov-17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546455-67F6-4118-ABF5-59AF5566EC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E5E33A-8A6B-4835-817F-681604709BE9}" type="datetimeFigureOut">
              <a:rPr lang="en-US" smtClean="0"/>
              <a:pPr/>
              <a:t>27-Nov-17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546455-67F6-4118-ABF5-59AF5566EC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5E33A-8A6B-4835-817F-681604709BE9}" type="datetimeFigureOut">
              <a:rPr lang="en-US" smtClean="0"/>
              <a:pPr/>
              <a:t>27-Nov-17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546455-67F6-4118-ABF5-59AF5566EC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5E33A-8A6B-4835-817F-681604709BE9}" type="datetimeFigureOut">
              <a:rPr lang="en-US" smtClean="0"/>
              <a:pPr/>
              <a:t>27-Nov-17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546455-67F6-4118-ABF5-59AF5566EC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5E33A-8A6B-4835-817F-681604709BE9}" type="datetimeFigureOut">
              <a:rPr lang="en-US" smtClean="0"/>
              <a:pPr/>
              <a:t>27-Nov-17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546455-67F6-4118-ABF5-59AF5566EC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5E33A-8A6B-4835-817F-681604709BE9}" type="datetimeFigureOut">
              <a:rPr lang="en-US" smtClean="0"/>
              <a:pPr/>
              <a:t>27-Nov-17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46455-67F6-4118-ABF5-59AF5566EC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8686800" cy="2743200"/>
          </a:xfrm>
        </p:spPr>
        <p:txBody>
          <a:bodyPr anchor="t">
            <a:noAutofit/>
          </a:bodyPr>
          <a:lstStyle/>
          <a:p>
            <a:r>
              <a:rPr lang="en-US" sz="6000" dirty="0" smtClean="0">
                <a:latin typeface="Arial Black" pitchFamily="34" charset="0"/>
              </a:rPr>
              <a:t>       </a:t>
            </a:r>
            <a:r>
              <a:rPr lang="en-US" sz="5400" b="1" u="sng" dirty="0" smtClean="0">
                <a:latin typeface="Arial Black" pitchFamily="34" charset="0"/>
              </a:rPr>
              <a:t>PONDICHERRY </a:t>
            </a:r>
            <a:br>
              <a:rPr lang="en-US" sz="5400" b="1" u="sng" dirty="0" smtClean="0">
                <a:latin typeface="Arial Black" pitchFamily="34" charset="0"/>
              </a:rPr>
            </a:br>
            <a:r>
              <a:rPr lang="en-US" sz="5400" dirty="0" smtClean="0">
                <a:latin typeface="Arial Black" pitchFamily="34" charset="0"/>
              </a:rPr>
              <a:t>       </a:t>
            </a:r>
            <a:r>
              <a:rPr lang="en-US" sz="5400" b="1" u="sng" dirty="0" smtClean="0">
                <a:latin typeface="Arial Black" pitchFamily="34" charset="0"/>
              </a:rPr>
              <a:t>UNIVERSITY</a:t>
            </a:r>
            <a:r>
              <a:rPr lang="en-US" sz="4800" b="1" dirty="0" smtClean="0"/>
              <a:t/>
            </a:r>
            <a:br>
              <a:rPr lang="en-US" sz="4800" b="1" dirty="0" smtClean="0"/>
            </a:br>
            <a:r>
              <a:rPr lang="en-US" b="1" dirty="0" smtClean="0"/>
              <a:t>Department Of Computer Science</a:t>
            </a:r>
            <a:endParaRPr lang="en-US" sz="4800" b="1" dirty="0"/>
          </a:p>
        </p:txBody>
      </p:sp>
      <p:sp>
        <p:nvSpPr>
          <p:cNvPr id="3" name="Subtitle 2"/>
          <p:cNvSpPr>
            <a:spLocks noGrp="1"/>
          </p:cNvSpPr>
          <p:nvPr>
            <p:ph type="subTitle" idx="1"/>
          </p:nvPr>
        </p:nvSpPr>
        <p:spPr>
          <a:xfrm>
            <a:off x="228600" y="3733800"/>
            <a:ext cx="8610600" cy="2590800"/>
          </a:xfrm>
        </p:spPr>
        <p:txBody>
          <a:bodyPr/>
          <a:lstStyle/>
          <a:p>
            <a:pPr algn="r"/>
            <a:r>
              <a:rPr lang="en-US" b="1" dirty="0" smtClean="0">
                <a:solidFill>
                  <a:schemeClr val="tx1"/>
                </a:solidFill>
              </a:rPr>
              <a:t>Abhishek Kumar</a:t>
            </a:r>
          </a:p>
          <a:p>
            <a:pPr algn="r"/>
            <a:r>
              <a:rPr lang="en-US" b="1" dirty="0" err="1" smtClean="0">
                <a:solidFill>
                  <a:schemeClr val="tx1"/>
                </a:solidFill>
              </a:rPr>
              <a:t>Reg</a:t>
            </a:r>
            <a:r>
              <a:rPr lang="en-US" b="1" dirty="0" smtClean="0">
                <a:solidFill>
                  <a:schemeClr val="tx1"/>
                </a:solidFill>
              </a:rPr>
              <a:t> No- 15352113</a:t>
            </a:r>
          </a:p>
          <a:p>
            <a:pPr algn="r"/>
            <a:r>
              <a:rPr lang="en-US" b="1" dirty="0" smtClean="0">
                <a:solidFill>
                  <a:schemeClr val="tx1"/>
                </a:solidFill>
              </a:rPr>
              <a:t>Mini Project</a:t>
            </a:r>
          </a:p>
          <a:p>
            <a:pPr algn="r"/>
            <a:r>
              <a:rPr lang="en-US" b="1" dirty="0" smtClean="0">
                <a:solidFill>
                  <a:schemeClr val="tx1"/>
                </a:solidFill>
              </a:rPr>
              <a:t>Semester-</a:t>
            </a:r>
            <a:r>
              <a:rPr lang="en-US" b="1" dirty="0" err="1" smtClean="0">
                <a:solidFill>
                  <a:schemeClr val="tx1"/>
                </a:solidFill>
              </a:rPr>
              <a:t>Vth</a:t>
            </a:r>
            <a:endParaRPr lang="en-US" b="1" dirty="0">
              <a:solidFill>
                <a:schemeClr val="tx1"/>
              </a:solidFill>
            </a:endParaRPr>
          </a:p>
        </p:txBody>
      </p:sp>
      <p:pic>
        <p:nvPicPr>
          <p:cNvPr id="4" name="Picture 3" descr="thumb.png"/>
          <p:cNvPicPr>
            <a:picLocks noChangeAspect="1"/>
          </p:cNvPicPr>
          <p:nvPr/>
        </p:nvPicPr>
        <p:blipFill>
          <a:blip r:embed="rId2" cstate="print"/>
          <a:stretch>
            <a:fillRect/>
          </a:stretch>
        </p:blipFill>
        <p:spPr>
          <a:xfrm>
            <a:off x="228600" y="381000"/>
            <a:ext cx="1824301" cy="1828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1"/>
            <a:ext cx="8229600" cy="6019800"/>
          </a:xfrm>
        </p:spPr>
        <p:txBody>
          <a:bodyPr>
            <a:normAutofit/>
          </a:bodyPr>
          <a:lstStyle/>
          <a:p>
            <a:pPr algn="just">
              <a:buNone/>
            </a:pPr>
            <a:r>
              <a:rPr lang="en-US" dirty="0" smtClean="0"/>
              <a:t>	they have to press submit button beside that text box. Then the program will automatically scrap the article by downloading the content and parse it. The parsing will remove the unusual content like advertisement and many more and return it in well organized way.</a:t>
            </a:r>
          </a:p>
          <a:p>
            <a:pPr algn="just">
              <a:buNone/>
            </a:pPr>
            <a:r>
              <a:rPr lang="en-US" dirty="0" smtClean="0"/>
              <a:t>	In order to do this I used ‘NEWSPAPER’ python library.  </a:t>
            </a:r>
          </a:p>
          <a:p>
            <a:pPr algn="just">
              <a:buNone/>
            </a:pPr>
            <a:r>
              <a:rPr lang="en-US" dirty="0" smtClean="0"/>
              <a:t>	Second option for the user is to use drop-down menu. Where some url is set by admin in advance. They have select any one of them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inPage.jpg"/>
          <p:cNvPicPr>
            <a:picLocks noGrp="1" noChangeAspect="1"/>
          </p:cNvPicPr>
          <p:nvPr>
            <p:ph idx="1"/>
          </p:nvPr>
        </p:nvPicPr>
        <p:blipFill>
          <a:blip r:embed="rId2" cstate="print">
            <a:lum bright="-30000" contrast="10000"/>
          </a:blip>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ebBrowser.jpg"/>
          <p:cNvPicPr>
            <a:picLocks noGrp="1" noChangeAspect="1"/>
          </p:cNvPicPr>
          <p:nvPr>
            <p:ph idx="1"/>
          </p:nvPr>
        </p:nvPicPr>
        <p:blipFill>
          <a:blip r:embed="rId2" cstate="print">
            <a:lum bright="10000" contrast="40000"/>
          </a:blip>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610600" cy="6096000"/>
          </a:xfrm>
        </p:spPr>
        <p:txBody>
          <a:bodyPr>
            <a:normAutofit lnSpcReduction="10000"/>
          </a:bodyPr>
          <a:lstStyle/>
          <a:p>
            <a:pPr algn="just">
              <a:buNone/>
            </a:pPr>
            <a:r>
              <a:rPr lang="en-US" dirty="0" smtClean="0"/>
              <a:t>	and it perform the same task what is done earlier.</a:t>
            </a:r>
          </a:p>
          <a:p>
            <a:pPr algn="just">
              <a:buNone/>
            </a:pPr>
            <a:r>
              <a:rPr lang="en-US" dirty="0" smtClean="0"/>
              <a:t>	After that scrapping task It will store the scrapped content in HTML file and this HTML file is automatically triggered for this I used ‘WEBBROWSER’ python module. </a:t>
            </a:r>
          </a:p>
          <a:p>
            <a:pPr algn="just">
              <a:buNone/>
            </a:pPr>
            <a:r>
              <a:rPr lang="en-US" dirty="0" smtClean="0"/>
              <a:t>	Now the main task is converting the extracted content into speech for this I used ‘GTTS’ python module. Which use Google Translator online to decode into a .mp3 file and save it. By using the ‘OS’ python library we should automatically trigger that audio file also.</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Berlin Sans FB Demi" pitchFamily="34" charset="0"/>
              </a:rPr>
              <a:t>EFFECTIVENESS…</a:t>
            </a:r>
            <a:endParaRPr lang="en-US" sz="5400" b="1" dirty="0">
              <a:latin typeface="Berlin Sans FB Demi" pitchFamily="34" charset="0"/>
            </a:endParaRPr>
          </a:p>
        </p:txBody>
      </p:sp>
      <p:sp>
        <p:nvSpPr>
          <p:cNvPr id="3" name="Content Placeholder 2"/>
          <p:cNvSpPr>
            <a:spLocks noGrp="1"/>
          </p:cNvSpPr>
          <p:nvPr>
            <p:ph idx="1"/>
          </p:nvPr>
        </p:nvSpPr>
        <p:spPr/>
        <p:txBody>
          <a:bodyPr/>
          <a:lstStyle/>
          <a:p>
            <a:pPr>
              <a:buNone/>
            </a:pPr>
            <a:r>
              <a:rPr lang="en-US" dirty="0" smtClean="0"/>
              <a:t>	This module is </a:t>
            </a:r>
            <a:r>
              <a:rPr lang="en-US" smtClean="0"/>
              <a:t>effective for </a:t>
            </a:r>
            <a:r>
              <a:rPr lang="en-US" dirty="0" smtClean="0"/>
              <a:t>visually impaired person in many ways:-</a:t>
            </a:r>
          </a:p>
          <a:p>
            <a:pPr>
              <a:buNone/>
            </a:pPr>
            <a:endParaRPr lang="en-US" dirty="0" smtClean="0"/>
          </a:p>
          <a:p>
            <a:pPr>
              <a:buFont typeface="Wingdings" pitchFamily="2" charset="2"/>
              <a:buChar char="§"/>
            </a:pPr>
            <a:r>
              <a:rPr lang="en-US" dirty="0" smtClean="0"/>
              <a:t>	First it scrap only the genuine required 	content by eliminating others.</a:t>
            </a:r>
          </a:p>
          <a:p>
            <a:pPr>
              <a:buFont typeface="Wingdings" pitchFamily="2" charset="2"/>
              <a:buChar char="§"/>
            </a:pPr>
            <a:r>
              <a:rPr lang="en-US" dirty="0" smtClean="0"/>
              <a:t>	Second it convert the scrapped content 	into audio so, this is easier for visually 	challanged one.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6d279b3e7e10741ea247d779e44876fa--smiley-quotes-thank-you-greeting-cards.jpg"/>
          <p:cNvPicPr>
            <a:picLocks noGrp="1" noChangeAspect="1"/>
          </p:cNvPicPr>
          <p:nvPr>
            <p:ph idx="1"/>
          </p:nvPr>
        </p:nvPicPr>
        <p:blipFill>
          <a:blip r:embed="rId2" cstate="print"/>
          <a:stretch>
            <a:fillRect/>
          </a:stretch>
        </p:blipFill>
        <p:spPr>
          <a:xfrm>
            <a:off x="1447800" y="685800"/>
            <a:ext cx="6157551" cy="437753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305800" cy="5257800"/>
          </a:xfrm>
        </p:spPr>
        <p:txBody>
          <a:bodyPr>
            <a:normAutofit/>
          </a:bodyPr>
          <a:lstStyle/>
          <a:p>
            <a:r>
              <a:rPr lang="en-US" sz="4800" b="1" u="sng" dirty="0" smtClean="0">
                <a:latin typeface="Berlin Sans FB Demi" pitchFamily="34" charset="0"/>
              </a:rPr>
              <a:t>E-Newspaper Web Scrapping System For Visually Impaired Person</a:t>
            </a:r>
            <a:endParaRPr lang="en-US" sz="4800" b="1" u="sng" dirty="0">
              <a:latin typeface="Berlin Sans FB Dem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554162"/>
          </a:xfrm>
        </p:spPr>
        <p:txBody>
          <a:bodyPr>
            <a:normAutofit/>
          </a:bodyPr>
          <a:lstStyle/>
          <a:p>
            <a:r>
              <a:rPr lang="en-US" sz="5400" b="1" u="sng" dirty="0" smtClean="0">
                <a:latin typeface="Berlin Sans FB Demi" pitchFamily="34" charset="0"/>
              </a:rPr>
              <a:t>BASIC REQUIRMENT’s</a:t>
            </a:r>
            <a:endParaRPr lang="en-US" sz="5400" b="1" u="sng" dirty="0">
              <a:latin typeface="Berlin Sans FB Demi" pitchFamily="34" charset="0"/>
            </a:endParaRPr>
          </a:p>
        </p:txBody>
      </p:sp>
      <p:sp>
        <p:nvSpPr>
          <p:cNvPr id="3" name="Content Placeholder 2"/>
          <p:cNvSpPr>
            <a:spLocks noGrp="1"/>
          </p:cNvSpPr>
          <p:nvPr>
            <p:ph idx="1"/>
          </p:nvPr>
        </p:nvSpPr>
        <p:spPr>
          <a:xfrm>
            <a:off x="457200" y="2362200"/>
            <a:ext cx="8229600" cy="3763963"/>
          </a:xfrm>
        </p:spPr>
        <p:txBody>
          <a:bodyPr/>
          <a:lstStyle/>
          <a:p>
            <a:r>
              <a:rPr lang="en-US" b="1" dirty="0" smtClean="0"/>
              <a:t>Processor:- </a:t>
            </a:r>
            <a:r>
              <a:rPr lang="en-US" dirty="0" smtClean="0"/>
              <a:t>Minimum Dual Core</a:t>
            </a:r>
          </a:p>
          <a:p>
            <a:r>
              <a:rPr lang="en-US" b="1" dirty="0" smtClean="0"/>
              <a:t>Ram:- </a:t>
            </a:r>
            <a:r>
              <a:rPr lang="en-US" dirty="0" smtClean="0"/>
              <a:t>Minimum 1GB</a:t>
            </a:r>
          </a:p>
          <a:p>
            <a:r>
              <a:rPr lang="en-US" b="1" dirty="0" smtClean="0"/>
              <a:t>Operating System:- </a:t>
            </a:r>
            <a:r>
              <a:rPr lang="en-US" dirty="0" smtClean="0"/>
              <a:t>Linux(32/64 Bit)</a:t>
            </a:r>
          </a:p>
          <a:p>
            <a:r>
              <a:rPr lang="en-US" b="1" dirty="0" smtClean="0"/>
              <a:t>Software:- </a:t>
            </a:r>
            <a:r>
              <a:rPr lang="en-US" dirty="0" smtClean="0"/>
              <a:t>Python3 &amp; “mpg321” player</a:t>
            </a:r>
            <a:endParaRPr lang="en-US" b="1" dirty="0" smtClean="0"/>
          </a:p>
          <a:p>
            <a:r>
              <a:rPr lang="en-US" dirty="0" smtClean="0"/>
              <a:t>And Most important </a:t>
            </a:r>
            <a:r>
              <a:rPr lang="en-US" b="1" dirty="0" smtClean="0"/>
              <a:t>Good High Speed Internet Connection</a:t>
            </a:r>
            <a:r>
              <a:rPr lang="en-US"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763000" cy="1143000"/>
          </a:xfrm>
        </p:spPr>
        <p:txBody>
          <a:bodyPr>
            <a:noAutofit/>
          </a:bodyPr>
          <a:lstStyle/>
          <a:p>
            <a:r>
              <a:rPr lang="en-US" sz="5400" b="1" u="sng" dirty="0" smtClean="0">
                <a:latin typeface="Berlin Sans FB Demi" pitchFamily="34" charset="0"/>
              </a:rPr>
              <a:t>PYTHON</a:t>
            </a:r>
            <a:r>
              <a:rPr lang="en-US" sz="8000" b="1" u="sng" dirty="0" smtClean="0">
                <a:latin typeface="Berlin Sans FB Demi" pitchFamily="34" charset="0"/>
              </a:rPr>
              <a:t>3</a:t>
            </a:r>
            <a:r>
              <a:rPr lang="en-US" sz="5400" b="1" u="sng" dirty="0" smtClean="0">
                <a:latin typeface="Berlin Sans FB Demi" pitchFamily="34" charset="0"/>
              </a:rPr>
              <a:t> LIBRARIES USED</a:t>
            </a:r>
            <a:endParaRPr lang="en-US" sz="5400" dirty="0"/>
          </a:p>
        </p:txBody>
      </p:sp>
      <p:sp>
        <p:nvSpPr>
          <p:cNvPr id="4" name="Content Placeholder 3"/>
          <p:cNvSpPr>
            <a:spLocks noGrp="1"/>
          </p:cNvSpPr>
          <p:nvPr>
            <p:ph sz="half" idx="2"/>
          </p:nvPr>
        </p:nvSpPr>
        <p:spPr>
          <a:xfrm>
            <a:off x="914400" y="2174875"/>
            <a:ext cx="3582988" cy="2473325"/>
          </a:xfrm>
        </p:spPr>
        <p:txBody>
          <a:bodyPr>
            <a:normAutofit lnSpcReduction="10000"/>
          </a:bodyPr>
          <a:lstStyle/>
          <a:p>
            <a:pPr>
              <a:buFont typeface="Wingdings" pitchFamily="2" charset="2"/>
              <a:buChar char="Ø"/>
            </a:pPr>
            <a:r>
              <a:rPr lang="en-US" sz="3600" dirty="0" smtClean="0"/>
              <a:t>Newspaper</a:t>
            </a:r>
          </a:p>
          <a:p>
            <a:pPr>
              <a:buFont typeface="Wingdings" pitchFamily="2" charset="2"/>
              <a:buChar char="Ø"/>
            </a:pPr>
            <a:r>
              <a:rPr lang="en-US" sz="3600" dirty="0" smtClean="0"/>
              <a:t>Tkinter</a:t>
            </a:r>
          </a:p>
          <a:p>
            <a:pPr>
              <a:buFont typeface="Wingdings" pitchFamily="2" charset="2"/>
              <a:buChar char="Ø"/>
            </a:pPr>
            <a:r>
              <a:rPr lang="en-US" sz="3600" dirty="0" smtClean="0"/>
              <a:t>Gtts</a:t>
            </a:r>
          </a:p>
          <a:p>
            <a:pPr>
              <a:buFont typeface="Wingdings" pitchFamily="2" charset="2"/>
              <a:buChar char="Ø"/>
            </a:pPr>
            <a:r>
              <a:rPr lang="en-US" sz="3600" dirty="0" smtClean="0"/>
              <a:t>Pillow</a:t>
            </a:r>
          </a:p>
          <a:p>
            <a:pPr>
              <a:buNone/>
            </a:pPr>
            <a:endParaRPr lang="en-US" sz="3600" dirty="0" smtClean="0"/>
          </a:p>
          <a:p>
            <a:endParaRPr lang="en-US" sz="3600" dirty="0" smtClean="0"/>
          </a:p>
          <a:p>
            <a:endParaRPr lang="en-US" sz="3600" dirty="0" smtClean="0"/>
          </a:p>
          <a:p>
            <a:endParaRPr lang="en-US" sz="3600" dirty="0"/>
          </a:p>
        </p:txBody>
      </p:sp>
      <p:sp>
        <p:nvSpPr>
          <p:cNvPr id="6" name="Content Placeholder 5"/>
          <p:cNvSpPr>
            <a:spLocks noGrp="1"/>
          </p:cNvSpPr>
          <p:nvPr>
            <p:ph sz="quarter" idx="4"/>
          </p:nvPr>
        </p:nvSpPr>
        <p:spPr>
          <a:xfrm>
            <a:off x="4645025" y="2174875"/>
            <a:ext cx="3584575" cy="2397125"/>
          </a:xfrm>
        </p:spPr>
        <p:txBody>
          <a:bodyPr>
            <a:normAutofit/>
          </a:bodyPr>
          <a:lstStyle/>
          <a:p>
            <a:pPr>
              <a:buFont typeface="Wingdings" pitchFamily="2" charset="2"/>
              <a:buChar char="Ø"/>
            </a:pPr>
            <a:r>
              <a:rPr lang="en-US" sz="3600" dirty="0" smtClean="0"/>
              <a:t>OS</a:t>
            </a:r>
          </a:p>
          <a:p>
            <a:pPr>
              <a:buFont typeface="Wingdings" pitchFamily="2" charset="2"/>
              <a:buChar char="Ø"/>
            </a:pPr>
            <a:r>
              <a:rPr lang="en-US" sz="3600" dirty="0" smtClean="0"/>
              <a:t>Webbrowser</a:t>
            </a:r>
          </a:p>
          <a:p>
            <a:pPr>
              <a:buFont typeface="Wingdings" pitchFamily="2" charset="2"/>
              <a:buChar char="Ø"/>
            </a:pPr>
            <a:r>
              <a:rPr lang="en-US" sz="3600" dirty="0" smtClean="0"/>
              <a:t>Pyttsx</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sz="5400" dirty="0" smtClean="0">
                <a:latin typeface="Berlin Sans FB Demi" pitchFamily="34" charset="0"/>
              </a:rPr>
              <a:t>CONTENTS:-</a:t>
            </a:r>
            <a:endParaRPr lang="en-US" sz="5400" dirty="0"/>
          </a:p>
        </p:txBody>
      </p:sp>
      <p:sp>
        <p:nvSpPr>
          <p:cNvPr id="3" name="Content Placeholder 2"/>
          <p:cNvSpPr>
            <a:spLocks noGrp="1"/>
          </p:cNvSpPr>
          <p:nvPr>
            <p:ph idx="1"/>
          </p:nvPr>
        </p:nvSpPr>
        <p:spPr>
          <a:xfrm>
            <a:off x="1066800" y="1905000"/>
            <a:ext cx="7391400" cy="4221163"/>
          </a:xfrm>
        </p:spPr>
        <p:txBody>
          <a:bodyPr/>
          <a:lstStyle/>
          <a:p>
            <a:pPr>
              <a:buFont typeface="Wingdings" pitchFamily="2" charset="2"/>
              <a:buChar char="Ø"/>
            </a:pPr>
            <a:r>
              <a:rPr lang="en-US" dirty="0" smtClean="0"/>
              <a:t>Aim</a:t>
            </a:r>
          </a:p>
          <a:p>
            <a:pPr>
              <a:buFont typeface="Wingdings" pitchFamily="2" charset="2"/>
              <a:buChar char="Ø"/>
            </a:pPr>
            <a:r>
              <a:rPr lang="en-US" dirty="0" smtClean="0"/>
              <a:t>Introduction</a:t>
            </a:r>
          </a:p>
          <a:p>
            <a:pPr>
              <a:buFont typeface="Wingdings" pitchFamily="2" charset="2"/>
              <a:buChar char="Ø"/>
            </a:pPr>
            <a:r>
              <a:rPr lang="en-US" dirty="0" smtClean="0"/>
              <a:t>Functionality</a:t>
            </a:r>
          </a:p>
          <a:p>
            <a:pPr>
              <a:buFont typeface="Wingdings" pitchFamily="2" charset="2"/>
              <a:buChar char="Ø"/>
            </a:pPr>
            <a:r>
              <a:rPr lang="en-US" dirty="0" smtClean="0"/>
              <a:t>How it is effective??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685800"/>
            <a:ext cx="7772400" cy="1500187"/>
          </a:xfrm>
        </p:spPr>
        <p:txBody>
          <a:bodyPr/>
          <a:lstStyle/>
          <a:p>
            <a:r>
              <a:rPr lang="en-US" sz="8000" b="1" dirty="0" smtClean="0">
                <a:solidFill>
                  <a:schemeClr val="tx1"/>
                </a:solidFill>
                <a:latin typeface="Berlin Sans FB Demi" pitchFamily="34" charset="0"/>
              </a:rPr>
              <a:t>AIM:-</a:t>
            </a:r>
            <a:endParaRPr lang="en-US" sz="8000" b="1" dirty="0">
              <a:solidFill>
                <a:schemeClr val="tx1"/>
              </a:solidFill>
              <a:latin typeface="Berlin Sans FB Demi" pitchFamily="34" charset="0"/>
            </a:endParaRPr>
          </a:p>
        </p:txBody>
      </p:sp>
      <p:sp>
        <p:nvSpPr>
          <p:cNvPr id="4" name="Text Placeholder 2"/>
          <p:cNvSpPr txBox="1">
            <a:spLocks/>
          </p:cNvSpPr>
          <p:nvPr/>
        </p:nvSpPr>
        <p:spPr>
          <a:xfrm>
            <a:off x="685800" y="2362200"/>
            <a:ext cx="8001000" cy="2209800"/>
          </a:xfrm>
          <a:prstGeom prst="rect">
            <a:avLst/>
          </a:prstGeom>
        </p:spPr>
        <p:txBody>
          <a:bodyPr vert="horz" lIns="91440" tIns="45720" rIns="91440" bIns="45720" rtlCol="0" anchor="b">
            <a:normAutofit fontScale="70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8000" noProof="0" dirty="0" smtClean="0">
                <a:latin typeface="+mj-lt"/>
              </a:rPr>
              <a:t>Making readability of newspaper easier for the  Visually Impaired Person</a:t>
            </a:r>
            <a:endParaRPr kumimoji="0" lang="en-US" sz="800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Berlin Sans FB Demi" pitchFamily="34" charset="0"/>
              </a:rPr>
              <a:t>***INTRODUCTION***</a:t>
            </a:r>
            <a:endParaRPr lang="en-US" b="1" dirty="0">
              <a:latin typeface="Berlin Sans FB Demi" pitchFamily="34" charset="0"/>
            </a:endParaRPr>
          </a:p>
        </p:txBody>
      </p:sp>
      <p:sp>
        <p:nvSpPr>
          <p:cNvPr id="3" name="Content Placeholder 2"/>
          <p:cNvSpPr>
            <a:spLocks noGrp="1"/>
          </p:cNvSpPr>
          <p:nvPr>
            <p:ph idx="1"/>
          </p:nvPr>
        </p:nvSpPr>
        <p:spPr>
          <a:xfrm>
            <a:off x="381000" y="1676400"/>
            <a:ext cx="8382000" cy="4876800"/>
          </a:xfrm>
        </p:spPr>
        <p:txBody>
          <a:bodyPr>
            <a:normAutofit/>
          </a:bodyPr>
          <a:lstStyle/>
          <a:p>
            <a:pPr>
              <a:buNone/>
            </a:pPr>
            <a:r>
              <a:rPr lang="en-US" dirty="0" smtClean="0"/>
              <a:t>    Now a days getting the information of real world what happened and any important news alert we can easily get it form various news website. But in this digital world there is problem for visually challenged person. They have to suffer in this case. </a:t>
            </a:r>
          </a:p>
          <a:p>
            <a:pPr>
              <a:buNone/>
            </a:pPr>
            <a:r>
              <a:rPr lang="en-US" dirty="0" smtClean="0"/>
              <a:t>	So, to sort out this issue I prepared on model in python which will make quit easier for them.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Berlin Sans FB Demi" pitchFamily="34" charset="0"/>
              </a:rPr>
              <a:t>***FUNCTIONALITY***</a:t>
            </a:r>
            <a:endParaRPr lang="en-US" sz="5400" b="1" dirty="0">
              <a:latin typeface="Berlin Sans FB Demi" pitchFamily="34" charset="0"/>
            </a:endParaRPr>
          </a:p>
        </p:txBody>
      </p:sp>
      <p:sp>
        <p:nvSpPr>
          <p:cNvPr id="3" name="Content Placeholder 2"/>
          <p:cNvSpPr>
            <a:spLocks noGrp="1"/>
          </p:cNvSpPr>
          <p:nvPr>
            <p:ph idx="1"/>
          </p:nvPr>
        </p:nvSpPr>
        <p:spPr>
          <a:xfrm>
            <a:off x="0" y="1600200"/>
            <a:ext cx="8610600" cy="4800600"/>
          </a:xfrm>
        </p:spPr>
        <p:txBody>
          <a:bodyPr>
            <a:noAutofit/>
          </a:bodyPr>
          <a:lstStyle/>
          <a:p>
            <a:pPr algn="just">
              <a:buNone/>
            </a:pPr>
            <a:r>
              <a:rPr lang="en-US" dirty="0" smtClean="0"/>
              <a:t>	Talking about the functionality, Will running the code one interface popup. For designing this interface I used one of python library name ‘TKINTER’. I used textbox, combo-box, buttons and many more widgets which is well organized inside the frames.</a:t>
            </a:r>
          </a:p>
          <a:p>
            <a:pPr algn="just">
              <a:buNone/>
            </a:pPr>
            <a:r>
              <a:rPr lang="en-US" dirty="0" smtClean="0"/>
              <a:t>	After this user have two choices either they have to input the desired url of any of particular website or url of particular news article and then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Untitled Diagram.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140</Words>
  <Application>Microsoft Office PowerPoint</Application>
  <PresentationFormat>On-screen Show (4:3)</PresentationFormat>
  <Paragraphs>46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PONDICHERRY         UNIVERSITY Department Of Computer Science</vt:lpstr>
      <vt:lpstr>E-Newspaper Web Scrapping System For Visually Impaired Person</vt:lpstr>
      <vt:lpstr>BASIC REQUIRMENT’s</vt:lpstr>
      <vt:lpstr>PYTHON3 LIBRARIES USED</vt:lpstr>
      <vt:lpstr>CONTENTS:-</vt:lpstr>
      <vt:lpstr>Slide 6</vt:lpstr>
      <vt:lpstr>***INTRODUCTION***</vt:lpstr>
      <vt:lpstr>***FUNCTIONALITY***</vt:lpstr>
      <vt:lpstr>Slide 9</vt:lpstr>
      <vt:lpstr>Slide 10</vt:lpstr>
      <vt:lpstr>Slide 11</vt:lpstr>
      <vt:lpstr>Slide 12</vt:lpstr>
      <vt:lpstr>Slide 13</vt:lpstr>
      <vt:lpstr>EFFECTIVENESS…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Pondicherry University Department Of Computer Science</dc:title>
  <dc:creator>Windows User</dc:creator>
  <cp:lastModifiedBy>Windows User</cp:lastModifiedBy>
  <cp:revision>20</cp:revision>
  <dcterms:created xsi:type="dcterms:W3CDTF">2017-11-22T16:16:43Z</dcterms:created>
  <dcterms:modified xsi:type="dcterms:W3CDTF">2017-11-26T20:40:22Z</dcterms:modified>
</cp:coreProperties>
</file>