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8" r:id="rId3"/>
    <p:sldId id="287" r:id="rId4"/>
    <p:sldId id="259" r:id="rId5"/>
    <p:sldId id="260" r:id="rId6"/>
    <p:sldId id="261" r:id="rId7"/>
    <p:sldId id="263" r:id="rId8"/>
    <p:sldId id="264" r:id="rId9"/>
    <p:sldId id="312" r:id="rId10"/>
    <p:sldId id="313" r:id="rId11"/>
    <p:sldId id="289" r:id="rId12"/>
    <p:sldId id="278" r:id="rId13"/>
    <p:sldId id="303" r:id="rId14"/>
    <p:sldId id="304" r:id="rId15"/>
    <p:sldId id="305" r:id="rId16"/>
    <p:sldId id="306" r:id="rId17"/>
    <p:sldId id="307" r:id="rId18"/>
    <p:sldId id="279" r:id="rId19"/>
    <p:sldId id="280" r:id="rId20"/>
    <p:sldId id="308" r:id="rId21"/>
    <p:sldId id="314" r:id="rId22"/>
    <p:sldId id="310" r:id="rId23"/>
    <p:sldId id="311" r:id="rId24"/>
    <p:sldId id="317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15" r:id="rId38"/>
    <p:sldId id="316" r:id="rId39"/>
    <p:sldId id="302" r:id="rId40"/>
    <p:sldId id="284" r:id="rId41"/>
    <p:sldId id="28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09:38:25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3930 2698 776 0,'0'0'207'0,"0"0"-91"0,0-92 20 0,-9 63 19 0,-6 3-31 0,-7 7-26 16,-2 6-3-16,-11 4-41 16,-6 8-5-16,-4 1-22 15,-3 15-8-15,-4 19-2 16,1 10 2-16,-4 11 0 15,2 8-8-15,3 13 4 16,4 9 3-16,7 5-11 16,8 3-2-16,7-1 0 15,10-3-4-15,13-9-1 16,1-6-2-16,20-12 0 16,14-11-1-16,6-16 2 0,8-15-10 15,4-17 9-15,9-3 2 16,3-31 5-16,-1-16 4 15,-2-15 0-15,-7-17-6 16,-9-18 2-16,-12-23 5 16,-16-7-10-16,-15 9 2 15,-2 24-1-15,-12 29-1 16,-12 24-3-16,-3 19 2 16,-1 10-7-16,-2 11 0 15,8 1-44-15,5 20-123 16,1 12-222-16,11 11-416 15</inkml:trace>
  <inkml:trace contextRef="#ctx0" brushRef="#br0" timeOffset="334.6">4336 3049 1091 0,'0'0'157'0,"0"0"-125"0,0 0 47 0,-36 89 17 0,12-28-12 0,-1 11-31 0,2 4-7 15,-2 6 7-15,-3 5-7 0,1 1-11 16,-1-2 4-1,2-3-8-15,1-8-11 0,7-7-6 16,-1-6-13-16,2-6 1 16,2-11-4-16,5-12-6 15,7-15-54-15,3-17-76 16,0-2-128-16,12-34-235 16</inkml:trace>
  <inkml:trace contextRef="#ctx0" brushRef="#br0" timeOffset="547.36">4126 3073 954 0,'0'-72'74'0,"10"12"23"16,14 14 53-16,7 20-68 15,-2 16-29-15,5 10-13 16,3 15-13-16,-7 19 4 15,-9 7-7-15,-11 4-14 16,-10 6-3-16,-10 0-4 16,-26 3-3-16,-10 1-82 15,-2-6-285-15</inkml:trace>
  <inkml:trace contextRef="#ctx0" brushRef="#br0" timeOffset="1066.07">4342 3478 718 0,'0'0'151'16,"0"0"-51"-16,82-29 6 16,-43 9-54-16,2-6-28 15,0-2-11-15,-5-4-7 16,-2-2-1-16,-3-4 5 15,-4-5 3-15,-3-2 9 16,-2 1 27-16,-2 4-6 16,-4 3-9-16,-7 9 5 15,-6 5 17-15,-3 7 10 16,0 6 14-16,0 9-33 0,-9 1 5 16,-10 11-44-16,-8 19-7 15,4 11 0-15,1 7 4 16,10 4-1-16,8 3-1 15,4-1 3-15,0-2-3 16,8-8-2-16,14-10-2 16,6-10 0-16,3-13 0 15,5-11-2-15,0-1-4 16,-2-26-9-16,0-8-17 16,-5-9 11-16,-4-3 19 15,-7 7 0-15,-5 13 3 0,-7 13 2 16,-6 14-2-1,0 1 0-15,0 23-30 0,-14 8 30 16,0 5 3-16,-2-1-3 16,5 1-5-16,4-4-81 15,-2-4-272-15,3-7-360 16</inkml:trace>
  <inkml:trace contextRef="#ctx0" brushRef="#br0" timeOffset="1260.2">4805 2921 1007 0,'0'0'57'0,"0"0"-10"0,0 0 97 0,105-81-80 0,-80 74-48 0,-1 4-16 16,0 3 0-16,0 0-7 15,-5 0-102-15,-2 10-428 16</inkml:trace>
  <inkml:trace contextRef="#ctx0" brushRef="#br0" timeOffset="1432.52">5162 2901 606 0,'0'0'467'0,"0"0"-326"0,0 0 28 15,0 0-77-15,0 0-49 16,0 0-32-16,-16-27-11 16,16 24-2-16,0 2-62 15,-6-2-389-15</inkml:trace>
  <inkml:trace contextRef="#ctx0" brushRef="#br0" timeOffset="1732.45">5328 3003 479 0,'0'0'463'0,"0"0"-346"16,0 0 31-16,0 0-26 15,-101 53-42-15,72-19-19 16,1 4-4-16,6 6-16 16,2-2 0-16,7 2-8 15,7-4-16-15,6-4-10 16,0-2-4-16,11-3-3 16,17-4-12-16,12-3-45 15,5-6-136-15,8-8-355 0</inkml:trace>
  <inkml:trace contextRef="#ctx0" brushRef="#br0" timeOffset="2234.79">5713 3135 602 0,'0'0'194'0,"0"0"-92"16,0 0 80-16,-85 15-93 15,61 13-17-15,9 1-25 16,7-1-9-16,8-2-9 16,0-5-20-16,8-5-9 0,13-8 2 15,3-7-6-15,-2-1-12 16,-3 0-9-16,-8-7 5 16,-5-4 20-16,-3 1 4 15,-3 3 4-15,0 4-2 16,0 3 1-16,0 0-7 15,0 10-29-15,-1 10 29 16,-1 2-1-16,2 0 3 16,3-5-2-16,18-6 0 15,10-7-3-15,16-4 2 16,13-1 2-16,2-18 1 16,3-8 3-16,-14-6-5 15,-6-11 0-15,-11-11-4 16,-9-9 4-16,-9-2 4 0,-13 10 4 15,-3 13 3-15,-2 20 23 16,-15 15 19-16,-9 8 51 16,-6 30-52-16,-5 21-41 15,4 11 6-15,12 4-9 16,11-2-6-16,10-5 0 16,0-8-2-16,7-8-3 15,13-13-38-15,5-15-250 16,11-12-874-16</inkml:trace>
  <inkml:trace contextRef="#ctx0" brushRef="#br0" timeOffset="2702.26">6619 3044 423 0,'0'0'590'0,"0"0"-519"0,0 0-8 0,0 0-15 0,80 0-19 16,-38-3-12-16,4-10-1 15,0-4 1-15,0-6 4 16,-2-6 5-16,-4-8 2 0,-1-8-3 16,-5-10-1-1,-4-7-3-15,-3-3 5 0,-11-2 12 16,-11 6-4-1,-5 6 6-15,-6 8-1 0,-15 16-3 16,-2 13-21-16,-2 15 8 16,-3 3-7-16,-5 35-12 15,-4 15 6-15,-2 16 9 16,5 10-5-16,4 10 4 16,7 10 3-16,6 7 2 15,6 3-7-15,0 4-4 16,4 3-3-16,-2 3 6 15,0 2 0-15,-4-7 5 16,-2-6 4-16,-6-13-11 16,-6-11-9-16,-6-10-1 0,-4-7-3 15,-6-11-3 1,-2-13-53-16,-1-17-136 0,10-15-311 16</inkml:trace>
  <inkml:trace contextRef="#ctx0" brushRef="#br0" timeOffset="3097.72">6345 3512 1094 0,'0'0'26'0,"105"-42"42"0,-29 23 43 0,6 1-72 0,4-3-24 0,-2-4-12 0,-6-10 0 0,-8-8-3 0,-4-8-5 16,-5-2-3-16,-6 0-18 16,-6 2-14-16,-10 5 21 15,-6 1 9-15,-8 2 10 16,-7 7 6-16,-6 3 18 16,-5 8 22-16,-5 8 60 15,-2 6 20-15,0 11-38 16,0 0-26-16,-17 30-58 15,-5 20-1-15,0 19 9 16,1 8 18-16,6 8 7 16,1 3 1-16,0-7-16 15,0-3-11-15,-1-8-2 0,3-10-9 16,2-8-4-16,7-11-33 16,3-17-159-16,13-18-199 15</inkml:trace>
  <inkml:trace contextRef="#ctx0" brushRef="#br0" timeOffset="3434.07">7467 3276 896 0,'0'0'231'16,"0"0"-77"-1,0 0 20-15,0 0-97 0,0 0-17 16,-85 88-13-16,66-46-16 15,9 3-4-15,7-1-7 16,3-4-13-16,0-4-4 16,17-8 2-16,6-8-1 15,7-10 0-15,3-10 0 16,5 0-4-16,-2-18 1 16,1-13 2-16,-4-12-2 15,-6-5 0-15,-13-4 1 16,-12 2 5-16,-2 4-6 15,-29 12-1-15,-5 8-8 16,2 9 3-16,4 9-20 16,7 8-67-16,6 0-146 15,13 8-329-15</inkml:trace>
  <inkml:trace contextRef="#ctx0" brushRef="#br0" timeOffset="3905.37">7842 3268 953 0,'0'0'129'16,"0"0"-84"-16,0 0 59 15,0 0 8-15,0 84-10 16,0-51-30-16,0-2-13 16,0 0-15-16,0-4-20 0,4-5-7 15,14-5 1-15,5-7-15 16,2-6 6-16,5-4-8 15,4-1 5-15,-2-16-1 16,-1-3 1-16,-7 1 0 16,-5 0 9-16,-8 8 22 15,-7 2 24-15,-2 5-7 16,-2 4-20-16,0 0-28 16,0 3-6-16,3 20-11 15,4 8 11-15,5 5 10 16,2 3-6-16,6-6 2 15,6-4-4-15,2-8 3 16,3-8-3-16,4-11 0 16,-1-2 11-16,0-8-10 15,-2-16 0-15,-6-10 0 16,-8-10 4-16,-7-8-2 16,-11-2 1-16,0 7-3 0,-6 7-3 15,-8 13 0-15,4 10 0 16,4 7-4-1,6 8-6-15,0 2-49 0,0 0-89 16,0 5-121-16,0 8-152 16</inkml:trace>
  <inkml:trace contextRef="#ctx0" brushRef="#br0" timeOffset="4483.85">4518 3604 643 0,'0'0'473'0,"0"0"-460"0,0 0-13 0,92 41 63 0,7-20 18 0,41 5 2 15,40 6-19-15,34 3 23 0,25 4-22 16,22 0-40-16,6 3-17 15,3-1-2-15,-11-5-4 16,-24-3-2-16,-34-10-18 16,-38-10-32-16,-41-4-2 15,-32-8 28-15,-28-1 24 16,-21 0-2-16,-18 0 1 16,-15-3-10-16,-8-5-144 15,-12-4-149-15,-30-1-385 16</inkml:trace>
  <inkml:trace contextRef="#ctx0" brushRef="#br0" timeOffset="4882.97">4873 4154 232 0,'0'0'455'15,"167"38"-425"-15,-40-17 139 0,34 0-14 16,26 1-63-16,17-3-22 15,9-2-33-15,-1 0-21 16,-11-5-6-16,-21-5-6 16,-31-6-4-16,-36-1-1 15,-25 0 1-15,-24-11 0 16,-17-1 4-16,-13 2 5 16,-12-1 23-16,-8 1 15 15,-4-1-7-15,-2 0-26 16,-4-2-14-16,-2-3-72 15,-2 1-581-15</inkml:trace>
  <inkml:trace contextRef="#ctx0" brushRef="#br0" timeOffset="5527.18">9411 3636 1034 0,'0'0'241'0,"0"0"-140"0,0 0 1 0,0 0 33 0,0 0-38 0,0 0-29 0,63-2-47 16,6 4-5-1,13 10-8-15,1-3-5 0,-5 1-3 16,-12-3-2-1,-11-3-47-15,-12-4-151 0,-16 0-180 16,-11-3-330-16</inkml:trace>
  <inkml:trace contextRef="#ctx0" brushRef="#br0" timeOffset="5725.98">9804 3340 1200 0,'0'0'83'16,"0"0"11"-16,0 0-61 15,84 93 73-15,-20-17 82 16,1 9-55-16,-19-9-57 16,-20-12-30-16,-26-15-19 0,-9-11-10 15,-39-6-7 1,-19-2 7-16,-15-1-17 0,-5 4-1 16,-3 8-4-1,3 10-110-15,3 1-355 16</inkml:trace>
  <inkml:trace contextRef="#ctx0" brushRef="#br0" timeOffset="24313">13347 3017 1031 0,'0'0'27'0,"0"0"29"0,0 0 33 0,0 0 22 0,0 0-75 0,0 0-35 16,-89 136 43-16,33-25 32 15,-5 17 21-15,-3 20-23 16,-2 10-11-16,4 7-9 16,5-5-26-16,5-10-9 15,4-12-5-15,2-18 0 16,1-15 5-16,1-11-9 15,5-17-4-15,6-12-6 16,9-14-1-16,7-17-1 16,10-17-2-16,7-17-64 15,7-19-143-15,23-41-112 0,9-30-573 16</inkml:trace>
  <inkml:trace contextRef="#ctx0" brushRef="#br0" timeOffset="25495.75">13377 3089 711 0,'0'0'70'0,"0"0"0"16,0 0 65-16,0 0-26 15,121-34-32-15,-56 34 3 16,18 0-30-16,21 1 20 16,20 10-27-16,18 2-17 15,26 0 3-15,17 3-8 16,8 0-14-16,1 4 7 15,-11 0-7-15,-10-5 6 16,-24-3-3-16,-19-6-9 16,-24-4-1-16,-24-2 1 15,-16 0 0-15,-17 0-1 0,-18 0 0 16,-10 0 3-16,-10-1-2 16,-5-3 0-16,-3 2 3 15,-3-1 1-15,0 2 6 16,0 0 4-16,0 1-7 15,0 0-4-15,0 1-4 16,0 22 3-16,0 10 0 16,0 14 16-16,-8 13 3 15,-6 18 12-15,-2 17 0 16,-6 18 2-16,-5 18-5 16,1 12 2-16,-6 10-7 15,-5 9-2-15,2 3-8 16,4 0 2-16,4-6-4 15,9-11-5-15,2-14 1 0,-1-18 10 16,-2-12-8-16,-1-16-1 16,1-15-1-16,0-11 0 15,2-11-8-15,1-15-2 16,4-9 5-16,1-11-5 16,7-8 0-16,1-3 3 15,2-4-3-15,-1-1 8 16,-2 0-1-16,-4-1 0 15,-7-13-4-15,-3-4-3 16,-9 1 3-16,-6-2-3 16,-9-1 0-16,-10 0-3 15,-6 2 1-15,-6-1 0 0,-9 4 0 16,-1-2 1-16,-5 0-3 16,-4 2 6-16,-2-1-4 15,-3 3 3-15,2 3-1 16,5 2 0-16,8 3 0 15,8 0 0-15,2 1 2 16,2 1-1-16,-3 1 2 16,-2-1-2-16,3 3-1 15,2 0 0-15,1 0-4 16,5 0 0-16,2 3 3 16,5 5-1-16,3-1 4 15,3 0-5-15,-1-2 7 16,-2 1-5-16,0-2 1 0,1-2 0 15,0-2 0 1,3 0 2-16,-1 0-2 0,0 0 0 16,2-5 2-16,3 0-2 15,-2-4 0-15,1 0 1 16,-2-2-2-16,3-2 2 16,3-2 1-16,4 3-1 15,5 0-1-15,3 0 0 16,3 1-1-16,-2 0 4 15,3-4-6-15,0-2 0 16,3-4 1-16,4-8-5 16,5-11-6-16,6-18-1 0,0-22-2 15,12-20-16 1,4-5-11-16,-5 10-11 0,-3 25-1 16,0 23-7-16,5 21-61 15,10 12-29-15,3 6-129 16,6 3-495-16</inkml:trace>
  <inkml:trace contextRef="#ctx0" brushRef="#br0" timeOffset="26192.2">14183 4450 630 0,'0'0'142'0,"0"0"17"0,0 0-40 0,0 0-11 0,0 0-29 15,0 0-44-15,-26-16-21 16,22 24 6-16,-1 2-6 16,5-2 5-16,0-2-10 15,0-4 0-15,11 0-1 16,5-2 10-16,1 0-8 16,0-6-1-16,-3-5 0 15,-2-4 0-15,-6 1 0 16,-3-1-6-16,-3 3 6 0,0 3-3 15,0 3 3 1,-3 5 13-16,-10 1-12 0,-4 0-7 16,-1 7-2-16,5 9 0 15,2 1-1-15,7 1 0 16,4-1 0-16,0-2 0 16,1 0 0-16,16-8 0 15,0-4-2-15,3-3 4 16,1 0-1-16,-3-8 6 15,-3-4-5-15,-6-1 3 16,-8 2 3-16,-1 0 4 16,0 2-12-16,-3 1-1 0,-12 3-14 15,-1 4-123-15,2 1-167 16,7 0-375-16</inkml:trace>
  <inkml:trace contextRef="#ctx0" brushRef="#br0" timeOffset="27263.89">14272 4443 495 0,'0'0'70'0,"0"0"44"0,0 0 45 16,0 0-48-16,0 0-35 0,0 0 2 0,-21 6 0 15,21-6 1-15,0 0-25 16,0 0-11-16,5-1-17 16,10-6-10-16,1-2 0 15,9 1-9-15,4-4 1 16,1 2 1-16,1 0 0 15,0 0-1-15,2 1-7 16,-2-1 8-16,2 0 1 16,0-1-4-16,4-2 9 15,-4 2 1-15,7-4-3 0,-1 0 3 16,0 1-1-16,0-1-6 16,-5-1-6-16,-6 5 4 15,-2-1-7-15,-4 1 3 16,1 2 3-16,-3 1-3 15,2 0 0-15,1-1 0 16,1 2-1-16,-4-1 3 16,-3-1-4-16,0 2 2 15,-1 0-1-15,-1 0-1 16,-1 1-1-16,-4 3 0 16,-3-1 1-16,-2 3 2 15,-4-1-1-15,2 1-1 16,-3 0 1-16,0 1 1 15,0-2 4-15,0 2-3 0,0 0-3 16,0-1 9-16,0 1-6 16,0-2 1-16,0 1-1 15,0-2 2-15,-1 0-4 16,-7 1-2-16,-2 0-1 16,-2 2-1-16,-4-1 0 15,1 1 2-15,-3 0 0 16,3 0 0-16,-1 0-1 15,2 0 0-15,1 0 1 16,-1 0 0-16,4 0 1 16,0 0-2-16,2 0 2 15,3 0 0-15,2 0-1 16,0 0 2-16,0 0-2 0,1 0 7 16,2 0-3-16,0 0 0 15,0 0 0-15,0 0 0 16,0 0-4-16,0 0-1 15,10 0 1-15,2 0 0 16,4 0 1-16,2 0 1 16,2 0-1-16,-1 1 0 15,-1 1 0-15,0-1 0 16,0-1 1-16,0 1-1 16,-2-1-1-16,2 0 1 15,-7 2-1-15,-1-2 0 16,-7 1 0-16,-2 1 0 15,-1-2 1-15,0 1 1 0,0 0-1 16,0 5 1-16,0 2-1 16,0 8-1-16,0 7 4 15,0 4 4-15,-10 2 1 16,-2 2 0-16,-3 0 0 16,-3-1-5-16,-4 0-4 15,-1 0-2-15,-1 1-4 16,-4-1-115-16,3-6-170 15,1-9-308-15</inkml:trace>
  <inkml:trace contextRef="#ctx0" brushRef="#br0" timeOffset="28028.17">14523 3722 524 0,'0'0'134'0,"0"0"30"0,0 0-43 0,0 0-18 0,0 0 0 0,0 0-20 0,0-25-26 0,-5 25-16 16,-3 0-23-16,-3 13-11 15,-3 5 13-15,0 4 9 16,3 2-14-16,3 2 12 15,4-2-11-15,4-3-9 0,0-1 4 16,0-3-7 0,14-4-2-16,-1-5 1 0,3-2-2 15,1-6 4-15,-1 0 3 16,5-6 1-16,-3-12 5 16,0-5-10-16,-4-1 3 15,-3-1-3-15,-5 5-4 16,-3 6-1-16,-3 6 1 15,0 6-22-15,0 2-65 16,0 0-193-16,-3 7-313 16</inkml:trace>
  <inkml:trace contextRef="#ctx0" brushRef="#br0" timeOffset="28244.13">14741 3849 472 0,'0'0'347'0,"0"0"-251"16,0 0-5-16,0 0-53 15,0 0-2-15,0 0 6 16,6 69-22-16,-6-46-9 16,0 1-7-16,0-1-3 15,0-1-1-15,0-2-6 16,0-5-122-16,1-3-206 0</inkml:trace>
  <inkml:trace contextRef="#ctx0" brushRef="#br0" timeOffset="28582.4">14932 3780 620 0,'0'0'113'0,"0"0"67"16,0 0-42-16,0 0-35 16,0 0-5-16,0 0-64 15,17-37-22-15,-17 63 11 0,0 6 16 16,0 4-1-16,0-4-11 16,0-4-7-16,0-7-2 15,3-7-7-15,7-7-5 16,4-7 5-16,7 0 10 15,6-15 7-15,1-9-10 16,-1-7-7-16,-6-7 0 16,-6 1-3-16,-4 2-6 15,-3 7-2-15,-5 12-5 16,-3 9-22-16,0 7-159 16,0 0-361-16</inkml:trace>
  <inkml:trace contextRef="#ctx0" brushRef="#br0" timeOffset="29829.1">14275 4402 562 0,'0'0'82'0,"0"0"26"0,0 0-36 0,0 0-4 0,0 0-7 0,0 0 0 16,-4-43-2-16,-5 41 29 16,1 1-25-16,-1 1-7 15,-4 0-21-15,-1 0-4 16,2 0-1-16,-1 0-1 15,4 7-7-15,3 3-10 0,1 1-3 16,3 3-8-16,2 0-1 16,0-1 1-16,0 0 0 15,0-3-1-15,5-3 1 16,5-3-2-16,2-3 2 16,2-1-1-16,2 0 3 15,0 0 0-15,-4-10 3 16,-1-1-5-16,-1-3 0 15,-4 0 5-15,0 1-3 16,-5 0-1-16,-1 3 1 0,0 1-1 16,0 3 6-16,-9 2-7 15,-5 1 0-15,0 2-1 16,-1 1 1-16,-3 0 1 16,3 0 0-16,0 5-1 15,5 6 3-15,1 5-1 16,4-1-2-16,4 1 3 15,1 0-3-15,0-2 1 16,0-2-2-16,4-3 2 16,5-5-2-16,2-1 0 15,6-3 0-15,3 0 0 16,4 0 3-16,-2-5 3 16,-2-7-3-16,-4-2-2 15,-8 0 3-15,-7 3 0 16,-1-1 10-16,0 4-5 15,-9 0-5-15,-7 4-4 0,2 1 0 16,3 3-2-16,1 0 0 16,6 0-2-16,1 0-9 15,3 3-26-15,0 3-113 16,7 0-28-16,16-4-103 16</inkml:trace>
  <inkml:trace contextRef="#ctx0" brushRef="#br0" timeOffset="31212.16">14605 2327 548 0,'0'0'96'0,"0"0"20"0,0 0-12 0,0 0-8 0,0 0-43 15,0 0-16 1,-45-20 12-16,42 19-4 0,2 1-6 16,1 0-13-16,0 0 1 15,0 0-4-15,0 0-14 16,0 0-4-16,3 0 3 15,13 0 1-15,5 7 8 16,10 0-2-16,5 0-3 16,4-2-4-16,-4-3-1 15,-3-1-7-15,-6-1 2 16,-5 0-2-16,-5 0 8 16,-4 0-6-16,-4 0 1 15,-5-1-2-15,-2-1 1 16,-2 2 4-16,0 0 7 15,0 0-4-15,0 0-1 0,0 0-5 16,-2 13-2-16,-4 6 0 16,0 7 5-16,1 4-4 15,0 3 2-15,1 3 1 16,1-2 0-16,0-5-1 16,1-3 3-16,-1-8 0 15,2-5-3-15,-3-5 3 16,0-1-1-16,-2-3 8 15,-4-1 5-15,-6 0 3 16,-6-3 3-16,-6 0-17 0,-3 0-3 16,-5-4-3-1,-2-3-1-15,5-2 2 0,8 4-1 16,8-1-1-16,11 2 8 16,4 3 22-16,2-2-5 15,0 3-16-15,2 0-9 16,14 0-1-16,11 6 3 15,6 5 2-15,4 3 3 16,2 0-3-16,-5-3 0 16,-1 1 0-16,-3-7-5 15,-3 2 0-15,-5-2-1 16,1-1-15-16,2 0-106 16,0-1-119-16,0-3-275 15</inkml:trace>
  <inkml:trace contextRef="#ctx0" brushRef="#br0" timeOffset="31390.18">15124 2620 673 0,'0'0'121'0,"0"0"59"0,0 0-23 0,0 0-34 0,0 0-50 16,0 0-44-16,6 3-20 15,-12 21 5-15,-3 6-4 16,2 0-8-16,-1 0 0 15,1 2-4-15,1-5-123 16,0-3-271-16</inkml:trace>
  <inkml:trace contextRef="#ctx0" brushRef="#br0" timeOffset="32603.26">15711 2316 268 0,'0'0'482'0,"0"0"-343"0,0 0 23 0,0 0-43 0,0 0-28 16,0 0-51-16,8-20-18 15,-8 22-4-15,-1 16 2 16,-8 5 31-16,-5 7 20 16,4 7-13-16,-2 3-17 15,3 4-4-15,2-2-11 16,-1-2-9-16,4-7-8 15,1-5 6-15,3-6-9 16,0-3-5-16,0-4-1 0,6-4 0 16,10-2-4-1,3-2 3-15,4-4-14 0,4-2-35 16,0-1-48 0,-2 0-55-16,-3 0-19 0,-5-4-56 15,-4-7-152-15</inkml:trace>
  <inkml:trace contextRef="#ctx0" brushRef="#br0" timeOffset="32792.64">15636 2549 610 0,'0'0'301'0,"0"0"-139"15,0 0 6-15,0 0-110 16,0 0-37-16,0 0-10 0,86-14-3 15,-35 14-3-15,3 0-5 16,2 4 0-16,0 2 0 16,-7-2-57-16,-6 1-609 15</inkml:trace>
  <inkml:trace contextRef="#ctx0" brushRef="#br0" timeOffset="33747.37">17220 3294 673 0,'0'0'140'0,"0"0"-54"0,0 0 33 0,0 0 28 0,0 0-17 0,0 0-32 0,15-59-35 0,-15 70-24 0,-1 24-24 16,-13 15 40-16,-2 19 14 16,-3 22-27-16,-3 14-2 15,-3 16-6-15,-3 8-8 16,-2 3 12-16,-1-4-9 16,-1-5 0-16,1-7-8 15,0-6 0-15,-1-3-9 16,1 0 7-16,1-7-13 15,5-8 5-15,4-10-6 16,4-17 3-16,5-12-4 16,4-12-4-16,0-12 1 15,7-11 1-15,-1-10-2 16,2-4-3-16,0-2-4 0,0-1-2 16,0-1 2-16,0 0-17 15,5-7-52-15,11-14-94 16,11-11-123-16,13-19-328 15</inkml:trace>
  <inkml:trace contextRef="#ctx0" brushRef="#br0" timeOffset="34780.12">17378 3350 672 0,'0'0'111'0,"0"0"16"0,0 0-32 0,0 0-53 0,0 0-27 15,103-6 18-15,-22 6 5 16,17 0 32-16,18 13 1 15,16 4-4-15,7 3-8 16,4-1-17-16,-9-2-5 16,-14-3-23-16,-22-4-6 15,-20-5-5-15,-14-1-3 16,-11-3 4-16,-9-1-2 16,-7 2-2-16,-5-2 0 15,-9 0 2-15,-2 0 1 0,-7 0-3 16,-1 0 3-1,-7 0-3-15,-5 0 3 0,-1 1 2 16,0 0 7-16,0 1-2 16,0-1 1-16,0 6-10 15,0 4 1-15,-1 9 4 16,-8 10 6-16,0 9 3 16,-1 11 10-16,-2 9-5 15,-5 9 5-15,1 11 3 16,-4 8 1-16,6 6-3 15,6 6-12-15,4 3 12 16,1 4 1-16,-2 1-3 16,-2 3-2-16,-4-2 4 0,1-2-18 15,-2-7 2-15,2-10-9 16,-1-7 4-16,-1-10-3 16,2-7-2-16,-2-9 3 15,-3-10-2-15,1-6 0 16,0-5 2-16,0-3-3 15,1-7 0-15,4-5 1 16,3-6-1-16,3-7 1 16,1-3 0-16,1-3-1 15,1 1 5-15,-2-2-2 16,1 0 0-16,-5 0-1 16,0 0 2-16,-2 0-4 0,-2 0 1 15,0-2-2 1,-1-1 0-16,0 2-2 15,-2 0 3-15,1-1-4 0,-3 1 2 16,0-2-1-16,-4-1 0 16,-8-2 1-16,-6-2-4 15,-15-5-7-15,-14-1-10 16,-20-6-20-16,-20-2 6 16,-14-5-14-16,-17-3-11 15,-12 2 11-15,1 0-5 16,3 5-24-16,15 2 34 15,17 3 20-15,21 1-59 16,25-1 3-16,26-2-13 16,18-3-115-16</inkml:trace>
  <inkml:trace contextRef="#ctx0" brushRef="#br0" timeOffset="35683.21">18377 4044 483 0,'0'0'180'0,"0"0"-76"0,0 0 51 16,0 0-58-16,0 0-40 15,0 0-40-15,-17-13-10 0,11 20 15 16,3 0 3-16,3-1-8 15,0 0 1-15,0-2 5 16,0-1-6-16,0 0 6 16,5-3-6-16,3 0-4 15,1 0 1-15,-1-2-4 16,0-6 4-16,-3-2-6 16,-3 0 12-16,-2 4 17 15,0 0-8-15,0 4 1 16,-8 2-6-16,-8 0-21 15,0 0-3-15,-1 1 0 16,1 12-3-16,5 2 2 16,2 3 0-16,4 0 1 15,5 0-2-15,0-3 2 0,2 0 0 16,13-5 2-16,8-3 0 16,2-4-1-16,-2-3 5 15,-3 0-3-15,-6-5 5 16,-4-8 1-16,-7-1 5 15,-3-1 5-15,0 1-12 16,0 3-7-16,-9 1 0 16,-6 4-15-16,-1 2-147 15,-7-2-329-15</inkml:trace>
  <inkml:trace contextRef="#ctx0" brushRef="#br0" timeOffset="36641.51">15500 3969 521 0,'0'0'41'0,"0"0"54"0,0 0 45 0,0 0-27 0,0 0-49 0,0 0-51 15,-21-6-5-15,5 21 4 16,-2 0 10-16,-1 6-4 16,-1 0-6-16,-2 4-1 15,-2 0-1-15,0-3-10 16,4 2 0-16,3-4-1 15,3-3-8-15,7-7-136 16,2-4-212-16</inkml:trace>
  <inkml:trace contextRef="#ctx0" brushRef="#br0" timeOffset="36862.37">15341 3961 618 0,'0'0'119'0,"0"0"-55"15,0 0-2-15,0 0-41 16,0 0 15-16,0 0-20 16,80 73-10-16,-46-43-2 15,8-3-4-15,-3-4-78 16,-3-4-790-16</inkml:trace>
  <inkml:trace contextRef="#ctx0" brushRef="#br0" timeOffset="38597.71">17968 2766 446 0,'0'0'162'0,"0"0"-45"0,0 0 28 0,0 0 11 0,0 0-48 0,0 0-8 16,-48-29-21-16,48 28-8 0,0 1-28 16,0 0-18-16,0 0-25 15,15 0 3-15,13 0 0 16,11 3-2-16,3 0 5 16,2-3-6-16,-6 0 2 15,-8 0-2-15,-8 0 1 16,-8 0 0-16,-5-6 3 15,-5 0-3-15,2 0 5 16,-5 2-5-16,-1 0 5 16,0 2-3-16,0 0-1 15,0 0 3-15,0 1-3 16,0-1 0-16,-3 2-4 0,-1-1 2 16,1 1-2-16,0 0-1 15,2 0-1-15,-1 0 4 16,1 0 0-16,1 0 0 15,0 0 0-15,0 0 0 16,0 0 0-16,0 0 0 16,0 0 1-16,0 0 3 15,0 0-3-15,0 0 6 16,0 0-5-16,0 0-2 16,0-1 1-16,0-2 0 15,0-4 1-15,0 0-2 16,1-3 0-16,1-1 1 0,1-2-1 15,0-3 1-15,1-2 2 16,-1 1-3-16,0-2-1 16,1 3 1-16,-1 3 3 15,-1 6-1-15,-2 4 1 16,0 3 2-16,0 0-3 16,-2 4-2-16,-11 18 0 15,-7 8 8-15,-5 7 9 16,1 12 7-16,2 6 0 15,-1 3-1-15,6 2-10 16,5-4-1-16,4-8-9 16,7-5 0-16,1-8-3 15,0-4-1-15,15-5-2 0,7-6-2 16,3-8-46-16,4-5-32 16,-1-7-100-16,-1 0-154 15,-5-7-303-15</inkml:trace>
  <inkml:trace contextRef="#ctx0" brushRef="#br0" timeOffset="38830.36">18063 2925 529 0,'0'0'112'0,"0"0"-20"0,0 0-29 0,0 0-25 0,0 0-17 16,0 0-5-16,106-11 3 15,-58 11-9-15,0 0-8 16,-2 1-2-16,-10 3-4 16,-10-1-119-16</inkml:trace>
  <inkml:trace contextRef="#ctx0" brushRef="#br0" timeOffset="39031.96">18351 2953 507 0,'0'0'174'0,"0"0"-15"0,0 0-30 16,0 0-68-16,0 0-47 16,0 0 9-16,60 11 0 15,-23-6-9-15,3 0-6 16,1-1-5-16,-7 1 3 15,-7-1-6-15,-9-1-8 16,-9-2-35-16,-6-1-205 16,-3 0-48-16</inkml:trace>
  <inkml:trace contextRef="#ctx0" brushRef="#br0" timeOffset="39212.54">18575 2898 515 0,'0'0'170'0,"0"0"4"0,0 0-36 15,0 0-93-15,0 0-15 16,0 0 21-16,-66 58-16 16,59-30-5-16,1 2-24 15,4 1-1-15,2 0-5 16,0-3-3-16,5-2-115 16,13-8-149-16,3-4-189 15</inkml:trace>
  <inkml:trace contextRef="#ctx0" brushRef="#br0" timeOffset="39899.29">18751 3062 486 0,'0'0'120'0,"0"0"-30"15,0 0 71-15,0 0-41 16,0 0-31-16,0 0-21 15,-40-49-32-15,17 49-9 16,-1 11 21-16,2 3-1 16,3 3-1-16,4 1-14 15,3 2-19-15,7-2-4 16,4-1-6-16,1-3-2 16,0-4-1-16,9-2 1 15,9-3 0-15,4-4 9 16,2-1-6-16,3 0 3 0,1-10-5 15,2-8 2 1,1-9 0-16,1-8-2 0,-4-9 0 16,-3-7-1-16,-8 1 3 15,-4 4-2-15,-8 13 2 16,-5 11-2-16,0 12-1 16,0 6 4-16,0 4 0 15,-8 0-5-15,-8 20-5 16,1 10 5-16,-1 6 10 15,6 4-4-15,6-2 2 16,4-1-6-16,0-5 1 16,0-4-2-16,4-5-2 15,6-6 1-15,3-4-7 16,-1-8-33-16,1-5-41 0,7 0-27 16,0-7 15-1,6-17 17-15,1-11 18 0,2-10 25 16,-4-8 27-16,-3-2 6 15,-7 6 4-15,-5 10 20 16,-8 14 9-16,-2 13 63 16,0 9 48-16,-6 3-40 15,-12 10-80-15,-3 17-15 16,0 7 10-16,3 5-6 16,6 1-4-16,8-3-6 15,4-1 1-15,0-3-4 16,0-6-1-16,4-2-3 15,5-5-78-15,5-9-119 0,2-8-162 16</inkml:trace>
  <inkml:trace contextRef="#ctx0" brushRef="#br0" timeOffset="40059.04">19054 3000 292 0,'0'0'564'16,"0"0"-491"-16,0 0-19 0,0 0-4 0,100-38-26 0,-56 33-16 0,-3 3-1 16,-5-1-5-16,-11 0-2 15,-11 0-2-15,-7-1-99 16,-7 3-479-16</inkml:trace>
  <inkml:trace contextRef="#ctx0" brushRef="#br0" timeOffset="41635.28">17546 4490 434 0,'0'0'54'0,"0"0"-37"0,0 0 13 0,0 0-10 0,0 0 12 0,0 0 10 16,26 1 15-1,-20-6 37-15,-4-3 39 0,-2 4-19 16,0-2-59-16,0 5-30 16,0-2-20-16,0 3-5 15,0-1-10-15,0 1-36 16,0 0-138-16,0 0-49 15,-6 0 88-15,-2 0-149 16</inkml:trace>
  <inkml:trace contextRef="#ctx0" brushRef="#br0" timeOffset="42131.26">17546 4490 270 0,'3'-24'88'16,"-3"24"1"-16,0 0 33 16,0 0-3-16,0 0-23 15,0 0 14-15,9 0-33 16,8-2-27-16,4-3-10 0,6-1-1 15,3-2-8-15,1 1-1 16,2-2 8-16,-2-1 5 16,-1 0-10-16,-3-1-6 15,-3 2 4-15,-3 1-10 16,-2 1 1-16,-2 0-8 16,2 0 5-16,1-1-10 15,2 1 0-15,2-3 0 16,1 0-1-16,-1-2-2 15,0 2 5-15,-2 2-3 16,-4 1 3-16,-1-1 11 16,-1-1-9-16,0 1 0 0,2-1-2 15,-3 2-6-15,4 0-1 16,-3 0 1-16,-2 3-5 16,0-2 3-16,-4 2-3 15,-2 1 1-15,-1 2 1 16,-4-2 1-16,0 1-2 15,0 1 1-15,0-3 0 16,4 1-2-16,2-1 0 16,1-1 0-16,1 3-3 15,-3-1 3-15,-2 3 1 16,-3-1-1-16,-3 1-1 16,0 0-3-16,0 0-3 15,0 0-34-15,0 0-129 0,-9 0-106 16,-4-3-121-16</inkml:trace>
  <inkml:trace contextRef="#ctx0" brushRef="#br0" timeOffset="42581.79">18072 4133 371 0,'0'0'191'0,"0"0"-107"0,0 0 74 0,0 0-8 0,0 0-82 16,0 0-16-16,-52-13 3 15,52 13-20-15,0 0-8 0,0 0-2 16,0 0-8-16,0 0-7 16,0 0-9-16,0 0 6 15,13 0 2-15,5 3 1 16,6 2 2-16,5 1-8 15,3 0 6-15,3-2-4 16,-2-1 1-16,-1 0 4 16,-6-2 5-16,-7-1 5 15,-8 2 0-15,-7-2 1 16,-2 0-1-16,-2 0 9 16,0 0-4-16,0 0-8 15,0 0-5-15,0 1-5 16,0 3-8-16,0 6 2 0,0 7 8 15,0 7 6-15,-11 9 0 16,-3 3 7-16,-3 2-2 16,0-1-13-16,-2-2-8 15,0-2 2-15,0-1-2 16,-1-1-35-16,0-5-214 16,4-8-139-16</inkml:trace>
  <inkml:trace contextRef="#ctx0" brushRef="#br0" timeOffset="43377.39">17350 3981 725 0,'0'0'106'0,"0"0"67"0,0 0-51 0,0 0-49 0,0 0-35 16,0 0 2-16,0 10-17 15,0-1-13-15,-3 5 9 16,-3 3-2-16,2 2-3 16,2 1-4-16,2-1 0 15,0-2 3-15,8 0-5 16,9-3 0-16,1-4-2 16,0-3-4-16,2-5 1 15,-7-2-3-15,3 0 3 16,-2-6 3-16,2-11 0 15,2-3-4-15,0-4 1 0,-1 0 1 16,-6 7 1 0,-4 6-4-16,-7 5 4 0,0 5 6 15,0 1 3-15,0 0-14 16,-2 1-7-16,-4 13 5 16,-4 2 4-16,4 0-3 15,0-1 1-15,3 0-5 16,1 2-66-16,2-3-218 15,0-4-222-15</inkml:trace>
  <inkml:trace contextRef="#ctx0" brushRef="#br0" timeOffset="43596.45">17671 4032 771 0,'0'0'181'16,"0"0"-31"-16,0 0 11 15,0 0-84-15,0 0-42 16,0 0-32-16,1 33 21 16,-1-9 3-16,0 1-19 15,0-2-1-15,0-2-7 16,0-2 0-16,0-4-5 16,2-4-131-16,8-7-143 15,4-4-176-15</inkml:trace>
  <inkml:trace contextRef="#ctx0" brushRef="#br0" timeOffset="43893.7">17839 3958 559 0,'0'0'225'0,"0"0"-50"15,0 0 3-15,0 0-65 16,0 0-95-16,0 0-1 15,-4 40 32-15,1-17-6 16,3 0-3-16,0-6-12 16,0-4-6-16,0-5-3 15,10-2-12-15,1-6 3 0,2 0 12 16,7 0-8-16,0-10 3 16,2-6-5-16,-3-4-8 15,-4 2 3-15,-6 4-7 16,-5 3 0-16,-1 4-4 15,-3 3-39-15,0-1-156 16,0 1-309-16</inkml:trace>
  <inkml:trace contextRef="#ctx0" brushRef="#br0" timeOffset="44122.77">18101 3867 936 0,'0'0'66'0,"0"0"55"16,16 96 38-16,-16-52-88 16,0 1-51-16,-20-4-13 15,-8-4-7-15,-8-6-4 16,-7-5-57-16,-2-8-258 15,-2-7-341-15</inkml:trace>
  <inkml:trace contextRef="#ctx0" brushRef="#br0" timeOffset="44537.23">17410 3757 492 0,'0'0'112'0,"0"0"-68"16,-99 50 87-16,62-12-2 16,4 10-43-16,6 4-9 15,14 2 4-15,11-2-33 16,2-7-18-16,9-4-18 15,15-5-11-15,3-6 0 16,0-6 0-16,3-4-2 0,-5-7-103 16,2-7-385-1</inkml:trace>
  <inkml:trace contextRef="#ctx0" brushRef="#br0" timeOffset="48982.2">5001 4352 1425 0,'0'0'56'0,"0"0"44"0,0 0 41 0,0 0-89 0,0 0-47 0,0 0 5 0,-52 101 2 16,37-54-7-16,-1-1-5 16,5 0-3-16,1-3-115 15,7-2-106-15,3-7-146 16,0-10-355-16</inkml:trace>
  <inkml:trace contextRef="#ctx0" brushRef="#br0" timeOffset="49154.75">5244 4517 1227 0,'0'0'159'15,"0"0"-11"-15,0 0-103 16,0 0-9-16,-35 76-2 15,33-37-33-15,-1 5-1 16,2 5-63-16,-1 3-158 16,-1-8-236-16</inkml:trace>
  <inkml:trace contextRef="#ctx0" brushRef="#br0" timeOffset="49627.64">4624 4497 853 0,'0'0'212'15,"0"0"-110"-15,0 0 52 16,0 0-73-16,0 0-49 16,0 0-32-16,40 46 29 15,-23 4 38-15,2 8-29 16,5 4-8-16,4 0-9 15,5-6-15-15,6-9 1 16,6-16 2-16,4-14-4 16,9-16-3-16,6-1 7 15,5-18-1-15,-5-13 1 16,-1-9-4-16,-13-5 6 0,-9 3 2 16,-13 4-10-1,-4 10-3-15,-9 9-6 0,-2 6-99 16,5 3-197-16,-2 3-692 15</inkml:trace>
  <inkml:trace contextRef="#ctx0" brushRef="#br0" timeOffset="50242.14">4482 5154 1176 0,'0'0'37'0,"-91"2"50"0,39 22 70 0,5 10-86 0,6 11-18 0,10 10-17 0,14 9-12 16,9 2-11-16,8 0-4 15,0-1-1-15,8-4-1 16,9-8-7-16,5-6 0 16,3-8-1-16,8-9-62 15,4-6-85-15,2-12-178 16,1-11-242-16</inkml:trace>
  <inkml:trace contextRef="#ctx0" brushRef="#br0" timeOffset="50795.07">4963 5400 866 0,'0'0'86'16,"0"0"22"-16,0 0 51 15,0 0-58-15,0 0-38 0,0 0-32 16,-11 7 2 0,-1 17 2-16,-3 4 33 0,6 6-36 15,3 4-10-15,6 3-9 16,0 1-3-16,0-3-4 16,17-4-6-1,8-8 0-15,5-7-1 0,4-9 2 16,4-8-1-16,-3-3 0 15,1-10-7-15,-6-14 7 16,-3-7-4-16,-5-6 4 16,-4-3 8-16,-6 3-6 15,-6 5 4-15,-2 11-1 16,-4 10 4-16,0 8 43 16,0 3 6-16,0 14-57 15,-8 16-1-15,-1 8 8 0,-2 4-8 16,6-1 1-16,1-4-3 15,4-3-1-15,0-6-35 16,0-6-133-16,15-6-108 16,2-9-299-16</inkml:trace>
  <inkml:trace contextRef="#ctx0" brushRef="#br0" timeOffset="51000.41">5552 5595 996 0,'0'0'245'0,"0"0"-160"0,0 0 11 0,0 0 48 0,10 98-51 15,-10-54-36-15,0 3-32 16,-3 0-13-16,-1-3-12 16,2-1-2-16,2-7-33 15,0-7-79-15,2-6-48 16,17-12-138-16,7-11-146 15,2 0 266-15</inkml:trace>
  <inkml:trace contextRef="#ctx0" brushRef="#br0" timeOffset="51541.7">5905 5575 684 0,'0'0'225'0,"0"0"-39"0,0 0-24 16,0 0-30-16,0 0-28 16,0 0-25-16,18-64 2 15,-18 64-13-15,0 0-28 16,0 6-25-16,0 18-10 16,0 13 0-16,0 9 27 15,-1 4 4-15,1 1-12 16,0-6-7-16,0-6-10 15,0-5 2-15,4-7-8 16,4-10-1-16,1-7-2 16,4-10 1-16,5 0 1 15,6-16 1-15,6-12 6 0,1-10-1 16,-3-7-2 0,-1-8 0-16,-5 2-3 0,-3 4 1 15,-3 9 1-15,-7 12-1 16,-3 9-2-16,-3 9-1 15,-3 5-16-15,0 3-53 16,2 0-81-16,2 0-175 16,0 4-231-16</inkml:trace>
  <inkml:trace contextRef="#ctx0" brushRef="#br0" timeOffset="51797.86">6371 5227 701 0,'0'0'609'0,"0"0"-520"0,86 34 56 0,-41 23-20 0,4 18-2 0,-7 14-31 16,-5 11-37-16,-11 6-36 15,-7 4 1-15,-17-4-18 16,-4-9 0-16,-38-9-2 16,-21-14-95-16,-7-10-149 15,1-9-488-15</inkml:trace>
  <inkml:trace contextRef="#ctx0" brushRef="#br0" timeOffset="-88050.2">11042 11867 886 0,'0'0'31'0,"-88"-82"112"0,18 40 27 0,-23 0-67 0,-24-2-30 0,-18 5-2 0,-17 7 118 15,-15 15-136-15,-2 16 7 16,-5 1-32-16,10 28-12 0,16 19 42 16,18 19-32-1,20 19-6-15,27 19-2 0,27 16-5 16,29 16 1-16,26 10-11 15,7 14-2-15,42 6-1 16,32-1-1-16,30-2-1 16,28-22 1-16,26-22 2 15,28-29-1-15,20-34 1 16,7-33 2-16,-7-23-3 16,-24-47 2-16,-22-35-1 15,-25-32 3-15,-22-36 0 16,-17-43 7-16,-25-37-10 15,-34-28-1-15,-43 14-26 16,-49 46-24-16,-75 63 1 0,-64 61-13 16,-60 45-262-16,-58 28-520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09:49:59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7569 8486 1481 0,'0'0'26'0,"0"0"19"0,0 0 61 0,143 21-67 0,11-7 1 0,38 6 1 16,23 9 2-16,12 4-16 15,20 13-15-15,34 6 18 16,27 10-8-16,14 4-18 15,-6 8-2-15,-22-1 5 16,-33-3-7-16,-24-6 2 0,-35-12-2 16,-32-10 2-1,-24-11-1-15,-26-8 6 16,-22-9-4-16,-21-7 1 16,-23-5 2-16,-17-2 0 0,-14 0-6 15,-13 0 0 1,-7 0 0-16,-3 0-15 0,-4 0-90 15,-37 0-34-15,-32-12-94 16,-37-16-374-16</inkml:trace>
  <inkml:trace contextRef="#ctx0" brushRef="#br0" timeOffset="4487.7">2461 8457 616 0,'0'0'460'0,"0"0"-424"0,0 0 135 0,0 0-33 16,-108-57-58-16,26 115 6 16,-18 38 20-16,-18 36-4 15,-10 36-18-15,-1 34-7 16,4 20-24-16,24-4-18 16,22-4-32-16,33-37-3 15,38-37 0-15,16-27-17 16,44-40-56-16,13-28-93 15,14-25-89-15,2-20-238 0</inkml:trace>
  <inkml:trace contextRef="#ctx0" brushRef="#br0" timeOffset="5703.14">6390 9920 1008 0,'0'0'54'0,"0"0"67"0,0 0 97 0,0 0-139 16,0 0-35-16,0 0-13 16,0 0-19-16,12-21-6 15,25 22 20-15,8 6 3 0,9 0-4 16,3 1 2-16,10 2-5 15,1 0-4 1,6 0 7-16,1-1-12 0,0-1-2 16,4-1-2-16,-1 2 0 15,10-2-1-15,-2 0-3 16,-2 0-1-16,-6 0 1 16,-10 1-3-16,1 2 1 15,-1 0-1-15,4-1-1 16,-2 1-1-16,-1 1-2 15,-4-1 2-15,-2 1 0 16,6 0 0-16,-2-2 6 16,-1-1 1-16,2-1 0 15,-11 1-3-15,-2 0 1 16,2 0 0-16,-1 1 4 0,1-1 5 16,-3 0-5-1,1 2 5-15,0 0-1 0,-1-1 0 16,2-1-2-16,7 2-4 15,1 0-1-15,2-1-3 16,-3 0 0-16,-7 1 0 16,7-3 1-16,4 0 0 15,-1-1 4-15,3 0-1 16,-5 1 1-16,1 0-7 16,4 0 4-16,1-1 4 15,-1-2-3-15,4-1-3 16,-5-2 6-16,-3-1-1 15,-4 0 1-15,-5 0-7 0,-1 0 8 16,-2 0-10 0,-10 0 0-16,-10-1 0 0,-18-1 0 15,-5 2 0-15,-5 0 0 16,-5 0-12-16,0 0-43 16,0 2-78-16,0 7-180 15,-9 0-54-15</inkml:trace>
  <inkml:trace contextRef="#ctx0" brushRef="#br0" timeOffset="8199.93">12724 9890 495 0,'0'0'215'0,"0"0"-127"0,0 0 22 0,0 0-44 0,0 0 5 15,0 0-1-15,0 0 12 16,65 6-23-16,-38 2 8 15,6 0-14-15,2 4-23 16,9-1-6-16,7 4-12 16,4-1 5-16,3 0-5 15,1 0-1-15,-1-2 1 16,-6 0-6-16,-4-2 2 0,-4-3-3 16,-2-2-1-1,1 1 7-15,-3-2 1 16,3 1 6-16,4 0 6 0,-2 1-6 15,2-2-6-15,-2 2 1 16,1-2 0-16,1 0-4 16,6 0 2-16,1 0 0 15,1-1-3-15,-5 1-3 16,-3-1-3-16,-5 0-1 16,-1 1-1-16,0 1 1 15,-1-1 0-15,1 0 0 16,6 2-1-16,4-2 0 15,-1 3 1-15,0 0-1 16,-5 0 0-16,6-1 0 16,-6-2 3-16,-2 0-3 0,-1 0 2 15,-8 1-2-15,4-1 1 16,4 1-1-16,5 1 3 16,0 3-5-16,2-2 4 15,2 1-2-15,1 1 0 16,0 0 2-16,7-4-1 15,-2-1 0-15,-1-1 0 16,-2-2-2-16,-14 2 0 16,-2-3 0-16,-1 2 1 15,-3-2 0-15,0 0-1 16,2 0 1-16,-1 0 0 16,-1 0 0-16,-1 0 1 0,4 0 0 15,-1 0-1-15,4 0 1 16,2 0 0-16,0 0-1 15,-2 0 1-15,3 0 1 16,-1 0 2-16,-3-5 0 16,-2 1 1-16,-5 0 6 15,-1 0-2-15,3 0-9 16,-3-1 5-16,1 1-4 16,-1 1-1-16,2-2 2 15,-2 0 0-15,0 1-2 16,2-2 3-16,3 1-2 15,1-3 2-15,8 1-3 16,1-1 1-16,-4 1-2 16,-2 0 0-16,-8 2 1 15,-2 2 0-15,1 0 0 0,-1 2 3 16,-3-1 1-16,2 1 2 16,-1-1-3-16,3 0 3 15,2 0-3-15,4 1-3 16,0-1 0-16,-3 1 1 15,1-2-1-15,-4 0 0 16,4 0 0-16,0 0 0 16,2 2 0-16,1 0 0 15,-5-1 1-15,2 2 0 16,1-3 0-16,-1 0 0 16,0 1 0-16,-6-1-1 15,4 1-2-15,-2 2 2 0,0 0 2 16,3 0-2-1,2 0 0-15,3 0 0 0,5 3 1 16,2 1 1-16,-1-1-2 16,-2 0 0-16,-6-1-1 15,-1-1-1-15,-3 3 0 16,-2 1 2-16,2 0-2 16,-2 1 2-16,4-2-1 15,3-1 1-15,1 0 0 16,3 0 0-16,5-1 0 15,0 0 0-15,-1-2-1 16,-3 0 2-16,-10 0 0 16,-3-2 0-16,-2-3 0 15,1-2-1-15,2 0 1 0,3 0-1 16,2 1 0-16,-3 0 0 16,4 2 0-1,2 2 0-15,-2 2 1 0,2 0-1 16,1 0 0-16,-5 0 0 15,-1 0 0-15,-1 3-1 16,-2 0 2-16,2 0-2 16,6 3 2-16,1-2-3 15,-1 2 1-15,-2-3 1 16,-4 1-1-16,4 1 0 16,0 2-2-16,1 0 1 0,-2 2 0 15,-2-2 1 1,-3-2 1-16,1 1 0 0,1-2 0 15,-2 2 1-15,0-3-1 16,-1-2 0-16,3 2 0 16,8 0 1-16,6 0-1 15,6 4 1-15,7 0-1 16,1 0 2-16,5 1-1 16,-3-2-1-16,-7 0-1 15,-6-2 0-15,-3 0 0 16,-5 0-1-16,-2-1 0 15,-4 0-2-15,-6-3 3 16,0 1 1-16,1-1 0 16,-1 0 0-16,-3 0-11 15,-6 0-2-15,-5 0-16 0,-8 0-18 16,-7 0-22-16,-1 0-18 16,-50-15-120-16,-40-20-73 15,-49-21-271-15</inkml:trace>
  <inkml:trace contextRef="#ctx0" brushRef="#br0" timeOffset="10795.8">5847 10893 499 0,'0'0'605'0,"0"0"-605"0,0 0 0 0,0 0 41 0,0 0-29 0,0 0-1 15,46 40 25-15,-19-30 13 16,0-2-7-16,5 2 1 16,3-3-8-16,1 0 6 15,4-1-6-15,1 0-6 16,0-1 1-16,-2 1-9 15,2 1-1-15,0 0-16 16,0 2 2-16,1 0 0 16,2 3-5-16,-1-3-1 0,5 0 2 15,0 1-2-15,9-2 5 16,-5 1 4-16,-4-1 5 16,-1 0 1-16,-3-1-1 15,2-2-2-15,2 1-6 16,-1 1 6-16,2 0-1 15,-1 0-4-15,0 3-1 16,-3-2-4-16,-1 4 4 16,-5-2-4-16,-1 0 2 15,-4-2-3-15,-1-1 2 16,0 1-3-16,-2-2 2 16,0 2-2-16,-1-1 0 15,0 2 1-15,0 1-1 16,1-2 0-16,-1 1 3 0,4-1-2 15,1-1 1-15,0 0-2 16,1-1 0-16,-2 1-1 16,1-2 1-16,-2 1-4 15,-2 0 3-15,-1 1 1 16,0-1 1-16,-1-1-1 16,3 1 0-16,-1-2-1 15,3 0 1-15,1-1 0 16,-1-1 1-16,3-1 0 15,-3 1-1-15,4 2 0 16,-2-1 1-16,-2 1-1 16,-1 0 0-16,-3 0 0 15,-5 0 1-15,0 1 0 0,-2-1-1 16,-1-2 1-16,2 3 0 16,1-3-1-16,2 1 0 15,3 0 1-15,3 0-1 16,-2 1 2-16,2-1-2 15,-5 1 0-15,-1-1-1 16,-3-1 1-16,2-2 0 16,0 0 3-16,1 0-3 15,2 0 1-15,0 0 1 16,4 0-1-16,3 0-1 0,2 0 0 16,3 0-3-1,-1 0 3-15,-5 0-1 0,1 0-1 16,-5 0 2-1,-1 0-1-15,1 0 1 0,2 0 0 16,8-5 1-16,3 3-2 16,3-3 1-16,3 4-1 15,-4-2 1-15,-1 3 1 16,-2 0-1-16,-6 0 0 16,-4 0 0-16,0 0 0 15,0 0 1-15,1 0 0 16,2 0-1-16,3 0 0 15,-2 0 0-15,3 0 1 16,2 0 1-16,3 0-2 16,0 3 0-16,-1 0 1 15,6 0-1-15,5-1 0 16,5 1 0-16,4 2-2 0,-2-3-2 16,-2 4 1-16,-2-2 1 15,-3 2 1-15,-7-2 1 16,-3 2 0-16,-5-3-2 15,-1 0 2-15,7-1 0 16,5 0 0-16,3 3-3 16,4 1 3-16,5 1-2 15,-5 0-1-15,0 0 3 16,-5 0 1-16,-4-1 0 16,1-1-1-16,1 0 0 15,-2-1 1-15,3 0-2 16,3-1 1-16,2 0-4 0,-1 1-2 15,0-2 4-15,-4 2-7 16,0-1 6-16,-1-1 1 16,-2 1-2-16,-2-3-1 15,0 2 4-15,-1-2 1 16,4 0 0-16,2 0 1 16,0 0-2-16,8 0 2 15,-2 0 1-15,0 0-2 16,-2 0 0-16,-7 0 3 15,-3 0-2-15,-2 0-1 16,0 2 2-16,1 0-2 16,9 1 0-16,8-1 4 0,4 0-4 15,3 0-3-15,-1 0 2 16,-5-2 0-16,-2 1-1 16,-3-1 2-16,-4 0 2 15,-3 0-1-15,-2 0 3 16,2 0 1-16,4 0 0 15,4 0-4-15,7-3 2 16,1 3-3-16,0 0 1 16,-5 0 0-16,0 0 0 15,1 2 0-15,-3 1 2 16,9-1 1-16,-4 3 9 16,-3-4-12-16,4 1 3 15,-5-1-4-15,3 0 2 0,2 2-1 16,-2 0 0-16,-1-1 2 15,-2 0 5-15,0 1 6 16,7 0-5-16,9 0 6 16,1 1-5-16,7-1-4 15,-3 1-2-15,-12-2-2 16,-3-1 2-16,-3 2 0 16,3-1 1-16,2-1 2 15,-2-1-6-15,-3 0 5 16,0 0 7-16,9 0-4 15,3-7 2-15,12-3-6 16,13-3-1-16,7-4-4 16,15-5-4-16,8-7-55 0,3-5-68 15,-7-1-132 1,-23 0-240-16</inkml:trace>
  <inkml:trace contextRef="#ctx0" brushRef="#br0" timeOffset="13164.18">8527 12406 981 0,'0'0'62'0,"-106"-7"-8"0,74 6 92 0,15 1-27 0,14 0-46 16,3 0-12-16,37 0-51 0,34 11 23 16,40 6 70-1,35 0-18-15,21 0-38 0,15 3-16 16,-3 0-21-16,-10-1-5 16,-20-3-2-16,-25-5-2 15,-24-6 4-15,-27-5-4 16,-21 0 0-16,-19 0 1 15,-16-1 0-15,-7-3 0 16,-6-1-2-16,1 1-11 16,4 2-84-16,7 0-96 15,12 2-96-15,11 0-89 16,8 0-465-16</inkml:trace>
  <inkml:trace contextRef="#ctx0" brushRef="#br0" timeOffset="13729.62">11788 11517 1294 0,'0'0'6'0,"90"-23"44"0,-10 49 52 16,7 40 39-16,-10 29-9 0,-25 19-35 0,-41 12-45 0,-30 4-17 0,-50-3-22 16,-28-15-6-16,-13-10-5 15,8-13-2-15,17-13-31 16,21-8-122-16,14-13-180 15,6-16-378-15</inkml:trace>
  <inkml:trace contextRef="#ctx0" brushRef="#br0" timeOffset="31910.45">19327 12111 850 0,'0'0'21'0,"-152"-101"26"0,38 53 114 0,-22-2-73 15,-25 2 4-15,-9 3-20 16,3 8-12-16,-1 15-5 0,11 22-7 16,5 14-3-16,5 38-10 15,15 26-13-15,16 18 8 16,14 15-5-16,17 14 1 15,10 18-11-15,8 19 1 16,9 18 4-16,-2 22-5 16,5 3-3-16,13-3-3 15,18-4-9-15,24-17-3 16,32-14 3-16,37-9 1 16,26-12-1-16,17-15 0 15,12-12 1-15,9-16 0 16,7-18-1-16,7-19 0 15,11-17-3-15,5-19-6 0,1-13-2 16,3-16 11 0,-6-2 0-16,11-36 0 0,3-24-8 15,10-26-24-15,13-22-14 16,7-12 39-16,5-2-3 16,-6 0-15-16,-22-6 23 15,-35-11 2-15,-31-14 4 16,-33-17 0-16,-31-12 10 15,-33-15 10-15,-22-12-5 16,-57-6-5-16,-43 10-12 16,-51 19-2-16,-52 27-30 15,-52 26-166-15,-39 18-335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09:54:24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4281 7220 1242 0,'0'0'6'0,"0"0"86"0,-6-83-14 0,1 72-16 0,2 8-6 0,2 3-48 15,-5 23-8-15,-6 21-3 0,3 18 3 16,-10 12 4-16,-1 13 1 15,-8 8 19-15,-11 11 14 16,-7 12-2-16,-2 4-10 16,3 5-10-1,6 2 2-15,8-8 6 0,3-4 1 16,2-7-8-16,4-10-8 16,-1-4-3-16,1-7-4 15,-2-10-2-15,1-8 1 16,0-10-3-16,1-2 3 0,-1-12-1 15,4-4 0 1,1-11 1-16,10-13-2 0,0-8 2 16,6-7-1-16,2-4 0 15,0 2 1-15,0-2-3 16,0 0 4-16,0 1-2 16,0-1 1-16,0 0-1 15,5 0 0-15,5 0 0 16,9 0 3-16,2 0-3 15,6 0 0-15,6-3 3 16,8 2-3-16,9-1 3 16,2 2-3-16,-1 0-3 15,3 0 2-15,-1 0-1 16,4 0 2-16,4 0-1 0,3 3 1 16,5 0-2-16,3-1 3 15,7 2-1-15,0 0 1 16,6 3 0-16,3 3-1 15,-5-2 0-15,0 2 3 16,-1-2-2-16,1 1-1 16,3-3 0-16,1-1 2 15,4 3-2-15,-1-4-5 16,-2 3 4-16,-3-2 0 16,-8 0 0-16,-7-3 0 15,-4 1 1-15,-2 0 0 0,0 0 0 16,-1-2 2-1,0-1-2-15,-1 0 2 0,1 0-2 16,-2 0 1-16,2 0 0 16,0 0 3-16,-2 0-4 15,0 0 0-15,-3-1-1 16,-1-2-1-16,4-3 0 16,0-1 0-16,5-1 1 15,1 0 1-15,-3-1 0 16,-3 3 0-16,-3 3 0 15,-4 2 0-15,1 1 0 16,-1 0 2-16,-2 0 0 16,5 0-1-16,1 0-1 15,2 0 1-15,1 0-1 0,0 0 1 16,5 0 3 0,-1 0-4-16,4 0 0 15,-2 3 0-15,-4-2-2 0,4 2 1 16,-2-1-1-16,4-1 2 15,0-1-1-15,4 0 0 16,-6 0 1-16,6 0 1 16,-1 3 0-16,1 1 0 15,0 3-1-15,3 0 2 16,-3 0-1-16,2 3-1 16,4-2 0-16,-4 5 3 15,-1 3-3-15,-7-1 0 16,-7 0-4-16,-5-3 3 0,-1-2 0 15,-5 0 2-15,-1-1-1 16,-5 1 1-16,-4 2 1 16,-2-1 3-16,-3 1 2 15,-2-1-4-15,-4-1 9 16,-2-2-3-16,-3-1-1 16,-3-2 2-16,-5-2-5 15,-4-1 3-15,-4-1-1 16,-4-1-3-16,-3 0-1 15,0 0 3-15,0 0 1 16,0 0-1-16,0 0 1 16,0 0-5-16,1 0 4 0,2 0 1 15,-1-3 0 1,2-8-4-16,-1-3-3 0,1-4-1 16,-1-2 1-16,0-4 0 15,2-3 0-15,-1-2 0 16,1-7 0-16,3-1 1 15,0-2 0-15,1 1-1 16,0 0 0-16,1 0 1 16,0-3 0-16,-3-2-1 15,5-4 0-15,-2-4 2 16,1-4-2-16,2 0 0 16,-1-2 1-16,0 4 0 15,0-1 1-15,0 2 1 16,0-2 0-16,0 1 1 15,0-3 7-15,3 5 1 0,-2-4 0 16,2 1 3-16,0-5-2 16,3-4-4-16,0 0-2 15,4-2-2-15,1 3 0 16,0 1-5-16,-3 2 0 16,-1 1 0-16,-1 3 0 15,-1 2 0-15,-1-1 0 16,0 0 0-16,5-5 0 15,-3 2 0-15,2 3 0 16,-3 5 0-16,-5 7 0 16,-4 5 0-16,1 8 0 15,-5 5 0-15,-2 4 0 0,-1 6 0 16,-1 4 0-16,0 3 0 16,0 3 0-16,0 1 0 15,0 0 0-15,-1 1 0 16,-14-3 0-16,-6 1 0 15,-13 0 0-15,-5-1 0 16,-3 0 0-16,-1-1 0 16,0-1 0-16,-2-2 0 15,-12 1 0-15,-6-2 0 16,-11 0 0-16,1 3 0 16,-4 2 0-16,-1 1 0 15,-3 2 0-15,-4 1 0 16,-2 1 0-16,-1 0 0 0,-1 0 0 15,-2 0 0 1,-2 0 0-16,2 0 0 0,5 0 0 16,5 1 0-16,5 2 0 15,6 1 0-15,-3-1-15 16,3-2-4-16,0 1 2 16,-5-2-6-16,-1 0 9 15,-4 0 4-15,-1 0-11 16,-3-10 4-16,-2-1 7 15,-2-1 3-15,-3 2 5 16,0 0-4-16,9 0-4 16,4 1 3-16,8 0 4 0,4 4-5 15,2-1-2 1,-2 1 6-16,1 0-1 0,-5 3 3 16,0-3-1-16,-2 2 2 15,-1 1-1-15,1-1 1 16,-1 0-5-16,0-1-12 15,0 1 10-15,-1-2 7 16,2 3 0-16,3-1-2 16,2 0 2-16,-1 3 0 15,-1 0 1-15,0 0-1 16,-1 0-3-16,-3 0 3 16,1 0 1-16,2 0-1 15,-4 0 4-15,-4 0-3 16,2 0 2-16,-2 0-1 15,-2 0-1-15,2 0 4 0,-1 0-3 16,3 0-1 0,2 0 0-16,3 0-1 0,-2 0-2 15,-3 0-1 1,1 6 4-16,1-1-1 0,5 1 0 16,8-2 1-16,6-1 0 15,7-1 2-15,7-2 0 16,9 0-1-16,10 0 1 15,4 0-2-15,7 0 0 16,1 0 0-16,3 0 0 16,2 0-1-16,2 0 2 15,0 0-1-15,1 0 1 16,-1 0-1-16,-1 0 0 16,2 0 0-16,-2 0 0 0,1-3 1 15,0 1-1-15,3-1-1 16,0 2-9-16,0 1-53 15,0 0-55-15,0 0-11 16,5 0-77-16,9 0-56 16,0 0-185-16</inkml:trace>
  <inkml:trace contextRef="#ctx0" brushRef="#br0" timeOffset="1556.32">4565 8699 908 0,'0'0'73'0,"0"0"-68"0,0 0 113 0,0 0 0 0,0 0-34 0,0 0-53 16,-31 23-21-1,37-9 14-15,24 1 54 0,18 4-15 16,19-4 11-16,14 1-38 16,2-2-17-16,-2-1-7 15,-8-1-4-15,-15-3-6 16,-15-2 4-16,-16-3-6 15,-15-1 0-15,-9-2 0 16,-3-1 3-16,0 0 14 16,0 0 2-16,0 0-7 15,0 0-2-15,0 2-8 16,0-2-2-16,0 0-5 16,0 0-101-16,0 0-95 0,12 0-255 15</inkml:trace>
  <inkml:trace contextRef="#ctx0" brushRef="#br0" timeOffset="2052.67">6508 8833 529 0,'0'0'699'0,"0"0"-692"0,0 0 107 0,0 0-37 0,0 0-31 0,0 0 13 16,64 24-6-16,-1-18-35 16,6-1-13-16,3-2-5 15,3-1-1-15,-8-1-19 16,-4-1-62-16,-8 0-46 16,-8 0-143-16,-3-4-241 15</inkml:trace>
  <inkml:trace contextRef="#ctx0" brushRef="#br0" timeOffset="2535.26">8680 8822 1105 0,'0'0'141'0,"0"0"-139"0,96 4 66 0,-41-1-36 0,3 1-11 0,0 1-17 0,-4-1-4 0,-11 0-36 16,-8-3-47-16,-10 1-48 0,-4-2-130 15,-8 0-314-15</inkml:trace>
  <inkml:trace contextRef="#ctx0" brushRef="#br0" timeOffset="5032.08">6136 11125 615 0,'0'0'258'0,"0"0"-252"0,0 0 88 0,0 0-12 0,0 0-16 0,0 0-23 16,0 0-30-16,0 0 16 15,0 0 9-15,0 0-18 16,0 0-3-16,5 0-3 15,7 0-2-15,6 0 4 16,0-2-7-16,0 2 3 16,-3 0-5-16,6 0 2 0,-4 0-2 15,3 0-3-15,2 0 3 16,2 0 7-16,6 0-7 16,1 0 1-16,2 0-6 15,0 0 0-15,-2 0-2 16,-1 2 1-16,3 2 1 15,-3-1-2-15,-2 1 0 16,2-1 1-16,-2 0 1 16,3-2-2-16,2 0 2 15,3 1-1-15,-1-1-1 16,-1 2 3-16,-1 0-1 16,-2-2-1-16,2 1 2 15,-1 1-2-15,2-2 2 0,-3 2-2 16,0 0 2-16,2 0-3 15,-4-2 1-15,4-1-1 16,-1 0 2-16,1 0-2 16,-2 0 5-16,0 0-5 15,-1 0 0-15,-2 0 0 16,0 0 0-16,-3 0 1 16,3 0-1-16,2 0 1 15,3 0 1-15,3 0-2 16,2 0 2-16,1 0-4 15,2 0 4-15,-1 0-3 16,-3 0 1-16,0 0 0 16,-5 0 0-16,-1-1-1 15,-3-2 1-15,-1 0-1 0,1 2 1 16,2-2 0-16,3 3 7 16,-2-2 6-16,4-1-3 15,-1 1-2-15,2-1-1 16,3-2 8-16,-2 3 1 15,-1-3-3-15,0 4 0 16,-3-3-3-16,1 1 1 16,-1-1-5-16,0-2 1 15,2 4-1-15,1-4-3 16,0 2-1-16,3 0 0 16,-2-1-1-16,5 4 1 15,-5-2-1-15,6 2-1 16,2-1 1-16,3-2 1 15,4 0 1-15,5 1-2 0,1 0 0 16,-3 3-1-16,-1-2-2 16,0 0 0-16,1-1 1 15,0-2 0-15,5 1 1 16,1 1-1-16,2 0 1 16,2 2 0-16,2 1 0 15,2 0 1-15,3 0 0 16,0 0-1-16,-1 0 1 15,-3 0-1-15,1 0 1 16,-2 0 2-16,-1 0-2 16,4 0 1-16,2 1-2 15,-1 2 2-15,2 3-4 0,1 1 2 16,4-1-1-16,3 1 1 16,1 2 0-16,2-4 0 15,-3 2 0-15,-1-1-1 16,-1-3 2-16,-5-3 0 15,-3 1 0-15,-3-1 1 16,-8 0-2-16,1 3 0 16,-7-3 5-16,-1 1-4 15,-4 1 6-15,-16 0 16 16,-4 3-6-16,-7-1 11 16,-4-1-14-16,-5-2 5 15,-8 0-8-15,-1-1-7 0,-2 2-3 16,-2-2 2-16,0 0-1 15,0 0-2-15,0 0 0 16,0 0-1-16,0 0-30 16,-2 0-12-16,-15 0-43 15,-13 0-77-15,-17 0-165 16,-14-10-404-16</inkml:trace>
  <inkml:trace contextRef="#ctx0" brushRef="#br0" timeOffset="12078.91">4464 13405 512 0,'0'0'559'0,"0"0"-548"0,0 0 201 0,0 0-57 16,0 0-103-16,0 0-18 15,0 0-5-15,-7 0-18 16,7 0-8-16,0 0-3 16,13 0-2-16,10 0 1 15,8 0-28-15,12 0-145 16,2 0-141-16,-3 0-372 0</inkml:trace>
  <inkml:trace contextRef="#ctx0" brushRef="#br0" timeOffset="12573.8">6271 13342 643 0,'0'0'603'0,"0"0"-596"0,0 0 160 0,0 0-97 0,0 0-68 0,0 0 5 16,91 0-7-16,-43 0-46 15,5 0-118-15,4 0-94 16,1 0-200-16</inkml:trace>
  <inkml:trace contextRef="#ctx0" brushRef="#br0" timeOffset="12971.38">8148 13315 388 0,'0'0'817'0,"0"0"-777"0,104 18 204 15,-55-12-136-15,5-3-50 16,-3-2-14-16,-5-1-17 16,-10 0-5-16,-8 0-16 15,-7 0-6-15,-12-3-3 16,-9 3-66-16,-3 0-113 15,-31 0-181-15,-20 0-376 16</inkml:trace>
  <inkml:trace contextRef="#ctx0" brushRef="#br0" timeOffset="13622.71">4554 16016 1126 0,'0'0'42'0,"0"0"-30"0,0 0 33 0,0 0-42 16,110 14-3-16,-59-14-84 0,10-1-45 16,9-8-196-16</inkml:trace>
  <inkml:trace contextRef="#ctx0" brushRef="#br0" timeOffset="13784.74">5855 16023 403 0,'0'0'769'0,"0"0"-747"0,0 0 17 15,96-4-39-15,-82-6-16 16,-12-6-336-16</inkml:trace>
  <inkml:trace contextRef="#ctx0" brushRef="#br0" timeOffset="14698.8">3993 12446 1002 0,'0'0'11'0,"0"0"29"0,0 0 141 0,0 0-3 16,-81 19-148-16,11 7 46 16,-96 50 32-1,84-22-79-15,-1 5 1 16,8 3-6-16,8 3-14 0,18-7-2 15,22-3-3-15,21-3-5 16,9-1 1-16,33 5 0 16,16 4 9-16,11 3-7 15,2 5 6-15,-2 5-1 16,-9 6 15-16,-17 8-2 16,-16 8-6-16,-21 14-10 15,-12 5 1-15,-28 9-3 16,-17 1 3-16,-7-7-5 15,3-10-1-15,8-14 1 16,13-15-2-16,15-17 2 16,13-12 0-16,10-9-1 15,2-9-1-15,3-4 1 16,15-5-1-16,2-1 1 0,7 2 0 16,2 4 4-1,0 4 1-15,-4 10-1 0,-8 12 20 16,-17 25-2-16,0 14-9 15,-17 13 2-15,-10 10-10 16,2-9 4-16,7-2 2 16,12-9-11-16,6-8 1 15,21-10-2-15,18-13 1 16,11-17-15-16,7-19-49 16,3-24-15-16,2-8-68 15,-5-35-98-15,-14-21-166 0</inkml:trace>
  <inkml:trace contextRef="#ctx0" brushRef="#br0" timeOffset="15547.54">1206 14081 957 0,'0'0'6'0,"0"0"-5"0,0 0 65 0,0 0-35 0,0 0 48 15,0 0 13-15,0 24-24 16,4-24 28-16,-1 0-29 16,3-1-1-16,2-13-7 15,3-6-19-15,-3-7-17 16,-8-1 5-16,0 4 34 15,-10 3-22-15,-8 9-15 0,-5 9 5 16,-3 3-18 0,-6 10-8-16,-4 22-2 0,-1 4-2 15,4 10 0-15,-3 7 5 16,5 2-5-16,6 0 0 16,7-8 0-16,15-12 1 15,3-11 0-15,3-10-1 16,19-10-1-16,5-4 1 15,3-2 6-15,-5-17 5 16,-4 2-2-16,-3 4-2 16,0 6-4-16,4 7-3 15,4 10-10-15,2 20 9 16,6 15 2-16,-5 7-1 16,-7 8 14-16,-7 0 0 15,-8 0 4-15,-7-5-4 16,-4-3-9-16,-16-7-4 15,-2-8 3-15,0-11-4 0,7-10 1 16,0-13-1 0,0-3-2-16,0-17-24 0,3-10-50 15,6-4-56-15,6-2-77 16,6 2-43-16,18 2-77 16,7 0-353-16</inkml:trace>
  <inkml:trace contextRef="#ctx0" brushRef="#br0" timeOffset="16082.63">1707 14269 1071 0,'0'0'90'16,"0"0"-8"-16,0 0 43 0,0 0-122 0,0 0 1 0,0 0 57 0,0 106 29 15,0-58-28-15,0 1-11 16,0-2-6-16,0-4-16 0,3-6-5 15,0-7-10 1,0-7-9-16,0-5-4 0,2-8-1 16,-4-8-2-16,1-2-2 15,2 0-22-15,-1-14-5 16,-3-9 29-16,0-4-7 16,0-6 2-16,0-5-6 15,0-6 9-15,0-9-6 16,0-10 3-16,7 1-2 15,10 6 8-15,4 11 1 16,1 18-1-16,0 14 1 16,-5 12 14-16,-7 1-4 0,-4 8-5 15,0 17-3-15,-4 8 7 16,-2 4-2-16,0 1-4 16,-3-3-3-16,-8-4-16 15,2-5-89-15,6-8-81 16,3-9-137-16,0-9-274 15</inkml:trace>
  <inkml:trace contextRef="#ctx0" brushRef="#br0" timeOffset="16273.23">2041 14132 1167 0,'0'0'18'0,"0"0"83"16,0 0-87-16,0 0 78 0,18 90-53 15,-16-50-2-15,-2-1-28 16,0-3-8-16,0-7-2 16,0-6-27-16,0-8-134 15,0-9-79-15,0-6-126 16</inkml:trace>
  <inkml:trace contextRef="#ctx0" brushRef="#br0" timeOffset="16411.16">2044 14041 1053 0,'0'0'103'0,"0"0"12"0,0 0-1 16,0 0-114-1,0 0-9-15,0 0-92 0,-9 8-121 16,-1 4-228-16</inkml:trace>
  <inkml:trace contextRef="#ctx0" brushRef="#br0" timeOffset="16813.83">1294 14015 809 0,'0'0'310'0,"0"0"-227"16,0 0 129-16,0 0-167 0,0 0-44 16,0 0 4-16,-78 93 2 15,56-51-5-15,1 5-1 16,0 2-1-16,2 5-1 16,2-2-97-16,7-8-174 15,8-12-301-15</inkml:trace>
  <inkml:trace contextRef="#ctx0" brushRef="#br0" timeOffset="17274.56">2466 14025 1356 0,'0'0'4'16,"0"0"1"-16,0 0 12 0,0 0-12 0,-68 111 4 0,53-67-7 0,-1 2-2 16,0-3-5-16,0-7-129 15,4-9-133-15,-1-12-223 16</inkml:trace>
  <inkml:trace contextRef="#ctx0" brushRef="#br0" timeOffset="17428.8">2298 14156 964 0,'0'0'71'0,"0"0"-55"0,0 0 106 16,89 3-49-16,-56 5-37 15,-3 1-29-15,0-3-7 16,-2-4-8-16,2-2-98 16,0 0-91-16,-5-4-286 15</inkml:trace>
  <inkml:trace contextRef="#ctx0" brushRef="#br0" timeOffset="17896.82">2693 14086 798 0,'0'0'84'15,"0"0"-74"-15,0 0 27 16,0 0 5-16,0 0-1 0,0 0-16 16,6 22-8-16,2-22 15 15,3 0 0-15,0-7-13 16,-3-4-19-16,-4 1-9 15,-4 1 8-15,0 2 1 16,0 2 6-16,-9 0 26 16,-2 4 28-16,-3 1-44 15,-6 0-10-15,5 7-5 16,-1 10 4-16,3 4-2 16,5 3 3-16,8 1 1 15,0 0 14-15,12-3-2 16,15-5-7-16,7-4 0 0,2-8-2 15,4-5-1-15,-1 0 2 16,3-17 5-16,1-9-10 16,-4-10-4-16,-3-10-2 15,-5-15-2-15,-7-17-17 16,-15-11-21-16,-9-7 19 16,0 7 9-16,-15 23 12 15,-4 23 3-15,0 29 33 16,2 14 68-16,-4 32-99 15,9 27-5-15,7 25-1 16,5 16 1-16,6 5-2 16,17 3 2-16,-1-8-51 15,7-12-235-15,2-10-381 0</inkml:trace>
  <inkml:trace contextRef="#ctx0" brushRef="#br0" timeOffset="19324.5">4581 12435 1044 0,'0'0'0'0,"0"0"-28"0,0 0 25 0,0 0-168 16,0 0-132-16</inkml:trace>
  <inkml:trace contextRef="#ctx0" brushRef="#br0" timeOffset="19604.41">6349 12488 608 0,'0'0'0'15,"0"0"-199"1,86-8 91-16</inkml:trace>
  <inkml:trace contextRef="#ctx0" brushRef="#br0" timeOffset="30895">5068 14993 556 0,'0'0'92'0,"0"0"37"0,-86-10 79 0,47 10-158 16,0 11-6-16,-10 7 5 0,3 7-8 16,-5 1 1-16,5 4-5 15,7 4 3-15,5 4-6 16,2 7-2-16,9 4-18 16,4 5 10-16,6 2-11 15,9 4-6-15,2 1 2 16,2 2-7-16,0 2 6 0,3 0-6 15,13-6-2-15,7-6-1 16,7-7 1-16,11-10 2 16,6-7-2-16,8-14 0 15,6-7 2-15,3-8-1 16,4-6 2-16,-1-20 1 16,7-8-2-16,-10-8-1 15,-10-9-2-15,-15-10 0 16,-11-9-7-16,-8-6-7 15,-7-4-4-15,-10 4-13 16,-3 5 7-16,-6 13-39 16,-6 14-8-16,2 14-82 15,4 15-100-15</inkml:trace>
  <inkml:trace contextRef="#ctx0" brushRef="#br0" timeOffset="31616.6">6772 15008 539 0,'0'0'41'0,"0"0"81"0,0 0-21 0,0 0-62 0,-79 10-3 0,54 14 17 16,-4 6 6-16,-2 6 4 15,1 6-1-15,2 5-17 16,4 7 5-16,9 4-16 16,9 4-6-16,6 1-9 15,0 1-9-15,14-3-7 16,11-4-1-16,6-4-2 15,7-7 5-15,2-6-4 0,12-8-1 16,9-9 0-16,5-12-2 16,7-11 2-16,0 0 7 15,-1-28-7-15,2-17-1 16,1-16-4-16,-3-17 5 16,-6-16 0-16,-15-9-9 15,-16-7 9-15,-19 7 0 16,-16 18-16-16,-3 23 8 15,-28 22 7-15,-14 21-122 16,-4 10-61-16,-8 9-414 16</inkml:trace>
  <inkml:trace contextRef="#ctx0" brushRef="#br0" timeOffset="33039.03">4867 15950 692 0,'0'0'47'0,"0"0"64"0,0 0 0 0,0 0-81 0,0 0-24 0,0 0 31 15,-28 69 26 1,13-37-11-16,-6 2-15 16,3-3-3-16,-6-2-1 0,-1 1-4 15,-4-1-12-15,-3-6-9 16,-1 0 2-16,-2-4-5 15,-2-4 0-15,4-1-3 16,-1-3 5-16,0-2-4 16,2-2 4-16,0-2-6 15,3 0-1-15,4-1-1 16,-2 0 1-16,3 0 1 16,7 1 0-16,-2 0-1 15,1 3 0-15,0 0-1 16,-1 3 1-16,1 2 0 15,-3 1-1-15,2 1 1 16,2 2 1-16,1 1-1 0,4 1-4 16,2 1 3-1,2 2 0-15,1 4 1 0,-1 0 1 16,1 4 0-16,4 2 0 16,1-2 3-16,2 0-2 15,0-2 0-15,2-1 0 16,16 0-1-16,0-2 2 15,7-1 2-15,5 1-3 16,7-2 5-16,6 0-6 16,6-6 3-16,5-5-1 15,0-5 6-15,3-4-8 0,-6-3 4 16,-5 0-3 0,-7 0 1-16,-1-8 0 0,-1-3 0 15,2-3-1-15,3-3-2 16,4-2 1-16,2-1 0 15,4 1-1-15,2 1 0 16,-6 3 0-16,-2 7 0 16,-7 3 0-16,-11 5 4 15,-4 0-4-15,-5 0-2 16,1 6 2-16,-9 8 0 16,5 6 3-16,-9 5-1 15,-2 5 2-15,-1 5 5 16,-4 2-1-16,0 0 5 15,0-4 3-15,0 0 2 16,0-3-12-16,0-7-1 0,0 0-4 16,-4-7 1-16,2-5-2 15,1-4-6-15,-2-2-56 16,-3-5-140-16,-3 0-126 16</inkml:trace>
  <inkml:trace contextRef="#ctx0" brushRef="#br0" timeOffset="33311.91">5016 17060 838 0,'0'0'114'0,"0"0"-22"0,0 0-20 0,0 0-32 0,0 0 47 15,0 0-14-15,26 72 1 16,8-59-7-16,10-5-9 15,6-6-17-15,-1-2-4 16,-4-2-18-16,-5-15-6 16,-9-1 1-16,-5-5-8 15,5-2-5-15,-7 2-1 16,-3 3-1-16,-6 6-11 16,4 3-77-16,-6 3-305 15,-2 1-485-15</inkml:trace>
  <inkml:trace contextRef="#ctx0" brushRef="#br0" timeOffset="40578.03">11539 18443 384 0,'0'0'38'0,"0"0"9"0,0 0-25 0,0 0-1 0,0 0 2 0,0 0 16 16,0 0 4-16,-21-2 10 15,21 2 6-15,-1 0-13 16,1 0 0-16,-2 0-15 16,1 0-6-16,1 0 13 15,0 0-1-15,0 0-10 16,0 0-13-16,0 0-2 16,0 0-2-16,0 0-1 0,0 0-4 15,0 0 1 1,0 0-1-16,0 0 0 0,0 0 3 15,4 0-4-15,8 0 6 16,0 0-4 0,3 0 5-16,-2 0-11 0,1 0 3 15,1 0 1-15,-3 0 1 16,1 0-2-16,-1 0-1 16,0 0 0-16,-3 0 1 15,0 0 2-15,-2 0-3 16,2 0 2-16,-3 0-4 15,2-1 0-15,0 1 3 16,1 0-6-16,2 0 3 16,-4-3 0-16,4 2 0 15,-2-1 1-15,-3 2 0 0,4-3-1 16,-1 2 0 0,2-2 0-16,-2 2 0 0,4 1 2 15,-3-2-2-15,0 1-1 16,0-2 1-16,0 3-1 15,2 0 3-15,0 0-3 16,0 0 2-16,-2 0-1 16,1-3 0-16,-2 3 0 15,3 0 1-15,-2 0-1 16,2 0-2-16,1 0 0 16,0 0 4-16,1 0-2 15,0 0 0-15,1 0-1 16,-3 0 0-16,-2 0 1 15,2 0-1-15,-4 0 2 16,2 0-1-16,2-1 0 0,0 1 0 16,4-3 0-16,-2 0 0 15,-1 1-1-15,-1 0-1 16,-1 1 2-16,-2 0 2 16,-2 1-1-16,0 0-1 15,1 0-3-15,0-2 3 16,2 1 2-16,2-2-2 15,1 2 0-15,-1-1-2 16,0 2 2-16,-2 0 0 16,-1 0 1-16,1 0 1 15,0 0-2-15,-1 0-2 16,0 0 1-16,2 0 2 0,0 0 0 16,1 0 0-1,1 0-1-15,-1 0-3 0,-1 0 3 16,-1 0 0-16,-1 0 2 15,-1 0-2-15,3 0-4 16,-1 0 4-16,2 0 0 16,-1 0 2-16,1 0-2 15,0 0 0-15,-1 0 0 16,-1 0-1-16,0 0 1 16,0 0 1-16,-3 0-1 15,2 0 1-15,0 0-2 16,-2 0-2-16,4 0 3 0,1 0 0 15,-2 0 0-15,1 0 0 16,0 0 0-16,0 0-3 16,0 0 3-16,0 0 0 15,1 0 0-15,0 0-2 16,0 0 2-16,-1 0-1 16,0 0 2-16,0 0-2 15,-1 0 1-15,4 0-1 16,-4 0 0-16,4 0-1 15,-2 0 2-15,-2 0 0 16,4 0 3-16,-1 0-3 16,2 0-3-16,1 0 3 15,4 0 0-15,-2 6 0 16,3-1-3-16,-2-1 3 0,-4 1 0 16,3 0 0-16,-5-3 0 15,4 0 1 1,-2 0-2-16,1-1 0 0,-1 2 1 15,3-2 2-15,-3 2-1 16,3-1 2 0,1-1-4-16,-3-1 1 0,2 0 0 15,-3 0 1-15,3 0-1 16,0 0-3-16,0 0 3 16,0 0 2-16,1 0-1 15,0 0-1-15,-2 0-2 16,1 0 2-16,-3 0 0 15,3 0 2-15,-2 0 0 0,4 0-2 16,-3 0 0-16,2 0-3 16,-3 3 2-16,-1-3 2 15,1 1 1-15,-4 1-2 16,3-2-1-16,-2 0 1 16,2 0-1-16,-1 0 2 15,-1 0-1-15,2 0 0 16,0 0 0-16,0 0 0 15,1 0 0-15,-2 0 0 16,-1 0 0-16,2 0 1 16,-1 0 0-16,0 0-1 15,0 0-1-15,-1 0 1 16,-2 0-1-16,-2 0 3 16,1-2-3-16,-2 2 1 15,1-1 0-15,-2 1-1 0,5 0 1 16,-2 0 1-16,0 0-1 15,6-3 0-15,-3 2 0 16,2 1 0-16,-1 0 0 16,-3 0 0-16,1 0 0 15,2-2 0-15,2 1-1 16,-1-1 1-16,2 1 0 16,-6-2 1-16,3 2-2 15,0 1-1-15,-1 0 0 16,2 0 1-16,-2 0 2 0,2-2-1 15,0 2 0 1,-3-2-1-16,2 0 0 0,-1-2 1 16,-3 1 0-16,3 0 0 15,-2 1 0-15,1-1-1 16,1 0 1-16,1 2 0 16,-1-3 0-16,1 1-2 15,-2 1-4-15,0 1 3 16,0 1-2-16,1 0 4 15,-1 0-3-15,0-3 3 16,3 3-3-16,-2 0-1 16,4 0 4-16,-4 0-3 15,2 0-3-15,-1 0-10 0,-1 0-1 16,-1 0 1 0,-2 0 5-16,4 0-10 0,-2 0 10 15,1 0-2 1,0 0-2-16,1 0-1 0,-1 0-2 15,1 0-17-15,1 0-18 16,-2 3 8-16,2-2 17 16,-3 1 28-16,3-1-1 15,-2 2-6-15,3 0 6 16,0-3 2-16,1 0-4 16,2 0-45-16,0 0 14 15,0 1 19-15,-1 2 16 16,1 2 1-16,-2-3-1 0,1 2 0 15,-4-3 0-15,2 2 2 16,-3-3 0-16,0 0-2 16,-4 0 0-16,3 0 0 15,-1 0 0-15,-1 0 0 16,1 0 1-16,-1 0-1 16,1 0 0-16,2 0 6 15,-1 0-4-15,-1 0-1 16,0 0-1-16,0 0 0 15,-1 0 5-15,-1 0-5 16,0 0 2-16,0 0-1 16,-1 0 0-16,0 0 1 15,1 0 7-15,-1 0-4 16,2 0 4-16,-1 0-6 0,0 0 4 16,-1-3-4-16,2 2-1 15,-1 0 3-15,2-1 4 16,2 1-7-16,-4-1 3 15,3 2 3-15,-2 0-7 16,-2 0 7-16,1-2-6 16,-2 0 7-16,1 1-3 15,-1 0-4-15,2-1 1 16,-3 1-1-16,3 1-2 16,0-3 0-16,0 2 2 0,0-1 1 15,-2 2-3 1,-1-1 0-16,-1-1 2 0,3 2-1 15,0-1 1-15,0 1-2 16,2-3 0-16,0 2-3 16,-4-1 3-16,-1 1 1 15,0 1 1 1,-2 0-2-16,1 0 3 0,-1 0-3 16,0 0 0-16,-2 0 1 15,2 0 3-15,0 0-2 16,0 0-1-16,2 0-1 15,-2 0 0-15,1 0 3 16,4 0 3-16,-4 0-3 16,2-2 1-16,-3 2 1 15,0-1-2-15,1-2 1 16,0 3 4-16,1-3 10 16,-2 0-11-16,2 2-7 0,-1-3-5 15,0 2 3-15,-1 1 2 16,-2 1 3-16,-1 0-3 15,2 0 2-15,-2 0-2 16,3-2-2-16,1 2 0 16,-1 0 2-16,-2-1 1 15,4 1 0-15,-4 0 0 16,1-3-1-16,2 3 0 16,-2 0 0-16,1-1 3 15,1-1-1-15,-2-1-2 16,2 2 0-16,-1 1 0 15,2 0-2-15,-1 0 0 0,4 0 2 16,-1-3 0-16,2 3 0 16,-2 0 0-16,3-3 3 15,-2 2-1-15,0-1-2 16,-2 1 1-16,0 1 0 16,0 0-1-16,3 0 0 15,-2 0 0-15,-1 0 1 16,3 0 3-16,1 0-1 15,-1-3-3-15,2 2 0 16,-2-1 2-16,-2 0 0 16,1 0 0-16,-1 0 0 15,2 0 0-15,0 1-1 16,0-2 1-16,3 3 1 0,0-6-3 16,0 4 2-16,3-5 1 15,-3 4-3-15,0-1 0 16,-2 2 1-16,-1 1-1 15,1 1 1-15,-1-2-1 16,5 1-1-16,-4-3 1 16,4 2 1-16,1-1 0 15,0 2-1-15,1 1 0 16,-1 0 0-16,1-3 0 16,-2 3 0-16,0-3 0 0,0 2 1 15,1-1-2 1,-3 1 2-16,1-2-1 0,4 2 2 15,-4-2 3-15,5 1-5 16,-4 1 0-16,3 1 0 16,-1 0 1-16,0 0 0 15,-2 0 0-15,3-3 0 16,-3 2 0-16,2-1-1 16,1-1 0-16,-1 2-2 15,1-3 3-15,0 2-1 16,-1 1 0-16,1 1 3 15,-1-1-3-15,-2-1-2 16,1-1 1-16,0 1 1 16,-2 0 1-16,0-1-1 15,-1 1 0-15,0-1 0 0,-1 3 2 16,-2 0-2 0,3 0 0-16,0 0 0 15,1 0 0-15,0 0 0 0,1 0 0 16,2 0 0-16,0 0 1 15,1 0 0-15,1 0 0 16,-1 0 1-16,-3 0 0 16,0 0 3-16,-1 1 6 15,-1-1-2-15,0 2-1 16,3 0-1-16,-1-2 2 16,0 3-3-16,1-1-1 15,3 0 2-15,-1 1-1 16,2-1-2-16,-1 0 7 15,-2-2-3-15,4 3 1 0,-4 0 6 16,-1-3-5-16,-1 3 1 16,-1-2-7-16,-3 1 4 15,1 2-4-15,-5-4 1 16,3 0-3-16,-5 0-2 16,-1 1 1-16,0-1-3 15,0 2-5-15,0-2-77 16,2 0-194-16</inkml:trace>
  <inkml:trace contextRef="#ctx0" brushRef="#br0" timeOffset="46187.23">12297 17297 1068 0,'0'0'10'0,"0"0"10"0,0 0-20 0,0 0 0 15,0 0-292-15</inkml:trace>
  <inkml:trace contextRef="#ctx0" brushRef="#br0" timeOffset="47511.94">14835 17143 1389 0,'0'0'28'0,"0"0"90"0,0 0-15 0,-5-73-85 0,16 73-18 16,12 0-27-16,10 14-121 15,9 4-243-15</inkml:trace>
  <inkml:trace contextRef="#ctx0" brushRef="#br0" timeOffset="47956.58">16443 17039 1303 0,'0'0'26'0,"0"0"43"0,0 0 29 0,0 0-82 15,0 0-16-15,0 0-32 0,91-37-168 0,-67 48-469 0</inkml:trace>
  <inkml:trace contextRef="#ctx0" brushRef="#br0" timeOffset="55146.84">10566 18711 1144 0,'0'0'210'0,"0"0"-155"0,0 0-19 0,0 0-20 0,0 0-8 0,0 0-8 0,0 0 2 0,37 23-2 0,-19-16-5 0,5-4-115 15,-4 4-135-15,-8-6-173 16</inkml:trace>
  <inkml:trace contextRef="#ctx0" brushRef="#br0" timeOffset="55294.22">10566 18711 586 0,'-27'77'310'0,"27"-77"-224"0,2 2-63 16,16-1 43-16,9 1-14 15,5-1-44-15,3 2-8 16,1-3-50-16,-5 0-356 16</inkml:trace>
  <inkml:trace contextRef="#ctx0" brushRef="#br0" timeOffset="55451.28">10884 18687 998 0,'0'0'282'16,"0"0"-142"-16,0 0-13 15,0 0-48-15,0 0-75 16,0 0 0-16,13 34 3 0,-3-13-5 16,1 4-4-16,-2-5-3 15,-2 0-149-15,-5-3-213 16,-2-10-482-16</inkml:trace>
  <inkml:trace contextRef="#ctx0" brushRef="#br0" timeOffset="56359.56">10391 16655 940 0,'0'0'31'0,"0"0"27"0,0 0 13 0,0 0-38 0,0 0-28 0,0 0 3 0,-8 0 14 16,8 0 13-16,0-3 27 15,7-11 0-15,5-8-26 16,-2-6-14-16,-4 3-7 16,-6 2 1-16,0 7 38 15,-5 4-3-15,-9 8-15 16,-4 4-10-16,-6 0-1 0,-6 14-21 16,-3 9-1-16,7 2-1 15,6-5 2 1,13-3-4-16,7-6-3 15,0-3 2-15,10-6 1 0,16-2 4 16,2 0 1-16,-1-8-3 16,-2-2 0-16,-10 3-2 15,-6 7-2-15,-2 0 2 16,-7 24-1-16,0 15 1 16,-3 11 13-16,-19 2 7 0,-8 0 0 15,-4-5-15 1,0-5 2-16,-2-7-7 0,7-5-20 15,1-7-118-15,4-8-190 16,1-8-201-16</inkml:trace>
  <inkml:trace contextRef="#ctx0" brushRef="#br0" timeOffset="63581.27">9962 16089 859 0,'0'0'3'0,"-106"-7"17"0,55 7 68 0,4 22-23 0,6 10-28 15,4 12 20-15,1 17 30 0,-1 18 29 16,1 17-12-16,-6 20-2 15,-8 15-18-15,-7 21-21 16,-6 24-16-16,-2 16-14 16,-1 11-11-16,2 10-13 15,10-10 5-15,12 5-9 16,12-1-2-16,20-8-1 16,10-9-4-16,0-22-10 15,21-39-48-15,16-46-125 16,14-38-165-16,15-34-227 15</inkml:trace>
  <inkml:trace contextRef="#ctx0" brushRef="#br0" timeOffset="64589.61">17472 16115 994 0,'0'0'67'0,"158"80"117"0,-59 52 32 0,10 66-7 0,10 76-85 15,5 50-36-15,-18 21-35 16,-43-7-25-16,-63-27-3 16,-66-44-8-16,-68-45-11 15,-32-38 5-15,-11-57-1 16,9-51-10-16,13-36-34 0,21-31-43 16,25-3-77-16,24-6-78 15,18 0-41-15,12 0-319 16,13 0 592-16,8 0 0 15,10 0 0-15</inkml:trace>
  <inkml:trace contextRef="#ctx0" brushRef="#br0" timeOffset="67126.89">17693 15758 1058 0,'0'0'40'0,"0"0"106"0,0 0 41 0,0 0-181 0,0 0-6 0,-31 104 22 15,19-46 3-15,9 2 29 16,3-3-24-16,0-8-14 16,16-10-7-16,8-17-7 15,6-12 11-15,4-10 5 16,5-10 22-16,3-24-7 16,0-13-3-16,-10-12-25 15,-13-7 9-15,-12-7-7 16,-7 0-7-16,-12 13-7 15,-12 15-15-15,2 20-24 16,-2 19-35-16,2 6-52 0,2 14-142 16,2 8-100-16</inkml:trace>
  <inkml:trace contextRef="#ctx0" brushRef="#br0" timeOffset="67514.58">18139 15475 756 0,'0'0'207'0,"0"0"-1"15,0 0-118-15,11 81 5 16,-11-15 69-16,-11 3-55 16,4-1-12-16,4-10-45 0,3-6-16 15,0-10-8 1,0-9-5-16,3-11-11 0,7-10-5 15,2-8-5-15,8-4 1 16,8-7 11-16,11-18-4 16,6-5 2-16,1 3-10 15,-6 10 3 1,-9 13-6-16,-5 4 1 0,-13 9-6 16,-8 13 4-16,-5 4 4 15,-6 0 10-15,-23 2 2 16,-5-1-5-16,-5-6 0 15,-4-2-7-15,7-11-5 16,6-7-36-16,8-1-71 16,10-11-77-16,9-12-106 15,3-9-124-15</inkml:trace>
  <inkml:trace contextRef="#ctx0" brushRef="#br0" timeOffset="67713.96">18633 15781 806 0,'0'0'158'0,"-6"84"38"16,-4-28 17-16,-2 8-110 15,3-4-33-15,3 0-14 16,1-8-11-16,1-9-31 16,-2-9-10-16,2-8-2 15,2-12-2-15,2-7-7 16,0-7-145-16,6-7-255 15,12-26-608-15</inkml:trace>
  <inkml:trace contextRef="#ctx0" brushRef="#br0" timeOffset="67835.82">18717 15772 950 0,'0'0'57'15,"0"0"-57"-15,0 0 0 16,0 0-99-16,0 0-296 15</inkml:trace>
  <inkml:trace contextRef="#ctx0" brushRef="#br0" timeOffset="68615.03">18885 15854 567 0,'0'0'53'0,"0"0"133"16,0 0-60-16,0 0-90 15,0 0-2-15,93 2 1 16,-78-6 1-16,-2-5 39 16,0-3-34-16,-3-1 8 15,-3 0-7-15,-3-1-9 16,-4 4-8-16,0 2 8 16,0 7-7-16,-16 1 3 15,-9 8-15-15,-7 16 1 16,4 5 30-16,3 3 13 0,10 0-4 15,9 0-18-15,6-5-13 16,0-3-15-16,13-2-6 16,14-8-2-16,4-4-1 15,9-9-2-15,1-1-48 16,2-10-74-16,-2-15-26 16,-1-8-22-16,-8-3-8 15,-6 0-17-15,-10 7 196 16,-8 9 2-16,-6 10 122 15,-2 6 75-15,0 4-35 16,0 0-83-16,-13 4-63 16,0 12 1-16,1 1 24 15,5 1 2-15,3-3-15 0,4-2-3 16,0-3-14-16,0-3 3 16,20-5-4-16,5-2 0 15,11 0-4-15,3-16-2 16,-2-8-2-16,-2-6 1 15,-6-3-3-15,-3-2 0 16,-10 6 0-16,-6 6 4 16,-5 8-3-16,-5 6 8 15,0 6 31-15,0 3 30 16,0 0-60-16,-9 19-10 16,-4 8 0-16,1 5 0 15,6-1 1-15,4-2 1 16,2-4-2-16,0-4-4 15,12-4 4-15,7-6-1 16,7-6-3-16,2-5 2 16,2-2-1-16,0-18-22 0,-2-8-20 15,-2-1 7-15,-7 3 28 16,-10 6 10-16,-4 9 3 16,-4 8 1-16,-1 3 9 15,0 0-13-15,0 8-17 16,-4 8 16-16,-4 3 1 15,2-2-13-15,0-1-94 16,2-2-180-16,-1-4-262 16</inkml:trace>
  <inkml:trace contextRef="#ctx0" brushRef="#br0" timeOffset="68806">19528 15694 623 0,'0'0'157'0,"0"0"-149"0,0 0-16 0,0 0 7 0,0 0-238 15</inkml:trace>
  <inkml:trace contextRef="#ctx0" brushRef="#br0" timeOffset="69275.97">19730 15722 810 0,'0'0'144'0,"0"0"107"16,0 0-76-16,85 92-77 15,-72-61-27-15,-5-1-21 16,-3-5-10-16,-3-5-1 15,-1-7-14-15,1-6-14 16,-2-6-2-16,0-1-4 16,3 0 9-16,3-5 10 15,10-15 16-15,2-7-36 0,6-6 0 16,0 1-4-16,-6 5 0 16,-5 9 1-16,-5 9-2 15,-5 9-5-15,-3 0-2 16,3 14-12-16,3 6 20 15,3 1 1-15,1-2-1 16,1-4 2-16,3-4-2 16,2-4 0-16,4-5 0 15,6-2 0-15,5-2 0 16,2-13 0-16,7-4-16 16,-2-10-15-16,-5 1-32 15,-8 1-12-15,-17 7 34 16,-8 12 39-16,-16 8-3 15,-24 8-5-15,-6 23 8 0,8 10 1 16,18 4-2-16,20-1-10 16,14-6-22-16,33-10-112 15,15-15-127-15,16-13-779 16</inkml:trace>
  <inkml:trace contextRef="#ctx0" brushRef="#br0" timeOffset="70307.62">20720 15387 950 0,'0'0'71'0,"0"0"34"0,0 0 63 0,0 0-59 0,0 0-45 15,91 38-14-15,-53-45-18 16,2-14-17-16,-4-8-8 15,-7-6 1-15,-7-6-2 16,-9-4 2-16,-9 1 7 16,-4 7 34-16,0 11 5 0,-7 10-2 15,-2 8 0-15,-1 8-21 16,-6 11-8-16,-6 24-19 16,-5 20 12-16,1 11 19 15,-1 10 6-15,-1 3 0 16,2 1-9-16,-1-4-23 15,3-1-9-15,3-3 0 16,8-3 0-16,5-6 0 16,4-7 0-16,4-12 0 15,0-7 0-15,0-14 0 16,2-9 0-16,8-9 0 16,9-5 0-16,8 0 0 15,12-16 0-15,3-7 0 16,0-7 0-16,-6-3 0 15,-8-6 0-15,-12-6-9 0,-13-6-4 16,-3-2-6-16,-16-1 0 16,-11 8 0-16,-9 9 3 15,3 12 10-15,5 6 4 16,10 9-1-16,10 3 3 16,8 3-1-16,5-2-2 15,26-1-22-15,13 0 25 16,12 3 3-16,7 4-2 15,-2 0-2-15,-4 13 2 16,-12 8 1-16,-14 4-2 16,-13 0 3-16,-14 0 0 15,-4-2 2-15,0-5 7 0,-15-3-3 16,-3-5-2-16,5-5-2 16,1-5-3-16,8 0 1 15,4-8 4-15,0-16-7 16,6-7-14-16,13 1 7 15,5 8 6-15,-3 9-7 16,-2 12 5-16,5 1 0 16,-3 18 0-16,3 16 1 15,1 7-3-15,-1 4 4 16,6 2-30-16,6-4-105 16,2-4-64-16,7-10-91 0,-3-9-169 15</inkml:trace>
  <inkml:trace contextRef="#ctx0" brushRef="#br0" timeOffset="70658.03">22148 15512 913 0,'0'0'102'0,"0"0"120"0,0 0 26 0,0 0-166 0,0 0-3 0,-110 42 22 16,78-9-36-16,9 0-21 0,9 3-9 15,8-4-24 1,6-2-2-16,0-6-5 0,18-4-4 16,4-9-5-16,5-5 2 15,6-6 3-15,3-2 7 16,1-14-6-16,-2-13 0 15,-9-6-1-15,-6-10 0 16,-14-6-25-16,-6 4-40 16,0 11-56-16,-3 13-11 15,-12 15-47-15,1 8-146 16,0 0-174-16</inkml:trace>
  <inkml:trace contextRef="#ctx0" brushRef="#br0" timeOffset="71157.39">22375 15549 866 0,'0'0'178'0,"0"0"40"16,0 0-28-16,0 0-41 15,49 86-45-15,-49-55-29 16,0-3-10-16,0-3-17 16,0-6-19-16,0-9-14 15,0-4-11-15,0-6 0 16,0 0 0-16,0 0-3 15,15-8 0-15,9-13 2 16,7-10 1-16,5-7-4 16,3 0-6-16,-5 7-5 15,-2 10-5-15,-10 12 9 0,-3 9 0 16,-2 0 1-16,2 4-1 16,1 9 7-1,2 1-1-15,-3-1 0 0,1-3 1 16,-1-5-1-16,0-3 0 15,4-2-3-15,2 0 0 16,7-18 4-16,5-6-1 16,1-6-19-16,-6-3-10 15,-11 4 15-15,-14 5 15 16,-7 11 6-16,-30 11-6 16,-22 4 0-16,-9 31 7 15,-2 14 28-15,11 9 2 16,24 1-20-16,28 0-13 15,13-9-4-15,34-13 2 0,12-12-2 16,4-15-2-16,0-8 1 16,0 0 0-1,2 0-67-15,0-16-81 0,1-13-361 16</inkml:trace>
  <inkml:trace contextRef="#ctx0" brushRef="#br0" timeOffset="71856.83">19242 16741 983 0,'0'0'38'0,"0"0"-2"0,0 0 46 0,0 0-48 0,31-79 35 0,-29 55 42 16,-2 2 3-16,0 3-5 0,-17 6 5 15,-5 6-36-15,-6 7-52 16,-4 2-17-16,2 17 1 16,1 9 0-16,6 0-9 15,11-2-1-15,6 0-1 16,6-9-4-16,0-6 4 15,6-5-3-15,21-6-5 16,7-4 9-16,5-19 4 16,-1-4-4-16,-7 0-2 15,-6 4 2-15,-7 7 0 16,-7 9-1-16,-4 7-2 16,2 0-6-16,1 8-6 15,7 14 2-15,4 0-30 16,3 2-25-16,4-1-63 0,8-4-54 15,4-3-71-15,5-7-236 16</inkml:trace>
  <inkml:trace contextRef="#ctx0" brushRef="#br0" timeOffset="72593.27">23278 15392 1005 0,'0'0'70'0,"0"0"172"16,86-17-90-16,-56 43-54 0,-5 11-6 0,-10 6-16 0,-12 1 2 0,-3-8-33 0,-7-4-16 0,-17-9-3 15,-4-7-16-15,-5-6 6 16,2-7-6-16,8-3-8 16,7 0 2-16,11-12 2 15,5-13-3-15,17-9-3 16,26-6 0-16,16-6-3 16,15-6-8-16,6 3-28 15,-2 9-77-15,-15 20-56 16,-17 20-66-16,-28 11-132 0,-18 22-237 15</inkml:trace>
  <inkml:trace contextRef="#ctx0" brushRef="#br0" timeOffset="73312.37">20327 16474 707 0,'0'0'468'0,"0"0"-322"0,0 0 99 0,0 0-142 0,0 0-88 0,0 0 25 16,-20 58 1-16,9-27-5 16,11 0-14-16,0-5-11 15,4-6-5-15,14-6-6 16,2-7 0-16,3-7 2 15,6 0 3-15,2-12 0 16,2-10 1-16,2-4-3 16,-7 2 0-16,-7 8-1 15,-9 4 4-15,-7 11-6 0,-5 1 0 16,0 1-8 0,0 15 8-16,1 2 0 0,7 2 5 15,4-5-3-15,9-3-1 16,4-6-1-16,5-6 2 15,1 0 3-15,2-12 0 16,-3-8 1-16,-5-3 0 16,-7 3 0-16,-6-1 2 15,-9 6-5-15,-3 7-3 16,0 2-1-16,-5 6-78 16,-3 0-154-16,8 0-174 15,0 0-532-15</inkml:trace>
  <inkml:trace contextRef="#ctx0" brushRef="#br0" timeOffset="73478.71">21041 16504 1005 0,'0'0'368'0,"0"0"-190"15,0 0-5-15,0 0-129 16,0 0 31-16,0 0-21 16,-15 64-34-16,6-48-11 15,-1-2-9-15,-2-2 0 16,-2-2-43-16,3-6-95 15,2-4-148-15,4 0-166 16,5-13-432-16</inkml:trace>
  <inkml:trace contextRef="#ctx0" brushRef="#br0" timeOffset="73606.95">21041 16504 725 0,'-60'-71'139'16,"65"64"-7"-16,-2 3-33 15,0 3-79-15,-2 1-19 16,1 0-1-16,-1 0-47 15,1 4-216-15,2 7-147 16</inkml:trace>
  <inkml:trace contextRef="#ctx0" brushRef="#br0" timeOffset="73890.6">21042 16466 281 0,'0'0'382'16,"0"0"-163"-16,0 0 1 16,0 0-66-16,0 0 26 15,84 62-44-15,-72-43-30 0,-8-1-16 16,-2-2-49-1,-2-3-16-15,0-1 0 0,0-7-16 16,0-2-4-16,0-3-3 16,0 0-2-16,8-4 0 15,11-16 3-15,6-7-3 16,2 1 2-16,1 6-1 16,-5 7-1-16,-8 11 0 15,-6 2-5-15,-5 8-1 16,-2 13-2-16,-2 4 8 15,0 3 0-15,3-1 0 16,10-2-29-16,7-7-103 16,12-4-88-16,14-9-185 15,4-5-671-15</inkml:trace>
  <inkml:trace contextRef="#ctx0" brushRef="#br0" timeOffset="74237.27">21659 16580 852 0,'0'0'192'0,"0"0"11"16,0 0 16-16,0 0-108 16,-88-18-27-16,64 28-24 15,3 5-17-15,4 2-21 16,4-3-3-16,7-1-12 16,2-4-3-16,4-6-4 15,0-3-4-15,1 0-2 16,18-6 6-16,10-14 12 0,5-9-4 15,2-11-8-15,1-17 1 16,3-20-2-16,5-10 1 16,-3 7-7-16,-10 20 7 15,-12 27 2-15,-15 26 0 16,-5 10-2-16,-15 32-7 16,-15 17 7-16,0 12 11 15,5 1-3 1,10-5-8-16,9-7-6 0,6-11-12 15,0-9-136-15,19-15-126 16,13-11-139-16</inkml:trace>
  <inkml:trace contextRef="#ctx0" brushRef="#br0" timeOffset="74874.75">22003 16397 817 0,'0'0'302'15,"0"0"-70"-15,0 0-37 16,0 0-121-16,0 0 7 15,0 0-10-15,-76 96-35 16,75-64-16-16,1-3-3 16,1-4-7-16,14-8-8 15,2-9-2-15,2-6 0 16,3-2 1-16,4-9 3 16,-4-14-4-16,1-6-8 15,-3-6-4-15,-6-2 2 0,-3 2 7 16,-3 8 3-1,-5 9 5-15,-1 9-3 0,-2 8 2 16,0 1 0-16,0 0-4 16,1 0-2-16,1 0-9 15,1 0 4-15,4 0 6 16,5 0 1-16,5 0 2 16,2 0 1-16,-2 0-1 15,-3 0 1-15,-5 0-3 16,-1 0 1-16,-3 0-2 15,3 7-5-15,0 5 6 16,-1 5 3-16,3 0-1 0,-1 0 0 16,2-2-1-1,4-3 2-15,-3-2-2 0,2-6 2 16,2-3 0-16,1-1-1 16,1 0 2-16,5-11 2 15,-1-5-5-15,1-4 4 16,-1 1-3-16,-4 5-2 15,-6 7 1-15,-5 4-1 16,-7 3-2-16,2 0-8 16,3 6 9-16,0 4 1 15,3-2 4-15,1-1-4 16,5-2 9-16,6-4-5 16,4-1 2-16,1 0 2 0,0-17 2 15,-4-6 3 1,-4-4 19-16,-3-9-15 0,-6-1-10 15,-8 4-7-15,0 5-5 16,-3 14-66-16,-16 10-138 16,-5 3-510-16</inkml:trace>
  <inkml:trace contextRef="#ctx0" brushRef="#br0" timeOffset="89707.27">18345 14941 1157 0,'0'0'93'0,"0"0"-80"0,0-82 171 0,8 72-58 0,-5 10-70 0,0 0-28 0,-3 18-11 0,0 15 14 0,0 9 11 16,0 3 0-16,-14-4-28 15,-4-8 6-15,3-8-11 16,3-10 4-16,2-5-12 16,6-7 5-16,4-3-2 15,0 0 0-15,0-8 10 16,0-19 7-16,0-14-18 16,14-7-2-16,7 1-2 15,6 9 1-15,2 15-5 16,-4 15 0-16,-3 8 3 15,-2 6 0-15,-3 23-2 16,-3 8 4-16,-4 3 1 16,-5-5-1-16,-4-4 0 0,-1-10 0 15,0-7-1 1,0-7 2-16,0-7-1 16,5 0 0-16,7-8 0 0,6-19-4 15,5-10 4-15,6-10-1 16,-5-2-3-16,0 9 1 15,-7 13 2-15,-8 17-1 16,-4 10-2-16,0 10-12 16,-1 21 10-16,2 8 6 15,-3 5-2-15,0-5 2 0,0-4-22 16,4-12-78 0,2-6-42-16,6-10 10 0,7-7-67 15,2-3 65-15,0-20 46 16,2-13 27-16,-4-8 61 15,-4 2 2-15,-2 8 15 16,-8 12 71-16,-4 16 85 16,-4 6-29-16,0 11-86 15,0 15-19-15,0 6 34 16,0 1-32-16,-3-5-22 16,-1-3-16-16,-1-3-2 15,2-6-1-15,3-5-100 16,0-8-224-16,0-3-141 15</inkml:trace>
  <inkml:trace contextRef="#ctx0" brushRef="#br0" timeOffset="89827.7">18938 14790 468 0,'0'0'537'0,"0"0"-529"0,0 0 29 0,0 0-37 0,0 0-7 0,0 0-124 16,-13 22-441-16</inkml:trace>
  <inkml:trace contextRef="#ctx0" brushRef="#br0" timeOffset="90306.82">18938 14790 854 0,'111'44'176'0,"-105"-26"-156"0,2 10 197 15,-1 3-115-15,-5 3-42 16,-2-3 0-16,0-6-19 15,-2-5 2-15,-5-9-22 16,4-4-4-16,0-5-8 16,3-2-5-16,0-6 9 15,0-20 11-15,18-11-24 16,1-12 0-16,5-1 1 16,-2 4 0-16,-4 16-2 15,-6 13 0-15,-6 13 0 16,-1 4-1-16,-2 14 2 0,0 12 7 15,0 7 0-15,-2 0 0 16,3-3-7-16,1-3-1 16,1-8-5-16,6-7-56 15,9-7-60-15,7-5 1 16,5-6-15-16,0-15-12 16,-3-12 44-16,-5 0 14 15,-4-5 6-15,-5 8 84 16,-2 9 39-16,-7 9 86 15,-4 11 12-15,-1 1-33 16,-1 11-66-16,-1 13 56 16,0 7-24-16,0 2-34 15,0-3-15-15,0-1-10 0,0-5-8 16,-3-6-3 0,0-5-6-16,0-8-178 0,2-5-220 15</inkml:trace>
  <inkml:trace contextRef="#ctx0" brushRef="#br0" timeOffset="90458.68">19518 14681 879 0,'0'0'64'0,"0"0"-58"0,0 0-6 0,0 0-14 0,0 0-92 0,0 0-202 15</inkml:trace>
  <inkml:trace contextRef="#ctx0" brushRef="#br0" timeOffset="91380.94">19621 14780 441 0,'0'0'145'0,"0"0"45"15,0 0 2-15,0 0-54 16,0 0 4-16,0 0-26 0,0-27-46 15,0 45-53 1,0 13 10-16,0 6 25 0,0 3-5 16,-5-1-9-16,-1-6-4 15,2-11-14-15,-1-8-9 16,4-10-1-16,1-4-9 16,0 0 2-16,0-12 19 15,6-15-4-15,12-12-17 16,4-4-2-16,5-4 6 15,0 4-5-15,-2 9 0 16,-8 13-2-16,-1 11 0 16,-7 10-6-16,-4 3 3 15,-1 16 4-15,0 11 1 16,-4 1 7-16,0-2-3 16,0-3 8-16,0-7-8 0,2-8-3 15,1-5 0-15,1-6 2 16,10-2-3-16,8-19 8 15,8-9-2-15,3-5-3 16,0-9 0-16,-2 2-3 16,-4 8 0-16,-8 11 3 15,-8 20-3-15,-8 3-6 16,-3 23-9-16,0 11 15 16,0 1 2-16,-3-1-2 15,1-6 0-15,2-4-2 16,0-7-3-16,5-10-25 15,14-7-31-15,6 0 0 0,3-14 17 16,1-11-9-16,-3-9 15 16,0-9 13-16,-3 3 20 15,-5 6 5-15,-7 11 2 16,-4 16 1-16,-7 7 11 16,0 17-10-16,0 13 15 15,-2 6 16-15,-6 1-20 16,1-3-6-16,1-5-6 15,2 0-3-15,2-8 0 16,2-4-2-16,0-9-93 16,12-8-170-16,11 0-251 15</inkml:trace>
  <inkml:trace contextRef="#ctx0" brushRef="#br0" timeOffset="91857.19">20316 14537 879 0,'0'0'20'0,"0"0"127"0,0 0-19 0,0 0-88 0,0 0-3 0,0 0 21 16,-18-4-4-16,18 3 2 15,6-2-3-15,12 0-29 0,10-1-13 16,7 1-6 0,5 0-3-16,2 0-2 0,1 2-2 15,-1-1 1-15,-5 2-4 16,-7-1-23-16,-5 1-124 15,-4-2-70-15,-3 2-81 16,-6 0-234-16</inkml:trace>
  <inkml:trace contextRef="#ctx0" brushRef="#br0" timeOffset="92505.46">20707 14510 448 0,'0'0'141'16,"0"0"25"-16,0 0 64 15,0 0-96-15,0 0-15 16,0 0-37-16,-18 2-28 0,18-2-14 15,0 0-17-15,0 1-13 16,0-1 4-16,6 2 20 16,10-2 5-16,3 0-20 15,-2 0-8-15,2-5-3 16,-2-5 0-16,1-3-7 16,-2-2 3-16,2 1-3 15,-6 4-1-15,-3 3 1 16,-6 3 0-16,-2 4 1 15,-1 0-2-15,0 0-7 16,0 0-2-16,3 0 5 16,0 3 4-16,1 1 1 15,-3-1 0-15,-1-2-1 16,0 1 0-16,0 0-2 16,0 4 2-16,-14 1 6 15,-5 4 0-15,-3 2-4 0,1-3 6 16,2 0 2-1,4-2 6-15,6-3 7 0,6-4-2 16,3-1-3-16,0 0-10 16,0 0-6-16,20 0 4 15,9-4 8-15,7-6-6 16,3 0-6-16,-4 1 2 16,-2 5-2-16,-7 3-1 15,-7 1-1-15,-9 0 1 16,-2 7 16-16,-8 10 11 15,0 6 1-15,-17 3 5 16,-16 1-4-16,-6 1-9 0,0-2-7 16,0-1-5-16,4-1-3 15,9-1-2-15,6-4-2 16,11-2 0-16,8-1 0 16,1-2-2-16,7-3-1 15,22-2-2-15,14-6 3 16,9-3 3-16,11 0-3 15,7-5-6-15,-2-6-56 16,-5-6-105-16,-8-3-107 16,-11-8-117-16,-12-4-126 15</inkml:trace>
  <inkml:trace contextRef="#ctx0" brushRef="#br0" timeOffset="92805.43">21332 14585 507 0,'0'0'186'0,"0"0"-70"0,0 0 91 0,0 0-57 0,0 0-60 0,0 0-12 0,5-24-4 15,-5 25-49-15,0 9-3 16,0 1 37-16,0 1-19 16,10-2-9-16,12-3 7 15,10-4-7-15,12-3-2 16,7 0-14-16,6-3-10 16,-7-13-2-16,-9-4-1 15,-16-2-2-15,-17 2 6 0,-8 6 0 16,-33 10-6-16,-24 4-5 15,-13 14 5 1,-2 20 2-16,14 8-2 0,21 3 0 16,22 2-2-16,15-4 1 15,18-4-2-15,22-5 2 16,14-8-3-16,10-6-57 16,5-7-176-16,-1-12-106 15</inkml:trace>
  <inkml:trace contextRef="#ctx0" brushRef="#br0" timeOffset="93176.41">22053 14459 1059 0,'0'0'5'0,"0"0"94"0,0 0 47 0,80-51-100 0,-56 47 16 0,-9 4 1 16,-5 2-1-16,-7 25-12 0,-3 15 10 0,0 16 9 15,-10 10-12-15,-3 3-12 16,3 5 1-16,0-2-12 0,3-6-9 15,-1-9 0-15,1-10-14 16,-1-12-1-16,2-9-5 16,0-8-5-16,0-7 3 15,3-6-3-15,2-4-1 16,-1-2-21-16,2 0-89 16,-2-1-195-16,0 0-188 15</inkml:trace>
  <inkml:trace contextRef="#ctx0" brushRef="#br0" timeOffset="93403.3">21983 14962 940 0,'0'0'86'0,"0"0"102"16,0 0-29-16,0 0-68 0,0 0 15 15,-69 72-29-15,69-55-27 16,13-2-11-16,17-5 12 15,12-6-22-15,9-4-9 16,5 0-11-16,0-3-6 16,-4-15-3-16,-1-7-4 15,4-11-66-15,0-6-207 16,-10 4-380-16</inkml:trace>
  <inkml:trace contextRef="#ctx0" brushRef="#br0" timeOffset="94249.04">21041 17044 1340 0,'0'0'115'0,"0"0"54"0,0 0 38 0,0 0-108 0,0 0-58 0,0 0-23 16,-16-15-14-16,13 55 10 16,0 6 10-16,1 1-8 15,1-4-16-15,-2-6 0 0,1-6 0 16,1-6 0-1,1-9 0-15,0-6-44 0,0-6-49 16,0-2-82-16,10-2-118 16,2 0-130-16</inkml:trace>
  <inkml:trace contextRef="#ctx0" brushRef="#br0" timeOffset="94451.83">20941 17174 1121 0,'0'0'84'0,"0"0"-33"16,0 0 126-16,0 0-68 16,0 0-59-16,-13 89 2 0,44-71 9 15,14-2-18 1,15-9-16-16,5-1-12 0,-3-6-11 16,-9 0-1-16,-10-7-6 15,-9-13-67-15,-12 4-232 16,-15 1-412-16</inkml:trace>
  <inkml:trace contextRef="#ctx0" brushRef="#br0" timeOffset="95555">19670 17747 283 0,'0'0'791'0,"0"0"-727"0,0 0 119 0,0 0-14 0,0 0-80 15,0 0-71-15,-27 33 16 16,18-9 33-16,5 1-15 0,4-5-29 15,0-3 2-15,10-4-9 16,8-5-13-16,0-7 2 16,7-1-2-16,2 0 4 15,4-15 1-15,2-6-2 16,-3-2 3-16,-5 5-9 16,-11 8 1-16,-8 6 1 15,-6 4-2-15,0 2-16 16,0 12 10-16,0 6 6 15,0 0 9-15,0-4-9 16,0-5 1-16,10-3 1 16,5-5 1-16,11-3 1 0,7 0 7 15,2 0-6 1,-3-12 11-16,-5-8-4 0,-10 0 5 16,-9 0-5-16,-5 5-11 15,-3 3 3-15,0 6-4 16,-14 1-36-16,1 4-44 15,7 1-41-15,6 0-107 16,0 0-29-16,9 0 102 16,12 0 105-16,3-4 47 15,2-2 3-15,-1 0 42 16,0 5 59-16,5 1 21 16,0 0-3-16,-2 8 5 15,-1 8 6-15,-8-1-51 16,-10 2-28-16,-3-3-21 0,-6-2-1 15,0-4-9 1,0-2-4-16,0-3-9 0,0-3-3 16,0 0 0-16,0 0 3 15,0 0 0-15,2-12-7 16,17-9-27-16,9-9 14 16,8-10 4-16,6-3-2 15,-1 2 4-15,-6 10-1 16,-8 10 6-16,-12 14 2 15,-8 7 0-15,-2 0-2 16,-1 18-2-16,-1 12 4 16,-3 4 12-16,0 2-5 15,0 1 5-15,-12-3-11 16,2-4-1-16,1-5-51 16,1-6-221-16,1-11-269 0</inkml:trace>
  <inkml:trace contextRef="#ctx0" brushRef="#br0" timeOffset="95676.35">20619 17766 819 0,'0'0'93'0,"104"-13"-90"0,-29 10 0 0,1 0-3 0,0-1-145 15</inkml:trace>
  <inkml:trace contextRef="#ctx0" brushRef="#br0" timeOffset="96719.79">21454 17713 972 0,'0'0'158'0,"0"0"-53"0,0 0 114 0,0 0-77 0,0 0-51 0,0 0-22 16,14-38-25-16,-38 64-38 16,-5 9 49-16,-2 6-7 15,9-2-18-15,11-5-11 16,7-3-5-16,4-7-13 15,3-8-1-15,16-6 2 16,14-9 0-16,9-1 4 16,6-4 1-16,4-16-4 0,-5-8-2 15,-6-6 2 1,-7-7-1-16,-7 2 2 0,-9 3-4 16,-6 11 0-16,-8 14-8 15,-4 5-13-15,0 6-51 16,-1 0-132-16,-12 10-152 15,4 7-185-15</inkml:trace>
  <inkml:trace contextRef="#ctx0" brushRef="#br0" timeOffset="96898.59">21879 17799 1277 0,'0'0'99'0,"0"0"-44"0,0 0 127 15,-16 96-95-15,10-63-56 16,3-5-19-16,3 0-12 16,0-8-9-16,0-3-126 15,0-6-226-15,0-6-358 16</inkml:trace>
  <inkml:trace contextRef="#ctx0" brushRef="#br0" timeOffset="97171.3">22129 17717 1234 0,'0'0'171'0,"0"0"-32"16,0 0-38-16,0 0 0 16,-23 85-29-16,20-48-9 0,3-4-30 15,0-8-12-15,2-7-6 16,9-7-11-16,5-8-2 15,6-3 2-15,2-4 0 16,6-15 8-16,0-7-5 16,-5-4-6-16,-6 2-1 15,-7 3-2-15,-5 8-42 16,-7 4-70-16,0 6-130 16,0 3-280-16</inkml:trace>
  <inkml:trace contextRef="#ctx0" brushRef="#br0" timeOffset="97381.3">22536 17605 1152 0,'0'0'211'0,"0"0"-17"16,100 104 47-16,-81-40-81 15,-13 3-75-15,-6 1-81 16,-18-6-4-16,-17-5 0 15,-9-7 0-15,-11-1 0 16,-9-6 0-16,-3-9-79 16,-5-11-180-16,1-18-449 15</inkml:trace>
  <inkml:trace contextRef="#ctx0" brushRef="#br0" timeOffset="97820.97">21340 17530 1286 0,'0'0'97'0,"-83"79"-57"0,42-14 166 0,5 5-104 0,11 2-49 0,11-1-24 16,12-7-22-16,2-10-7 0,14-7 0 16,11-12-17-16,5-9-80 15,2-9-185-15,-1-13-525 16</inkml:trace>
  <inkml:trace contextRef="#ctx0" brushRef="#br0" timeOffset="-193240.45">13046 3757 1341 0,'0'0'5'0,"0"0"183"0,-66-75-13 0,50 75-83 0,-1 25-45 0,1 27-25 16,1 21-4-16,3 19 8 16,5 12-4-16,2 9 2 15,-1 9-4-15,-3 3 2 16,0 5 0-16,-1 11 1 0,-2 2-23 16,0 2 0-16,0 2 0 15,-3-3 0-15,5 0 0 16,-2 2 0-16,3 7 0 15,1 12 0-15,-2 7 0 16,-5 20 0-16,3-6 0 16,1-17 0-16,7-16 0 15,4-33 0-15,0-17 0 16,0-9 0-16,8-17 0 16,0-18 0-16,-2-17 0 15,-4-22 0-15,-2-11 0 16,0-8 0-16,1-1 0 15,2-13 0-15,4-28 0 16,6-24 0-16,3-25-77 0,7-26-207 16,-4-23-383-16</inkml:trace>
  <inkml:trace contextRef="#ctx0" brushRef="#br0" timeOffset="-191977.91">12834 3838 441 0,'0'0'899'0,"0"0"-774"0,0 0 18 0,0 0-104 15,0 0 4-15,94 25 25 0,24-15 1 0,41 0-19 16,35 4-21-16,28 7-3 16,18 6-6-16,11 1 4 15,-2 4-24-15,-14-7 13 16,-17-5-8-16,-17-8 0 15,-17-10 5-15,-13-2-3 16,-15-6-6-16,-19-11 0 16,-20 1 0-16,-18 4 5 15,-14 4 2-15,-7 3-6 16,-4 5 3-16,-1 0 2 16,0 5-7-16,8 4 0 15,-2 2 0-15,-4-4 0 0,-10 2 0 16,-10-3 0-16,-14-2 0 15,-8-1 0-15,-10 0 0 16,-8-2 0-16,-4-1 0 16,-4 0 0-16,2 0 0 15,-5 0 0-15,1 0 0 16,-3 0 0-16,-2 0 0 16,0 0 0-16,0 0 0 15,0 0 0-15,0 3 0 16,0 6 0-16,0 6 0 15,0 13 0-15,-3 15 0 16,-5 16 0-16,-4 18 0 0,-3 18 0 16,-7 16 0-16,-3 18 0 15,1 11 0-15,9 9 0 16,10 10 0-16,5 5 0 16,0 3 0-16,0-3 0 15,0-1 0-15,0-4 0 16,-5-8 0-16,-12-5 0 15,-2-15 0-15,4-14 0 16,0-9 0-16,6-14 0 16,-2-5 0-16,1-13 0 15,2-12 0-15,1-12 0 16,1-15 0-16,0-6 0 16,0-8 0-16,2-4 0 0,-1-6 0 15,1-6 0-15,-1-3 0 16,-4-3 0-16,-4-1 0 15,-9 0 0-15,-10 0 0 16,-8 0 0-16,-9-1 0 16,-8-2 0-16,0 0 0 15,-8 2 0-15,-4 1 0 16,-3 0 0-16,-6 0 0 16,3 0 0-16,-7 0 0 15,-5 0 0-15,-10-3 0 16,-15-6 0-16,-22-2 0 15,-18 2 0-15,-9 1 0 0,-10 4 0 16,3 1 0-16,5-1 0 16,7-3 0-16,9 0 0 15,10-1 0-15,5-1 0 16,13 2 0-16,11 3 0 16,14 1 0-16,15 1 0 15,10 1 0-15,8-2 0 16,7-1 0-16,8-3 0 15,4-3 0-15,6-4 0 16,8-1 0-16,7-5 0 16,8-5-10-16,13-3-175 15,0-10-347-15</inkml:trace>
  <inkml:trace contextRef="#ctx0" brushRef="#br0" timeOffset="-191244.4">17574 4005 1170 0,'0'0'3'16,"-24"-78"67"-16,16 56 91 0,4 13-49 0,-1 9 2 0,0 27-62 0,-4 41-48 0,-3 34 54 16,-5 32 20-16,4 21-11 15,1 15-17-15,5 12-6 16,0 8-9-16,1 11-10 15,3 2-21-15,2-3-4 0,1 4 0 16,0-11 0 0,1-8 0-16,4-10 0 0,-5-18 0 15,0-15 0-15,-3-15 0 16,-12-23 0-16,2-20 0 16,-2-24 0-16,12-24 0 15,0-18 0-15,3-10 0 16,0-8 0-16,0-7 0 15,1-25 0-15,13-22-51 16,4-25-113-16,5-23-166 16,3-26-375-16</inkml:trace>
  <inkml:trace contextRef="#ctx0" brushRef="#br0" timeOffset="-190209.15">17526 3912 1104 0,'0'0'60'15,"0"0"3"-15,0 0 13 0,0 0-7 0,128-30 27 0,-16 25 3 0,44 3-41 0,33 0 1 16,35 1-12-16,31 1-4 15,25 0-22-15,20 0-4 16,4 10-13-16,-23 4-2 16,-32 0 7-16,-43-6-4 15,-36-8-5-15,-25 0-2 16,-23-13 2-16,-11-12 0 16,-6-2 3-16,-7 2 2 0,-11 1 1 15,-15 4 0 1,-12 5-4-16,-10 2 6 0,-5 2-4 15,12-2-1-15,0 3 4 16,-5 2-1-16,-10 1-4 16,-20 4-1-16,-10-1 1 15,-7 2 6-15,-5 1 18 16,0 1 7-16,0 0-15 16,0 0-13-16,0 0-5 15,-6 3-2-15,-5 12 2 16,-7 8 1-16,-3 5 0 15,-1 10 2-15,-5 13 6 0,-4 14 3 16,-2 17 8-16,-4 9 0 16,2 11-12-16,3 4-8 15,3 4 0-15,5 11 0 16,-1 12 0-16,0 13 0 16,-5 17 0-16,-3 9 0 15,0 7 0-15,2 3 0 16,4-4 0-16,8-7 0 15,5-11 0-15,3-8 0 16,1-11 0-16,-2-10 0 16,-2-10 0-16,3-9 0 15,-5-13 0-15,2-12 0 16,-1-9 0-16,2-15 0 16,2-6 0-16,0-10 0 15,1-5 0-15,3-9 0 0,-1-7 0 16,0-6 0-16,3-7 0 15,1-5 0-15,1-2 0 16,-2-4 0-16,-1 0 0 16,-6-2 0-16,-4 0 0 15,-7 0 0-15,-5 0 0 16,-12-7 0-16,-16-4 0 16,-15-4 0-16,-27-5 0 15,-31-2 0-15,-26-3 0 16,-33-4 0-16,-24-3 0 15,-15 1 0-15,-14-3 0 16,-7 3 0-16,-4 3-25 0,0-2-25 16,5-1-23-16,15-3 0 15,19-3-85-15,29-5-56 16,30-5-104-16,34-6-356 16</inkml:trace>
  <inkml:trace contextRef="#ctx0" brushRef="#br0" timeOffset="-189375.49">14626 5633 1238 0,'0'0'47'15,"0"0"167"-15,0 0-64 0,0 0-41 0,0 0-24 0,0 0-19 0,0 0-40 0,-38-35-16 0,28 56-3 16,0 3 5-16,10-6-2 16,0-4 2-16,0-4-8 15,16-6 1-15,5-4-2 16,5 0 3-16,-1-18 2 16,-3-6-1-16,-9 0-1 15,-4 1-4-15,-9 5 7 16,0 8-6-16,-5 6 5 0,-14 4-8 15,-4 2 0 1,-3 14 0-16,4 5 0 0,1 1 0 16,8-7 0-1,7-3 0-15,4-8 0 0,2-3 0 16,0-1 0-16,0 0 0 16,0 0 0-16,0 0 0 15,5-4 0-15,6-3 0 16,-3 0 0-16,-2 1 0 15,-3 3-29-15,1 3-109 16,1 0-80-16,4-3-199 16,6-2-342-16</inkml:trace>
  <inkml:trace contextRef="#ctx0" brushRef="#br0" timeOffset="-187993.05">19389 4920 757 0,'0'0'115'0,"0"0"25"0,0 0 48 0,0 0-12 0,0 0-29 0,0 0-36 15,-46-43-29-15,34 50-34 16,2 7-19-16,1 0-6 15,6 0-9-15,3-3-4 16,0-5-3-16,0-3-5 16,0-3 0-16,16 0 3 15,4-10 13-15,1-6 1 16,-7-4-10-16,-3 1 8 16,-9-1 4-16,-2 3 3 0,0 4-6 15,0 5-6-15,0 6 6 16,-11 2 1-16,-8 10-14 15,-5 16-3-15,-3 5 2 16,6 1-2-16,5-3 1 16,11-4-3-16,5-7 0 15,0-5 0-15,16-8 0 16,7-5 0-16,5 0 0 16,2-19 0-16,-3-8 0 15,-8-4 0-15,-11-2 0 16,-8 3 0-16,0 8 0 0,-6 9 0 15,-12 13 0 1,0 2-116-16,-4 21-172 0,-5 5-496 16</inkml:trace>
  <inkml:trace contextRef="#ctx0" brushRef="#br0" timeOffset="-186760.56">14962 5506 954 0,'0'0'67'0,"0"0"-60"0,0 0 3 0,0 0-10 0,0 0 15 0,98-44 14 0,-61 31 5 0,0-2 21 0,1-2-1 0,-1-3-11 0,1-2-26 16,0-3 8-16,1 0-3 16,3-1-4-16,2 0-2 15,3-1 8-15,-1 5-2 16,-6 2-1-16,-2 0-9 0,-2 3-4 15,-1 2-4-15,-1-2-3 16,1 3 1-16,-2-2-2 16,-1 3 0-16,-3 3 0 15,-6 2 1-15,-9 2-2 16,-6 4 2 0,-8-1-1-16,0 1 0 0,-3 0-2 15,-17-3-36-15,-7 3-11 16,-7-2-1-16,-6 1 3 15,-2-3 2-15,3 2 22 0,6-1 23 16,12 1 15 0,12 1 18-16,9 0 12 0,5 2-44 15,22 1 3-15,7 0-4 16,6 0 4-16,0 6 16 16,-5 7 37-16,-8-1-1 15,-8 1-31-15,-11 1-14 16,-5 3-8-16,-3 4-3 15,0 6-8-15,0 5-150 16,0 4-207-16</inkml:trace>
  <inkml:trace contextRef="#ctx0" brushRef="#br0" timeOffset="-186097.89">18166 5626 960 0,'0'0'64'0,"0"0"-57"0,0 0 52 0,0 0-15 0,0 0 57 0,90-26-40 0,-48 8 9 0,7-3 17 0,4-3-31 16,1 0 7-16,-2 0-24 16,2-1-18-16,-2-1-12 15,0 2-7-15,1 2-2 16,2 0 2-16,0 1-1 16,-3 1 1-16,1 1-2 15,-7 0 0-15,-8-1 0 16,-3 3-3-16,-7 2 3 15,-3 1-5-15,-5 4 4 16,-5 2-9-16,-5 2-16 0,-4 0-26 16,-3 4-24-16,-3-1-72 15,0 0-92-15,-6 1-159 16</inkml:trace>
  <inkml:trace contextRef="#ctx0" brushRef="#br0" timeOffset="-185879.16">18906 5156 466 0,'0'0'552'15,"0"0"-530"-15,0 0 32 16,0 0 25-16,81-13-5 0,-50 34 14 16,-6 10 7-1,-10 6 13-15,-9 2-20 0,-6 0-59 16,-7-3-16-16,-21-3-7 15,-14-1-6-15,-15-5-102 16,-9-3-209-16,-8-5-395 16</inkml:trace>
  <inkml:trace contextRef="#ctx0" brushRef="#br0" timeOffset="-185259.54">17799 5109 558 0,'0'0'279'0,"0"0"-171"0,0 0 104 0,0 0-55 16,0 0-12-16,0 0-13 15,-3-61-45-15,0 61-23 16,-4 15-38-16,-1 9-5 16,1 4 9-16,5 0 2 15,2-3-17-15,0-3-11 16,17-5-4-16,2-10 0 15,10-7 5-15,0-1-4 0,4-22 2 16,-1-4-2 0,-6-5-1-16,-3-5 0 0,-10 3 5 15,-3 7-2-15,-7 12-1 16,-3 12 3-16,0 3-5 16,0 15-12-16,-1 15 5 15,-8 8 7-15,2 0 0 16,4-1-2-16,3-2-57 15,0-7-114-15,0-7-67 16,16-9-92-16,1-11-242 16</inkml:trace>
  <inkml:trace contextRef="#ctx0" brushRef="#br0" timeOffset="-185093.69">18120 5040 806 0,'0'0'245'0,"0"0"-14"16,0 0-65-16,0 0-137 15,0 0 21-15,0 0 28 16,6 75-50-16,0-47-28 16,0 2-1-16,4-5-15 15,1-2-135-15,-4-9-141 16,2-10-217-16</inkml:trace>
  <inkml:trace contextRef="#ctx0" brushRef="#br0" timeOffset="-184791.95">18296 4930 763 0,'0'0'255'0,"0"0"-33"16,0 0-8-16,0 0-150 16,0 0-40-16,0 0 38 15,0 55 30-15,2-21-29 16,6-5-33-16,1-6-11 15,1-6-5-15,3-7-9 16,-3-7-1-16,2-3 1 16,5-5 8-16,-1-16 8 15,-3-6-10-15,-2-5-9 16,-4 4 1-16,-7 4-3 16,0 9-3-16,0 5-41 0,-9 4-89 15,-4 5-153-15,-5-1-281 16</inkml:trace>
  <inkml:trace contextRef="#ctx0" brushRef="#br0" timeOffset="-184591.83">18483 4757 260 0,'0'0'940'0,"0"0"-857"16,90 63 147-16,-61-3-72 15,-11 9-39-15,-17 2-78 0,-1 1-25 16,-16 0-8-16,-11-2-8 16,-12-7-3-16,-6-8-96 15,-5-8-123-15,-4-14-125 16,3-13-256-16</inkml:trace>
  <inkml:trace contextRef="#ctx0" brushRef="#br0" timeOffset="-184261.94">17792 4769 803 0,'0'0'118'0,"-112"30"56"15,56 8 10-15,6 14-59 16,12 9-42-16,15 7-44 16,12 6-14-16,11 2-11 15,0 1-10-15,30-6-4 16,19-8-9-16,19-8 3 0,10-11-63 15,7-12-124-15,-1-15-170 16</inkml:trace>
  <inkml:trace contextRef="#ctx0" brushRef="#br0" timeOffset="-183809.97">18811 4375 963 0,'0'0'79'0,"0"0"111"0,0 0-81 0,88-29-21 0,-69 47-36 0,-15 20-21 15,-4 10 41-15,-17 9 16 0,-12 3-30 16,-3-3-27 0,3-5-19-16,4-5-10 0,8-5-2 15,7-1-1-15,10-6-38 16,0 1-89-16,7-7-92 16,10-3-132-16,1-8-555 15</inkml:trace>
  <inkml:trace contextRef="#ctx0" brushRef="#br0" timeOffset="-183614.27">18875 4981 470 0,'0'0'551'0,"0"0"-484"16,0 0 139-16,0 0-74 0,0 0-46 16,0 0-30-1,-58 54-17-15,58-54-1 16,1-2-18-16,12-13 7 0,-3-3 28 15,-4 3-22-15,-6 5-9 16,0 5-24-16,0 5-22 16,1 0-250-16,12 0-997 15</inkml:trace>
  <inkml:trace contextRef="#ctx0" brushRef="#br0" timeOffset="-163115.93">2620 7483 1180 0,'0'0'114'0,"0"0"57"0,0 0 23 0,0 0-78 0,0 0-43 16,0 0-34-16,0 0-25 16,0 87 17-16,0-23 9 15,2-1-12-15,5 0-17 16,-4-7-1-16,0-5-6 16,-3-6-2-16,3-7 2 15,-3-9-3-15,0-7 3 0,0-8-4 16,0-6 0-1,0-2-2-15,0-4 1 0,0-2-36 16,0 0-38-16,0 0-83 16,0-22-135-16,0-10-347 15</inkml:trace>
  <inkml:trace contextRef="#ctx0" brushRef="#br0" timeOffset="-162631.34">2492 6921 1099 0,'0'0'27'16,"-96"-31"121"-16,56 31-21 15,4 0-40-15,-7 28-19 16,-3 18-29-16,-8 17-3 15,2 17 20-15,2 11-19 16,6 7-6-16,8 10 1 16,8 3-10-16,13 6-8 15,10 3-7-15,5-4 2 16,15-7-8-16,18-6-2 16,13-6 0-16,8-9 1 0,10-10-4 15,9-15 1-15,5-17 0 16,13-16-5-16,6-15 4 15,7-15-8-15,4-8 5 16,-1-33-4-16,2-22 3 16,-8-21 8-16,-14-16 0 15,-19-20 7-15,-23-22-1 16,-25-22-5-16,-20-14 8 16,-18 3-6-16,-24 23-1 15,-18 39-2-15,-5 41-5 16,-7 37-25-16,7 22-39 15,5 13-110-15,15 0-178 0,9 0-446 16</inkml:trace>
  <inkml:trace contextRef="#ctx0" brushRef="#br0" timeOffset="-159747.86">10342 8403 1613 0,'0'0'3'0,"0"0"5"0,0 0 19 0,112-7 5 0,-24 7-15 16,18 0 8-16,15 0-17 0,9 0-8 15,5 0-4-15,-2 0-127 16,-10-7-178-16,-23-9-316 16</inkml:trace>
  <inkml:trace contextRef="#ctx0" brushRef="#br0" timeOffset="-159538.04">11702 8033 1467 0,'0'0'40'0,"0"0"170"15,0 0-75-15,0 0-51 16,-51 82-67-16,28-13 16 16,4 7-1-16,4 0-12 0,3-2-11 15,0-5-9 1,5-4 0-16,4-6 0 0,3-6-7 16,0-13-44-16,3-8-74 15,10-15-141-15,0-17-177 16,-2-2-671-16</inkml:trace>
  <inkml:trace contextRef="#ctx0" brushRef="#br0" timeOffset="-159178.89">11664 7961 1393 0,'0'0'14'0,"0"0"25"0,0 0 50 16,109-36-89-16,-40 37 0 16,-2 25 0-16,-14 11-7 15,-20 13 6-15,-24 11-1 16,-9 6-9-16,-32 5 11 16,-12-4 9-16,4-7 5 15,16-9 19-15,20-4 36 16,5-3-21-16,28-2-4 15,2-6-9-15,-10-7-16 16,-15-4-11-16,-6-5 0 16,-31-5 0-16,-18 1 6 15,-6-5-7-15,5-5-7 0,11-6-45 16,17-1-62 0,17-17-118-16,5-19-159 0,31-11-354 15</inkml:trace>
  <inkml:trace contextRef="#ctx0" brushRef="#br0" timeOffset="-158947.4">12504 8043 1351 0,'-103'59'43'15,"6"23"127"-15,17 11-39 16,22 1-29-16,35-7-37 15,23-9-21-15,12-11-23 0,29-9-7 16,9-14-6-16,7-14-6 16,4-15 1-1,3-15-3-15,3-1-4 0,4-27-93 16,6-12-130-16,-4-4-221 16</inkml:trace>
  <inkml:trace contextRef="#ctx0" brushRef="#br0" timeOffset="-158831.65">13035 8664 1461 0,'0'0'313'0,"0"0"-261"15,0 0 66-15,0 0-105 16,0 0-13-16,0 0-131 0,-5 10-430 16</inkml:trace>
  <inkml:trace contextRef="#ctx0" brushRef="#br0" timeOffset="-154032.14">3830 8799 909 0,'0'0'18'0,"0"0"61"0,0 0 42 15,0 0-68-15,0 0 10 0,0 0-25 16,0 0 12-16,0 0-4 16,-107 0-5-16,74 3 0 15,-3-1-12-15,2 1-7 16,1-3-6-16,3 0-4 16,6 0 6-16,5 0-2 15,10 0 0-15,0 0-5 16,3-2-2-16,3 1 5 15,-1-2-2-15,2 0 8 16,1 2-9-16,-2-2 1 16,0 3-5-16,-5 0-3 15,2 0-2-15,-7 0-2 0,-2 7 1 16,0 6 2-16,-2 2-2 16,1 3 2-16,1 6-2 15,-1 3 1-15,-1 6 3 16,-1 6-4-16,-1 9 3 15,1 7 3-15,-1 3 2 16,7 3-1-16,0 2-6 16,12 3 1-16,0 3-1 15,4 2-1-15,17-1-1 16,9-4 0-16,6-2 0 16,10-1-1-16,2-4-4 15,9-6 3-15,-2-3 2 16,3-9-5-16,3-6 4 0,6-7-6 15,6-8-3-15,6-9 1 16,2-9-3-16,0-2 2 16,4-4-4-16,-5-12-5 15,-1 2-5-15,-7 0 10 16,-10 0-6-16,-2 0-1 16,-6-3 16-16,3-3-1 15,-1-3 1-15,4-2 2 16,-2-1 4-16,5 1-1 15,-4 1 2-15,-2 2-2 16,-6 2 0-16,4 3 1 16,-4 1 1-16,-3 1-2 15,-1 4-3-15,-2-2 2 16,1 3-1-16,1 0 2 0,3 1 0 16,-3 5 1-16,-1 3 1 15,-9 1-2-15,-4 0 0 16,-3 1 7-16,-2 9-2 15,-3 3 2-15,-2 3 5 16,-2 5 4-16,-2 5-5 16,-1 7 5-16,-6 1 8 15,-3 2 2-15,-3-1 1 16,1-2-13-16,-2 0-2 16,-2-3 3-16,0-1-7 15,0-1 0-15,-2 2 1 16,-1-1 1-16,0 1-1 15,0-3-2-15,0-2 1 16,-4-4 5-16,-2-4 2 0,3-5 0 16,0-5 1-16,3-4-8 15,0-2-6-15,0 1-2 16,0-2 4-16,0 0-4 16,0 0 0-16,0 0-1 15,0 0-7-15,-2 0-60 16,-2 0-95-16,-2-12-115 15,-3 1-245-15</inkml:trace>
  <inkml:trace contextRef="#ctx0" brushRef="#br0" timeOffset="-153682.43">5447 10075 198 0,'0'0'676'0,"0"0"-624"0,0 0 152 0,0 0-53 0,0 0-6 0,0 0-32 15,-3-45-43-15,-1 58-25 16,1 12-14-16,1 9 23 16,2 1-17-16,0-3-20 15,11-3-5-15,10-5-2 16,1-9-5-16,8-9-5 15,4-6 3-15,8 0 4 16,3-20-4-16,4-7 4 0,-1-4-3 16,-3-4-2-16,-4 1-1 15,-8 3-1-15,-3 6-4 16,-6 2-22-16,1 3-66 16,-4 2-112-16,0 0-271 15</inkml:trace>
  <inkml:trace contextRef="#ctx0" brushRef="#br0" timeOffset="-146115.47">5270 7704 1246 0,'0'0'74'0,"0"0"199"0,0 0-125 0,0 0-79 0,0 0-47 16,0 0-12-16,0 0-1 16,13 38 12-16,20-19-11 15,18-10-6-15,13-9 1 16,6 0-2-16,4-12-3 15,0-11-10-15,-7-1-69 16,-3-1-116-16,-3-2-133 16,0 0-287-16</inkml:trace>
  <inkml:trace contextRef="#ctx0" brushRef="#br0" timeOffset="-145868.21">7430 7500 1621 0,'0'0'88'15,"0"0"79"-15,0 0-115 16,0 0-30-16,0 0-18 15,0 0 0-15,84 1-4 16,-46-1-29-16,-3 0-179 0,-7 3-288 16</inkml:trace>
  <inkml:trace contextRef="#ctx0" brushRef="#br0" timeOffset="-145132.84">4482 13494 979 0,'0'0'0'0,"0"0"-191"0,146 18 166 0,-41-2 24 0,14 1-448 0</inkml:trace>
  <inkml:trace contextRef="#ctx0" brushRef="#br0" timeOffset="-140566.83">3994 12536 579 0,'0'0'13'0,"0"0"5"0,0-99 139 0,2 73-50 0,8 3-48 0,-1 6-19 16,-3 7 20-16,-3 4-29 16,-3 6 19-16,0 0-24 15,0 18-22-15,-11 24-4 16,-15 21 30-16,-13 25 1 15,-9 16-6-15,-2 13-9 16,-1 10-2-16,3-1-12 16,6-8-2-16,11-9 0 0,7-16 0 15,13-14 0 1,6-10 2-16,2-11-2 16,3-10-1-16,0-5 0 15,0-9-1-15,0-4-1 0,3-1 1 16,5-7 0-16,0-5-1 15,7-6-10-15,4-2-5 16,10-5-1-16,8-2 16 16,12 0 3-16,11 0-3 15,12 1 2-15,8 4-2 16,9 0 3-16,10 4-2 16,12 3 0-16,8 1-2 15,3 3-13-15,5-3-8 16,3 1-1-16,7 0-5 0,6 0 17 15,5-2 9-15,11-3 5 16,0-1-2-16,2 0 1 16,2 2-1-16,-8 1 1 15,-1 4-9-15,-7 3-5 16,-7 2 1-16,-5-4 13 16,-7-1 2-16,-1-1-1 15,-6 0 3-15,-11 1-1 16,-10 2-2-16,-12 0 5 15,-10 2-1-15,-7 1 7 16,-10-3 5-16,-4 0-2 16,-8-3-8-16,-1-3-3 15,-9-3-3-15,-8-3-1 0,-4-4-6 16,-5-3-25 0,-4 0-32-16,0 0-99 0,-6 0-97 15</inkml:trace>
  <inkml:trace contextRef="#ctx0" brushRef="#br0" timeOffset="-129798.05">15230 16541 1146 0,'0'0'26'15,"0"0"-24"-15,0 0 130 0,0 0-88 0,0 0-40 0,0 0 12 0,0 0 21 0,0-1-22 0,0 1 5 0,0 0-1 16,0 0 4-16,0 0 10 16,0-13 7-16,0-12-3 15,6-7-27-15,2-6 4 16,2-4-6-16,-1-3 3 15,1 0 1-15,0-1-2 16,0 4 2-16,-3 2 9 16,2 6-1-16,-2 2 9 0,-1 4-6 15,2 1-8 1,3 2-10-16,6 2 5 0,13 0-5 16,15 1-5-16,20 1 0 15,19 4 5-15,25 3-5 16,18 2 1-16,17 5 7 15,12 1-5-15,8 1 4 16,0-2-1-16,-3-3-1 16,-10-5-2-16,-17-4-6 15,-19 2-1-15,-21-1 4 16,-16 1 3-16,-13 2 0 16,-7 1-2-16,-6 1 2 15,-8 3-3-15,-10 1 2 16,-7 2-2-16,-8 2 0 15,-5 0 0-15,-2 4-3 16,-6 0 3-16,-5 1-8 16,1 0 0-16,-2 0-3 0,0 0-15 15,0 0-14-15,0 0-13 16,0 0 7-16,0 0 12 16,0 0 11-16,0 0 13 15,-3 0 4-15,-3 0 3 16,-6 0 2-16,-2-2 1 15,-3-1-2-15,-3-2-1 16,-2-1-1-16,-1-2 2 16,1-1 2-16,4 1 1 15,0-2 0-15,2-2 1 0,-1 1-1 16,1-4-1 0,-5-2 3-16,-3-4-1 0,-6-2 4 15,-1-1 3-15,-3 2-3 16,1 2 0-16,5 4 18 15,9 5 9-15,8 2-5 16,6 6 1-16,4 2-5 16,1 1-14-16,0 0-7 15,0 0-1-15,0 0 1 16,0 0-2-16,0 0 8 16,19 0-3-16,12 6 20 15,13 6 7-15,12 6-6 0,8 3 0 16,7 1 4-16,-4 5-2 15,-8 3-6-15,-14 2-4 16,-15 8-7-16,-19 8 2 16,-11 7 1-16,-7 5 8 15,-19 1-23-15,-4-1 0 16,-8-1 0-16,-11 0 0 16,-9-2 0-16,-12-3-40 15,0-3-157-15,7-10-278 16</inkml:trace>
  <inkml:trace contextRef="#ctx0" brushRef="#br0" timeOffset="-118303.66">14068 5135 1226 0,'0'0'40'0,"0"0"56"0,0 0 84 0,0 0-77 0,0 0-13 0,0 0-33 0,0 0-27 16,-14-33-25-16,14 67 14 15,0 3 14-15,2-3-19 16,4-7 4-16,3-11-6 15,6-7 2-15,9-9-4 16,13-6-5-16,5-20 5 16,4-13-4-16,-6-3-6 15,-9 2 0-15,-10 5-21 16,-10 9-55-16,-8 10-32 16,-3 13-94-16,0 3-144 0,-9 7-277 15</inkml:trace>
  <inkml:trace contextRef="#ctx0" brushRef="#br0" timeOffset="-118136.7">14471 5068 891 0,'0'0'284'15,"0"0"-55"-15,0 0-108 16,0 0 8-16,0 93-15 16,-3-50-79-16,-6-1-29 15,-2-5-6-15,4-3-29 16,2-8-100-16,5-6-90 15,0-11-110-15,12-9-103 16</inkml:trace>
  <inkml:trace contextRef="#ctx0" brushRef="#br0" timeOffset="-117929.16">14669 5048 559 0,'0'0'496'0,"0"0"-262"15,0 0-43-15,0 0-115 16,0 0-3-16,0 0 12 15,-2 98-24-15,2-77-23 16,0-5-17-16,6-8 1 16,11-8-13-16,7 0 2 15,3-17-1-15,-1-8-1 16,-2-5-9-16,-9 2-21 16,-7 4-92-16,-6 9-98 15,-2 12-75-15,-17 3-471 0</inkml:trace>
  <inkml:trace contextRef="#ctx0" brushRef="#br0" timeOffset="-117589.66">14087 5527 1113 0,'0'0'109'0,"0"0"104"16,0 0-61-16,0 0-78 0,0 0-52 16,0 0 36-16,3 100 7 15,-6-46-31-15,-6-2-20 16,0-4-3-16,0-6-6 15,0-6-2-15,2-7-3 16,1-7-2-16,4-11-32 16,2-8-78-16,0-3-111 15,0-20-15-15,10-18-69 16,1-22-322-16</inkml:trace>
  <inkml:trace contextRef="#ctx0" brushRef="#br0" timeOffset="-117036.53">14089 5368 854 0,'0'0'126'0,"0"0"11"0,0 0-44 16,0 0-37-16,112-54-7 15,-44 40-10-15,13 0 16 16,10-3-11-16,11 1-5 16,5 1-10-16,-1 0-15 15,-2 3-9-15,-9 4-4 16,-5 2 2-16,-11 4-2 15,-9 2-1-15,-13 0-4 16,-12 0 2-16,-9 0 0 16,-8 0 2-16,-7 0-1 15,-6 0-3-15,-4 2 4 0,-3 4-2 16,-5 1 4-16,-2 3 1 16,-1 4 14-16,0 1 20 15,0 7-1-15,0 7-4 16,0 12-6-16,0 10 2 15,-7 11 7-15,-4 9 7 16,3 8-9-16,3 5 4 16,2-2-2-16,3-2-21 15,-1-3-7-15,-2-8 2 16,0-9-7-16,-1-9-2 0,0-13 2 16,-2-11-3-1,0-8 2-15,2-10 1 0,-2-3 1 16,-4-6 0-16,-3 0-1 15,-12 0 5-15,-15-13-7 16,-21-2 5-16,-24 0-5 16,-26 1 0-16,-20 6-8 15,-19 1-5-15,-4 4-4 16,3 0-6-16,20 3-15 16,28 0-7-16,26 0-32 15,34 0-57-15,20 0-75 16,15 1-61-16,8-1-297 15</inkml:trace>
  <inkml:trace contextRef="#ctx0" brushRef="#br0" timeOffset="-116542.08">14478 5345 1239 0,'0'0'54'0,"0"0"7"0,0 0 81 0,0 0-110 0,0 0-14 0,0 126 7 15,-4-47 0-15,-4 2-17 16,-1 1-8-16,-4-3-1 16,1-4-27-16,3-7-92 15,3-10-131-15,6-15-54 16,0-16-158-16</inkml:trace>
  <inkml:trace contextRef="#ctx0" brushRef="#br0" timeOffset="-116336.96">14860 5270 1122 0,'0'0'168'16,"0"0"-25"-16,0 117-31 15,-8-23 8-15,-3 7-58 0,-1 2-28 16,0-4-28-16,1-3-6 16,1-12-16-16,0-10-87 15,0-15-94-15,3-21-120 16,-1-17-159-16</inkml:trace>
  <inkml:trace contextRef="#ctx0" brushRef="#br0" timeOffset="-116103.89">14193 5650 937 0,'0'0'6'0,"163"-29"-3"15,-48 11 10-15,14 0 40 16,4-2-3-16,-2 3-36 16,-10 3-3-16,-21 3-11 15,-22-1-34-15,-30 3-304 16</inkml:trace>
  <inkml:trace contextRef="#ctx0" brushRef="#br0" timeOffset="-115832.28">14043 5764 1064 0,'0'0'25'16,"0"0"-9"-16,0 0 46 16,123 57 60-16,-17-46-74 15,16-2-36-15,16-5-10 16,2-3 11-16,-3-1-6 15,-3 0-6-15,-17-7 1 16,-21-1-2-16,-27-1-7 16,-31 3-18-16,-25 5-29 15,-13 1-15-15,0 0 0 0,-21 0-80 16,-7 0-259-16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09:56:26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13971 4130 1420 0,'0'0'5'0,"0"0"2"0,0 0-2 0,80-59 10 0,-10 48-12 0,10 1-2 0,-4 2 7 0,-9 3-7 16,-18 2 0-16,-22 1-1 16,-17 0 2-16,-10-1-1 15,-14-1 7-15,-27 1-7 16,-17 3 0-16,-11 0-1 16,-6 15 4-16,-5 10-1 15,0 7-1-15,-4 13 3 16,-1 17 17-16,1 23-6 15,4 29 26-15,-2 38 7 16,4 30-14-16,7 25-12 16,11 4 3-16,24-13-8 0,23-16-1 15,13-17-5-15,38-14-1 16,16-11-1-16,15-10-4 16,4-16 0-16,15-16-5 15,17-10 1-15,14-15 0 16,10-12-2-16,4-16-8 15,2-15-60-15,2-24-198 16,-3-13-576-16</inkml:trace>
  <inkml:trace contextRef="#ctx0" brushRef="#br0" timeOffset="1037.91">23479 4203 1176 0,'0'0'89'0,"0"0"-80"0,0 0-1 0,-9-79 72 0,19 71-52 0,9 4-15 16,4 2-11-16,4 2 7 15,1 0-7-15,-1 0 3 16,-2 2 0-16,-5 0 0 16,-1-2 1-16,-3 0 5 0,-3 0 10 15,-3 0 0-15,-4 0 1 16,-1 0 1-16,-1 0 2 15,0 0-7-15,4 3-12 16,5 6 7-16,7 3-6 16,7 7 6-16,10 9 10 15,8 11-10-15,6 21 15 16,2 20-4-16,-2 27-2 16,-11 28 7-16,-13 16-9 15,-15 11 2-15,-12 0-10 16,0-14-1-16,-14-12 1 15,-6-19 12-15,-1-17 4 16,0-15-5-16,-6-13-13 0,-9-10-6 16,-8-10-3-1,-18-7-1-15,-12-8-10 0,-13-18-161 16,2-19-321-16</inkml:trace>
  <inkml:trace contextRef="#ctx0" brushRef="#br0" timeOffset="1833.41">17304 3745 1180 0,'0'0'10'0,"-106"41"54"0,60 5 49 0,13 12-59 0,15 5-12 0,12 1-19 0,6-3 2 15,19-8-19-15,16-7 0 16,12-17-4-16,7-12 1 15,4-17 3-15,4-4 1 16,-4-31 4-16,-8-13 10 16,-12-11 10-16,-21-11-3 15,-17-9-8-15,-20-3-13 0,-22 7-5 16,-3 18-2 0,5 23-3-16,5 22-19 0,9 12-65 15,6 3-110-15,11 16-180 16</inkml:trace>
  <inkml:trace contextRef="#ctx0" brushRef="#br0" timeOffset="2249.78">17653 3495 1050 0,'0'0'54'0,"0"0"70"0,0 0 72 16,0 0-127-16,0 0-63 15,0 0-3-15,-4 143 30 16,15-56-3-16,0 1 7 16,-2-6-11-16,0-12-9 15,-3-15-6-15,0-13-1 16,-2-13-9-16,0-14 4 16,2-9-5-16,0-6 3 15,2-5-1-15,6-20 9 16,5-10-2-16,6-7-4 15,3 3-4-15,7 10 0 16,7 12-1-16,8 15-4 16,7 2 2-16,0 19-2 15,-9 12 4-15,-16 3 2 0,-15 1-2 16,-17 0 6-16,-14 0 6 16,-31-4-2-1,-17-2 11-15,-5-5-19 0,-2-8 2 16,12-6-4-16,10-8-5 15,11-2-63-15,15-7-142 16,17-14-182-16,4-4-573 16</inkml:trace>
  <inkml:trace contextRef="#ctx0" brushRef="#br0" timeOffset="2456.71">18339 3877 1198 0,'0'0'65'0,"0"0"-24"0,8 114 81 0,-5-54-23 0,-3 2-14 0,0-2-27 15,0-7-28-15,0-6-9 16,-5-8-1-16,-4-8-19 16,-4-6 2-16,2-6-3 15,2-9-22-15,-1-10-178 16,3-12-362-16</inkml:trace>
  <inkml:trace contextRef="#ctx0" brushRef="#br0" timeOffset="2615.46">18356 3625 1137 0,'0'0'7'0,"0"0"-3"15,0 0-4-15,0 0-179 16,0 0-469-16</inkml:trace>
  <inkml:trace contextRef="#ctx0" brushRef="#br0" timeOffset="3349.41">18593 3879 839 0,'0'0'76'16,"0"0"15"-16,0 0 29 15,0 0-70-15,0 0-4 16,0 0-18-16,61 45-9 15,-45-45 9-15,-1 0 4 16,2-7 4-16,-7-8 7 16,-1-4 1-16,-6 1-21 0,-3 1 3 15,0 1-3-15,-6 7 16 16,-12 6-4-16,-7 3-22 16,-8 4-12-1,-1 20-1-15,-1 5-2 0,8 8 2 16,10 4 4-16,11 4-1 15,6-1-1-15,4-4-2 16,23-8 0-16,6-7 0 16,4-9 1-16,2-12 2 15,0-4-3-15,1-10 7 16,-1-21-6-16,0-12-1 16,-1-13-2-16,-5-13-22 0,-6-11 2 15,-12-1 6 1,-7 10 15-16,-4 17 1 0,-4 24 7 15,0 19 9-15,0 11 25 16,-12 13 1-16,-9 27-38 16,2 20 2-16,1 8 1 15,12-1 0-15,6-2-6 16,1-7 5-16,20-6-6 16,6-9 1-16,9-13-1 15,3-10-6-15,3-15 6 16,2-5 1-16,-3-16-1 15,-3-16 0-15,-6-6-3 16,-7-1 2-16,-10 10 1 16,-11 10 1-16,-1 12 1 15,-3 7 3-15,0 2-5 0,0 19-12 16,-3 7 12-16,-1 6 0 16,4-3 5-16,0-1-5 15,0-6-4-15,0-3-33 16,0-5-174-16,7-9-174 15,7-7-239-15</inkml:trace>
  <inkml:trace contextRef="#ctx0" brushRef="#br0" timeOffset="3560.31">19013 3818 1150 0,'0'0'8'0,"0"0"16"0,99-41 31 0,-56 31-41 0,2 5-9 0,-6 5-5 16,-6 0-9-16,-8 2-188 15</inkml:trace>
  <inkml:trace contextRef="#ctx0" brushRef="#br0" timeOffset="4069.89">19455 3893 821 0,'0'0'49'0,"0"0"116"16,42 88 35-16,-27-49-69 16,-3 2-12-16,-3-4-44 15,-3-8-33-15,-5-8-4 16,1-8-15-16,-1-7-9 15,2-6-3-15,3 0 7 16,3-17 27-16,8-17-8 16,3-14-31-16,2-7 4 15,0 0-6-15,-3 10-3 16,-4 15 0-16,-2 16-1 16,-7 14-3-16,-1 0-4 0,-2 21-13 15,1 7 17 1,2 3 3-16,6-1 0 0,2-4-15 15,6-6-35-15,7-4-74 16,5-7 36-16,4-9 28 16,2 0-23-16,2-10-64 15,-2-14-1-15,-2-6-32 16,-3-10-28-16,-8 0 185 16,-10 1 23-16,-10 9 80 15,-5 13 127-15,-19 11-58 16,-15 6-53-16,-11 17-65 15,-1 17 41-15,9 7 11 16,13 1-13-16,16-1-11 16,8-5-22-16,12-6-13 15,18-7-8-15,11-12-7 0,6-7 3 16,7-4-10 0,0-2-2-16,4-15-31 15,-5-10-343-15</inkml:trace>
  <inkml:trace contextRef="#ctx0" brushRef="#br0" timeOffset="5371.58">20629 3641 1181 0,'0'0'29'0,"0"0"51"0,0 0-34 0,0 0-29 0,145-30-3 0,-75 14-5 0,-6 3-9 15,-11 4 0-15,-21 4-9 16,-15 5-171-16,-17 0-238 16</inkml:trace>
  <inkml:trace contextRef="#ctx0" brushRef="#br0" timeOffset="5496.78">20821 3722 328 0,'0'0'478'15,"0"0"-388"-15,0 0 44 16,0 0-75-16,90-7-16 15,-31-11-36-15,-3-6-7 16,-2-7-33-16,-11-6-671 16</inkml:trace>
  <inkml:trace contextRef="#ctx0" brushRef="#br0" timeOffset="5782.97">21343 3288 860 0,'0'0'129'15,"0"0"-1"-15,0 0-7 0,0 0-81 16,-39 79 13-16,25-29 9 16,4 1-21-16,8-6-21 15,2-5 4-15,5-9-20 16,17-11 5-16,8-12-6 16,7-8-1-16,3-1 7 15,-1-21 4-15,-6-5-7 16,-11-9 2-16,-12-6-2 15,-10-3-5-15,-4 0 2 16,-22 9-3-16,-6 15 0 0,-2 12-15 16,1 9-28-1,6 2-152-15,8 13-217 0</inkml:trace>
  <inkml:trace contextRef="#ctx0" brushRef="#br0" timeOffset="6074.11">21574 3316 928 0,'0'0'91'15,"0"0"-28"-15,0 0-9 16,0 0 43-16,49 86-17 16,-39-47-36-16,-4-6-20 15,0-7-11-15,2-7-9 16,-1-9 0-16,1-7 5 0,1-3 2 15,5-5 5-15,2-16 18 16,1-5-9-16,-3-8 8 16,-2-2-7-16,-5 3-13 15,-2 3-7-15,-4 11-4 16,-1 11-2-16,0 4-7 16,0 4-27-16,6 0-152 15,3 0-140-15,5 0-166 16</inkml:trace>
  <inkml:trace contextRef="#ctx0" brushRef="#br0" timeOffset="6401.2">21915 3284 655 0,'0'0'195'0,"0"0"-92"16,0 0-77-16,0 0-14 0,0 0 24 16,0 0-1-16,15 23 10 15,-14-17-24-15,6-5-1 16,2-1 3-16,3 0 19 15,12-2-1-15,4-12-17 16,3-6-11-16,2-3-1 16,-5-4-6-16,-10-1 7 15,-9 1 8-15,-9 4 3 16,0 10 66-16,-25 10-26 16,-6 3-36-16,-5 22-26 15,1 17 0-15,7 7 0 0,12 7 9 16,11-4-5-16,5-3-5 15,13-6-1 1,12-9-4-16,9-7-26 0,9-10-64 16,5-7-155-16,3-7 61 15,-1-2-639-15</inkml:trace>
  <inkml:trace contextRef="#ctx0" brushRef="#br0" timeOffset="6699.34">22372 3183 820 0,'0'0'66'0,"0"0"33"16,0 0 44-16,94-48-58 16,-58 48-12-16,3 25 3 15,-3 8-3-15,-5 4-8 0,-7-1-20 16,-13 1-12-16,-8-3 4 16,-3-3-2-16,-4-5-4 15,-17-6-6-15,-6-4-4 16,-1-6-6-16,1-7-6 15,5-3-4-15,8-4 4 16,8-21 3-16,5-11 4 16,1-11-6-16,4-6-9 15,18-2 5-15,8-2-6 16,8 2-2-16,7 6-3 16,7 8-47-16,6 10-203 15,6 12-266-15</inkml:trace>
  <inkml:trace contextRef="#ctx0" brushRef="#br0" timeOffset="7751.04">23267 3024 788 0,'0'0'77'0,"0"0"53"0,0 0-71 0,0 0-24 0,0 0-21 0,0 0 10 15,50-53 0-15,-40 35 10 16,-6-3 45-16,-4 0 24 16,0-1 4-16,-13 7-4 15,-13 7-34-15,-11 8-31 16,-3 1-17-16,-7 27-14 16,1 13 4-16,6 7-3 15,10 2 7-15,12-4-14 16,14-6 4-16,4-11-5 15,9-9-2-15,16-13 2 16,11-7 0-16,6-8 1 16,3-19 4-16,2-7-4 0,-3-6 3 15,-10 3-4 1,-9 5 0-16,-10 12 3 0,-7 15-3 16,-7 5-3-16,-1 12-15 15,2 16 8-15,2 5 8 16,1 2 1-16,2 1-18 15,3-5-64-15,2-3-84 16,3-5-122-16,0-9-138 16</inkml:trace>
  <inkml:trace contextRef="#ctx0" brushRef="#br0" timeOffset="8233.68">23661 2743 969 0,'0'0'71'0,"0"0"76"0,0 0-64 0,0 0-72 0,0 0 21 0,-15 112 26 16,11-62-5-16,1 0-17 15,3-8-14-15,0-7-11 16,0-11-7-16,7-9-4 16,6-7 1-16,4-8 2 0,7 0 0 15,-1-13 6-15,2-9-2 16,-2-5-4-16,-2 0 1 16,-4 6-2-16,-7 7 0 15,-4 8-1-15,-3 6-1 16,-3 0-3-16,2 3-14 15,2 12 17-15,2 1 1 16,6-1 0-16,1-2 0 16,5-6 1-16,0-5 0 15,3-2 2-15,0 0 0 16,-1-16 5-16,-4-5-4 16,-4-5 2-16,-8-10-1 15,-4-4-3-15,0 4-3 16,-13 7 0-16,-5 13-13 0,1 14-98 15,7 2-312 1</inkml:trace>
  <inkml:trace contextRef="#ctx0" brushRef="#br0" timeOffset="8415.21">24138 2808 1155 0,'0'0'42'16,"0"0"-4"-16,0 0 52 15,11 87 12-15,-11-50-44 16,0-5-29-16,-3-2-18 16,-5-7-8-16,1-6-6 0,1-6-11 15,3-8-115 1,-1-3-228-16,1-3-600 0</inkml:trace>
  <inkml:trace contextRef="#ctx0" brushRef="#br0" timeOffset="8588.57">24149 2643 1067 0,'0'0'104'15,"0"0"90"-15,0 0-55 16,0 0-93-16,0 0-46 16,0 0-2-16,-6-23-15 15,0 38-8-15,0 4-114 16,3-3-184-16,1-1-331 15</inkml:trace>
  <inkml:trace contextRef="#ctx0" brushRef="#br0" timeOffset="8899.66">24222 2753 689 0,'0'0'197'16,"0"0"-102"-16,0 0 51 16,42 76-22-16,-35-38-37 15,-3 2-10-15,-4-5-15 16,0-6-20-16,-11-5-9 15,0-8-6-15,4-7-12 16,1-5 0-16,4-4-5 16,2 0 2-16,0-11 13 15,9-17 15-15,12-11-35 0,8-13 3 16,2-2-4 0,0 6-4-16,-2 12 5 0,-6 17-1 15,-3 14 2-15,-2 5-6 16,-4 11 0-16,-3 16 1 15,-5 6-1-15,-6 4 3 16,0 0-3-16,0-2-5 16,0-2-74-16,0-8-230 15,0-7-353-15</inkml:trace>
  <inkml:trace contextRef="#ctx0" brushRef="#br0" timeOffset="9282.78">24731 2799 989 0,'0'0'84'0,"0"0"147"15,0 0-91-15,0 0-90 16,-79 13-24-16,59 17 8 16,7 6-10-16,2 1-3 15,9-2-1-15,2-5-7 16,0-6-4-16,0-7-9 15,11-8-1-15,3-9 1 16,5 0 10-16,2-15 6 16,1-15 1-16,2-13-4 0,0-15 6 15,-6-16-11 1,1-17 3-16,-3-12-4 0,-5 7-2 16,-5 20 10-1,-4 31 13-15,-2 29 9 0,0 16-5 16,-2 17-32-16,-14 29-8 15,1 24 8-15,3 10 1 16,6 4-1-16,6-5-4 16,0-9-95-16,6-11-131 15,12-15-207-15</inkml:trace>
  <inkml:trace contextRef="#ctx0" brushRef="#br0" timeOffset="9651.25">24944 2729 760 0,'0'0'202'0,"0"0"-30"0,0 0 32 16,0 0-128-16,0 0-75 16,0 0 32-16,0 63 4 15,0-25 1-15,5-5-14 16,3-8-10-16,1-8-11 16,2-10 2-16,2-7-2 15,4 0 7-15,2-7 8 16,3-14-5-16,-2 0 0 15,-1 0 2-15,-8 7 2 16,-3 6 11-16,-6 7 15 0,-1 1-16 16,2 1-27-1,4 15 2-15,3 3-2 0,5-1 4 16,0-3 4 0,6-6 1-16,4-9 8 0,0 0 20 15,1-9 10-15,-4-12-20 16,-4-3-11-16,-4-4-13 15,-5-3-3-15,-8 1-1 16,-1 5-40-16,-13 8-79 16,-28 10-255-16,-15 7-707 15</inkml:trace>
  <inkml:trace contextRef="#ctx0" brushRef="#br0" timeOffset="10523.86">16644 6278 624 0,'0'0'607'0,"0"0"-565"0,0 0 81 0,0 0-79 0,0 0-11 0,0 0 14 15,93 0-22-15,-68-3-16 16,2 2-9-16,3-1-1 16,-2 2-14-16,-4 0-229 15,-12 0-613-15</inkml:trace>
  <inkml:trace contextRef="#ctx0" brushRef="#br0" timeOffset="10681.37">16683 6382 1010 0,'0'0'61'16,"0"0"-31"-16,0 0 0 0,102 2-21 15,-53-4-9-15,-4-6-1 16,-2-2-122-16,-6-3-762 16</inkml:trace>
  <inkml:trace contextRef="#ctx0" brushRef="#br0" timeOffset="10956.09">17150 6224 1058 0,'0'0'106'0,"0"0"45"0,0 0 35 15,0 0-138-15,0 0-18 16,0 0 7-16,0 53 7 16,0-14-17-16,-1 5-21 15,-8-1-6-15,-3 0-15 16,-3-8-361-16</inkml:trace>
  <inkml:trace contextRef="#ctx0" brushRef="#br0" timeOffset="13166.2">16182 4301 276 0,'0'0'681'0,"0"0"-634"0,0 0 67 0,0 0-89 0,0 0-18 0,-35 98 18 15,32-55 10-15,3-7-1 16,0-7-8-16,0-9-12 16,8-8-7-16,1-9 1 0,3-3-1 15,4-3 5-15,4-16 4 16,1-5-15-16,1-6 3 16,-1-1 3-16,-3 1-4 15,-5 5 3-15,-5 9-1 16,-5 11 6-16,-3 5 7 15,0 1-10-15,0 14-8 16,1 5 2-16,8-1 1 16,4-4 3-16,7-5-5 15,10-4-1-15,4-6 5 16,0 0-5-16,-2-6 3 16,-8-11-2-16,0-4 0 15,-5-2 4-15,-6 0-4 0,-2-1 4 16,-8 1-4-16,-3 6 2 15,0 6 3-15,-5 5-1 16,-7 6-5-16,-1 0-10 16,-3 12-17-16,0 7-52 15,3-2-194-15,9-3-576 16</inkml:trace>
  <inkml:trace contextRef="#ctx0" brushRef="#br0" timeOffset="13318.49">16746 4363 797 0,'0'0'53'0,"0"0"63"0,-67 79-73 0,47-51-34 0,1 0 0 0,-1-2-9 0,3-5-61 15,2-9-417-15</inkml:trace>
  <inkml:trace contextRef="#ctx0" brushRef="#br0" timeOffset="13514.43">16589 4399 886 0,'0'0'36'0,"0"0"-20"15,0 0 38-15,84 60 5 16,-56-42-12-16,-2 1-29 0,-4-4-15 15,-3-3-2-15,0-4-1 16,-2-7-30-16,-2-1-234 16,1 0-277-16</inkml:trace>
  <inkml:trace contextRef="#ctx0" brushRef="#br0" timeOffset="13867.03">16950 4359 664 0,'0'0'196'0,"0"0"-52"15,0 0-114-15,0 0-3 16,0 0 29-16,0 83-26 16,0-61-8-16,8-3-6 0,2-8-8 15,5-5-3 1,2-6 4-16,2 0 18 0,2-10-8 16,-3-10 5-16,1-1 1 15,-5 0-6-15,-1 4 11 16,-7 5 4-16,-2 7-10 15,-4 5 16-15,0 0-6 16,0 0-25-16,0 11-9 16,0 5 0-16,3 1 3 15,4-5-3-15,7-2 1 16,1-6 6-16,6-4-6 16,1 0 1-16,0-7 8 0,-3-9-5 15,-3-4 8-15,-6-3-11 16,-5-2 2-16,-5 1-4 15,0 3-4-15,-12 5-134 16,-12 7-436-16</inkml:trace>
  <inkml:trace contextRef="#ctx0" brushRef="#br0" timeOffset="23522.07">10650 7542 930 0,'0'0'27'0,"0"0"149"0,0 0-46 0,0 0-40 0,0 0-22 16,0 0-15-16,0 0-8 15,0 0 9-15,-91-10 15 16,71 14-6-16,-2 0-3 15,1-1-12-15,6 0-2 16,6-1-8-16,5-1-11 16,4-1-11-16,0 0-7 15,7 0-9-15,30 0 0 16,21 0 0-16,19 1 0 0,3 5 0 16,-5 1 2-16,-14 0-1 15,-15 0 1-15,-15-1-2 16,-14-2 0-16,-8-2-1 15,-7-2 0-15,-2 3 0 16,2 1-27-16,3 3-70 16,5 3-48-16,7-2-163 15,4-5-228-15</inkml:trace>
  <inkml:trace contextRef="#ctx0" brushRef="#br0" timeOffset="25164.35">12953 7146 998 0,'0'0'54'0,"0"0"59"0,0 0 42 0,0 0-73 0,0 0 43 0,0 0-37 16,93 62-27-16,-44-44 10 16,7-5-23-16,12-2-16 15,0-4 3-15,1-3-18 16,0-4-3-16,4 0 2 16,1 0 0-16,8-9-4 0,9-10 4 15,11-4 6-15,6-6-11 16,3-6-10-16,-2-7-1 15,-3-2 0-15,-6-5 0 16,-6 0 1-16,-6-3 1 16,-6-2-1-16,-7 0 1 15,-2 1 1-15,-9 4 0 16,-4 5-2-16,-6 2-1 16,-2 2 3-16,-2 1 0 15,-2-3-2-15,0 1 0 16,-5-5-1-16,0-3-2 15,-5-1-2-15,-7 7 3 16,-3 6 0-16,-4 9 1 16,-9 7 0-16,-4 5 0 0,-1 5 0 15,-3-1 2-15,1 1-2 16,4 0-1-16,-2 0 1 16,1 0 0-16,-1 1 0 15,-2 2 0-15,-7 4-1 16,-1 4 0-16,0 0 0 15,0 0 1-15,0 0-2 16,0 0 2-16,0 0-3 16,-4 0-1-16,-13 0 4 15,-8 0 2-15,-7 7-1 0,-8 5-1 16,-6 2 2 0,-2 1 2-16,2-1-3 15,1-1 3-15,11-3-1 0,9-3-1 16,11-3 2-16,8-2-4 15,6-2 1-15,0 0 4 16,0 0-2-16,0 0-2 16,8-2 4-16,11-12-2 15,14-6-2-15,7-5 0 16,7-8-1-16,2 2 0 16,-4 6-4-16,-5 12 4 15,-12 13-2-15,-7 9 1 16,-2 23 1-16,-1 9 9 15,2 1 4-15,-3-2-13 16,-5-3 0-16,-1-2 0 0,-7 0 0 16,-4 2 0-16,0 0-36 15,0-1-116-15,-11-5-207 16,-3-7-394-16</inkml:trace>
  <inkml:trace contextRef="#ctx0" brushRef="#br0" timeOffset="32196.04">17707 5997 824 0,'0'0'374'0,"0"0"-309"0,0 0 12 0,0 0-64 0,191 32-15 0,-32-22 2 16,23 1-17-16,-6-1-64 16,-22-1-68-16,-32-8-134 15,-26-1-212-15</inkml:trace>
  <inkml:trace contextRef="#ctx0" brushRef="#br0" timeOffset="32255.68">18982 5993 371 0,'0'0'10'0,"0"0"-10"16</inkml:trace>
  <inkml:trace contextRef="#ctx0" brushRef="#br0" timeOffset="35331.46">3474 8814 1085 0,'0'0'20'0,"0"0"119"0,-111-64 52 0,57 71-92 0,-10 48 89 16,-15 46-181-16,-7 42 33 15,3 44 22-15,15 26-11 16,28 15-21-16,25 5-20 16,15-13-10-16,15 0 0 15,18-11-1-15,16-18-4 16,12-25-64-16,15-39-41 16,17-35-40-16,12-31 36 15,6-28 62-15,5-29-263 16,2-9-385-16</inkml:trace>
  <inkml:trace contextRef="#ctx0" brushRef="#br0" timeOffset="37437.69">7251 10559 296 0,'0'0'0'0,"0"0"-122"0</inkml:trace>
  <inkml:trace contextRef="#ctx0" brushRef="#br0" timeOffset="37619.67">7624 10563 538 0,'0'0'22'0,"0"0"-5"16,0 0 1-16,0 0-18 15,0 0-9-15,109 3-111 16,-73-3-123-16</inkml:trace>
  <inkml:trace contextRef="#ctx0" brushRef="#br0" timeOffset="37793.35">8431 10549 599 0,'0'0'17'0,"0"0"-4"15,100 0-13-15,-52 0-12 16,4-3-91-16,5-8-306 0</inkml:trace>
  <inkml:trace contextRef="#ctx0" brushRef="#br0" timeOffset="37942.54">9416 10440 544 0,'0'0'0'0,"0"0"-37"15,0 0-108-15</inkml:trace>
  <inkml:trace contextRef="#ctx0" brushRef="#br0" timeOffset="40963.89">19072 4964 719 0,'0'0'241'0,"0"0"-149"0,0 0 89 0,0 0-131 0,0 0-30 0,25 138 99 0,-12-57-43 0,-5 3-44 0,-5-1-17 0,-3-5-15 0,-8-6 0 16,-17-7-4-16,-9-9-50 15,-7-10-152-15,-8-11-53 16,-1-12-129-16</inkml:trace>
  <inkml:trace contextRef="#ctx0" brushRef="#br0" timeOffset="41294.42">18535 4758 835 0,'0'0'48'0,"0"0"75"15,-106 44-36-15,58 8-17 16,3 7 6-16,5 6-38 0,14 6-26 15,13-2-6-15,13 0-6 16,3-2 2-16,27-1-2 16,7-4 0-16,6-5-4 15,-4-5-86-15,-6-9-153 16,-9-7-384-16</inkml:trace>
  <inkml:trace contextRef="#ctx0" brushRef="#br0" timeOffset="45443.99">4897 9019 986 0,'0'0'0'0,"0"0"0"0,0 0 4 0,0 0 1 0,0 0 10 15,0 0-5-15,0 0-10 16,-81-37 0-16,43 69 2 15,-4 26 5-15,-9 38 5 16,-3 42 58-16,-7 35 24 16,7 31-32-16,12 7-43 15,22-5-18-15,20-5-1 16,42-16-7-16,30-7-33 16,27-18-83-16,26-24 8 15,32-23-259-15</inkml:trace>
  <inkml:trace contextRef="#ctx0" brushRef="#br0" timeOffset="48235.85">15528 10440 862 0,'0'0'16'0,"0"0"103"15,0 0 0-15,0 0-65 0,0 0 22 0,0 0-16 0,0 0-9 16,-38-4-13-16,38 4 2 16,0 0-9-16,0 0 7 15,0-1 3-15,0 1-7 16,0-2-11-16,10 2-15 16,10 0 13-16,11 0 11 15,5 0-7-15,5 0-8 16,4 0 1-16,6-3-9 15,4-2 3-15,0 1 3 16,2 1-3-16,-3 2 12 0,-5 1-2 16,-9 0-5-16,-4 0 0 15,-3 0 1-15,-2-2-2 16,1-2-2-16,0 0 6 16,1-2-6-16,4-1-8 15,2 1 4-15,-3 1 2 16,0 0-3-16,-8 3-3 15,-6-1 2-15,-5 1-7 16,-4 1 6-16,-2 1-4 16,-1-2-1-16,4 1-1 15,0 1 1-15,7 0-1 16,3 0 1-16,0 0-2 16,1-1 0-16,-3 1 4 15,-2-2-4-15,0 1 4 0,5-1-4 16,5 1 2-16,7-2-1 15,0 0 0-15,2 2 1 16,-1-2-1-16,-4 2 0 16,-1 1 1-16,-3 0-1 15,-2 0 4-15,0 0-5 16,1 0 2-16,0 0-1 16,6 0-1-16,-2 0 0 15,3 0 1-15,-1 0 1 16,4 0-2-16,-2 0 0 15,2 0 0-15,4 0 2 16,-2 0-2-16,-5 0 2 16,-2 0-1-16,-4 1-1 0,-3 0-1 15,1 1 1-15,2-1-1 16,1 1 6-16,0-1-6 16,-1 2 1-16,0-2-1 15,0 4-2-15,0-3 0 16,-1 1 2-16,1 2 0 15,3-1 0-15,-2-1 0 16,1 0 2-16,1-1-1 16,-4 3 0-16,1-2-2 15,-3 1 2-15,0-1 2 0,-3-1-2 16,0 3-1 0,0-1 1-16,2 0 0 0,3 2 1 15,1 0-1-15,1 1 0 16,0 3 0-1,-1 0 1-15,0 0-1 0,-2-1 0 16,-1-1 0-16,3-2 0 16,0-2 2-16,1-1-2 15,1 1 0-15,5-2 1 16,-3 0 0-16,2 1 0 16,1-3-1-16,2 0 0 15,0 2 1-15,1-2-3 16,1 0 4-16,-1 0 2 15,-5 0-4-15,0 0 0 16,-5-3-3-16,-8 0 3 0,-5 0-1 16,-7 1 0-16,-3 0 1 15,-4 1 0-15,-1-1 0 16,-2 2-1-16,0 0 1 16,0 0 0-16,0 0 0 15,0 0-6-15,0 0-12 16,0 0-23-16,0 0-53 15,0 0-94-15,0 0-148 16,0 0-361-16</inkml:trace>
  <inkml:trace contextRef="#ctx0" brushRef="#br0" timeOffset="49110.42">16180 9667 389 0,'0'0'207'0,"0"0"-107"0,0 0 77 0,0 0-97 0,0 0-53 0,0 0 22 16,0 3-13-16,0-3-4 16,2 0-13-16,-2 0-14 15,1 0-5-15,1 0-6 16,-2 0 2-16,3 0-42 15,0 0-61-15,0-3-229 16</inkml:trace>
  <inkml:trace contextRef="#ctx0" brushRef="#br0" timeOffset="49492.82">16180 9667 222 0,'47'7'467'0,"-47"-7"-379"15,0 0 86-15,0 0-132 16,0 0-33-16,0 3-8 16,0 3 24-16,0-2 1 0,0-1-6 15,0-2 9-15,0-1-1 16,0 0 14-16,0 0 18 16,4 0-11-16,-2 0-14 15,-2-4-5-15,0 1 14 16,0 3 18-16,0 0-48 15,0 0 4-15,0 0-15 16,-5 0-3-16,-1 0-2 16,2 0 1-16,4 0-1 15,0 0 1-15,0 0 0 0,0 0 0 16,0-4 1-16,10-9 3 16,2-3 1-16,-3 4-4 15,-4 2 5-15,-2 3-5 16,-3 4-15-16,1 3-64 15,1 0-114-15,0 2-122 16,4 9-241-16</inkml:trace>
  <inkml:trace contextRef="#ctx0" brushRef="#br0" timeOffset="53759.85">19522 10447 1183 0,'0'0'98'0,"0"0"90"0,0 0-7 0,0 0-121 0,0 0-43 0,0 0 9 0,0 0 20 16,140-14 8-16,-60 16-12 16,2 6-25-16,-2 1-1 15,-4-2-10-15,-8 0-3 16,-13-4-1-16,-16-2 1 16,-10-1-1-16,-12 0-4 15,-8 0-3-15,-5 0 4 16,-4 0-4-16,0 0-13 15,0 0-41-15,0 0-46 0,0 0-71 16,0 0-61 0,-4 0-130-16,-13 0-287 0</inkml:trace>
  <inkml:trace contextRef="#ctx0" brushRef="#br0" timeOffset="56081.19">4773 11926 844 0,'0'0'38'0,"0"0"64"0,-94-60 96 0,51 67-44 0,-9 48-96 15,-8 39 33-15,4 42 11 0,3 36-9 16,8 35-18-16,12 21-30 16,17 4-22-16,16 4-19 15,18-23 0-15,45-14-4 16,29-19 0-16,29-30-6 16,22-17 3-16,20-22-76 15,7-20-133-15,3-22-165 16,-2-24-437-16</inkml:trace>
  <inkml:trace contextRef="#ctx0" brushRef="#br0" timeOffset="56743.62">10650 11843 1098 0,'0'0'23'0,"0"0"13"0,108 106 119 15,-66 6 14-15,-7 33-31 0,-18 30-29 0,-17 21-28 0,-11 10-10 16,-37-6-12-16,-21-14-19 16,-16-21-18-16,-9-19-3 15,-7-15-12-15,-5-11-7 16,0-17 0-16,5-12-46 15,7-16-50-15,13-18-83 0,2-14-189 16,0-14-572 0</inkml:trace>
  <inkml:trace contextRef="#ctx0" brushRef="#br0" timeOffset="58494.84">3673 14169 1068 0,'0'0'112'15,"0"0"-97"-15,0 0 75 0,141 4 26 0,-58-4-83 0,11 0-19 0,2-7-6 0,-8-3-3 16,-12 0-5-16,-13 1-5 0,-20 2 4 15,-17 0-95-15,-12 5-190 16,-9-3-317-16</inkml:trace>
  <inkml:trace contextRef="#ctx0" brushRef="#br0" timeOffset="58696.64">3836 14314 268 0,'0'0'1029'0,"0"0"-1028"16,0 0 8-16,0 0 99 15,133 27-69-15,-53-27-28 16,8 0-11-16,6 0-4 16,-3-10-216-16,-11-4-376 15</inkml:trace>
  <inkml:trace contextRef="#ctx0" brushRef="#br0" timeOffset="62142.16">16498 12928 542 0,'0'0'235'0,"0"0"-204"0,0 0 128 0,0 0-69 0,0 0-59 0,0 0 21 0,0 0-7 0,0 0-23 0,58 0 11 0,-46 2-4 0,3-2-4 15,-1 1 1-15,5 1-7 16,-1-2 0-16,4 0 0 16,2 0 0-16,-2 0-5 15,1 0-5-15,-1 0 3 16,1-3-7-16,-1 0-5 16,-1-1 4-16,3-1 0 15,0 1 0-15,1 3-1 16,-4-2-1-16,1 3 2 15,-1 0-3-15,-1 0 2 16,2 0-1-16,-3 0 0 16,-1 0 0-16,-1 0-2 15,-1 0 1-15,-1 0 2 16,-1 0-1-16,-3 0 1 16,-2 0 2-16,-1 0-1 0,-5 0-3 15,-2 0 4-15,0 0 1 16,-1 0-6-16,2 0 1 15,6 0-1-15,2 0-3 16,8-2-54-16,3-3-162 16,7 2-228-16</inkml:trace>
  <inkml:trace contextRef="#ctx0" brushRef="#br0" timeOffset="62641.95">18005 12962 492 0,'0'0'457'0,"0"0"-420"0,0 0 119 0,0 0-61 0,0 0-80 0,83 0 1 16,-44 0 5-16,2 0 4 16,3 0 2-16,-2 0 0 15,0 0 8-15,1 0 1 16,1 0-6-16,0 0 3 16,1 0 8-16,3 0-15 15,5 0 1-15,4 0-2 0,3 0-10 16,0 0-2-1,-1 0-6-15,-1-5-3 0,2-5-4 16,1-3-13-16,-4-4-143 16,-5-2-228-16</inkml:trace>
  <inkml:trace contextRef="#ctx0" brushRef="#br0" timeOffset="62912.47">19809 12855 946 0,'0'0'91'0,"146"-16"-41"0,-75 9 126 16,0 0-119-16,-12 1-20 15,-5 1-19-15,-15 0-4 16,-17 1-13-16,-7 2 0 16,-9-1-1-16,-6 0-2 15,0-1-82-15,-10-6-179 16,-19-1-227-16</inkml:trace>
  <inkml:trace contextRef="#ctx0" brushRef="#br0" timeOffset="64569.17">18673 12118 232 0,'0'0'257'0,"0"0"-233"0,0 0 76 0,0 0-36 0,0 0-37 0,0 0 17 0,-19-3 6 0,0 10 48 0,-4 11-26 15,-7 6-5 1,-3 6 4-16,4 9-7 0,6 1-13 16,13 4-18-16,10-1-26 15,0-5-5-15,15-4-2 16,13-5-6-16,7-5-38 16,2-8-95-16,1-5-183 15</inkml:trace>
  <inkml:trace contextRef="#ctx0" brushRef="#br0" timeOffset="64824.52">19106 12305 326 0,'0'0'579'0,"18"98"-556"16,-13-47 135-16,-5-5-87 16,0-10-67-16,0-5-4 15,0-7-129-15,-3-8-365 16</inkml:trace>
  <inkml:trace contextRef="#ctx0" brushRef="#br0" timeOffset="69794.71">13498 9096 577 0,'0'0'413'0,"0"0"-411"0,0 0 88 0,0 0 45 0,0 0-94 0,-2 141-37 15,-16 11 63-15,-8 34 64 16,-4 19-35-16,0 1-44 16,5-9-36-16,7-16-16 15,1-20-1-15,5-22 1 0,3-24 0 16,2-22 3-16,6-22-6 16,1-16 3-16,0-13 0 15,8-11 0-15,7-9-1 16,6-7-3-16,4-6 3 15,11-8 0-15,9-1-3 16,15-3 1-16,16-12-1 16,16-4-3-16,14-1 0 15,12-2 6-15,12-2-25 16,6 1-1-16,9 0-6 16,8 1 12-16,7-2 12 15,8-1 4-15,10-4 5 16,0-1 0-16,12 0-10 15,-2 3-23-15,-1 7 21 0,-4 6 8 16,-7 4 4-16,2 5 1 16,-10-1 5-16,0 0-3 15,-6-1-3-15,-5 1 0 16,-2 1-2-16,-6 3 2 16,-7 1 0-16,-3 1 2 15,-2 0 5-15,-6 0-2 16,4-1-2-16,-1-1 15 15,-4 2-9-15,4-1-2 16,-3 1 5-16,-3 0-12 16,-1 0 0-16,0 0 0 0,-1 0 3 15,-4 0-2-15,0 4-1 16,-3 3-1-16,-1-1-1 16,0-1 4-16,-1 0-2 15,-1-4 0-15,-1-1-1 16,3 0 1-16,-1 0 4 15,0 0-4-15,-2 0-3 16,-3 0 3-16,-5 0 0 16,-9 0 1-16,-6 0-1 15,-12 0-3-15,-13 4 2 16,-2 1 2-16,-9-2 2 16,-4-3-2-16,-8 0 1 15,-10 0-2-15,-9 0 2 16,-10 0-1-16,-9 0-1 15,-4 0 0-15,-2 0 0 0,0 0 0 16,0-2 21-16,0 1 32 16,3-4-16-16,0-2-7 15,4-6-12-15,2-3-17 16,1-8 0-16,1-10 1 16,7-11 1-16,6-16-6 15,7-12 3-15,12-11-2 16,11-10-34-16,6-8-33 15,-5-4 14-15,-1-3 29 16,-11 1 5-16,-7 6 12 16,-4 9 9-16,0 10 6 0,-1 7-4 15,-6 4 10-15,-3 2-4 16,-5 3-2 0,-9 9 7-16,-7 13-5 0,-1 14-7 15,-18 15-1-15,-21 14-1 16,-17 2-8-16,-20 15 2 15,-18 16 6-15,-19 7-4 16,-22 6-17-16,-23 0-47 16,-25-2-20-16,-28-8-65 15,-33-11-55-15,-28-12-14 16,-24-11 117-16,-17-1 104 16,-9-17 2-16,4-3 44 15,5 5 7-15,7 7-20 16,-4 9-8-16,-9 0-23 15,-14 4 0-15,-16 6-6 16,-7-3-10-16,1-1 16 0,20-1 4 16,35 4-4-1,43 4-2-15,44 2-1 0,36 5-19 16,18 1-132-16,12-3-135 16</inkml:trace>
  <inkml:trace contextRef="#ctx0" brushRef="#br0" timeOffset="70742.48">14631 11300 1010 0,'0'0'54'0,"0"0"-49"0,-13 121 115 0,-5-38-27 16,-6 23-52-16,-4 19 2 0,-8 21-9 15,-10 12-18 1,-6 4-8-16,-2-2-7 0,3-16 4 16,11-17-5-16,6-14 0 15,10-20 0-15,6-11 1 16,3-5 0-16,2-6-1 16,-1-3 7-16,1 0 16 15,2-4-11-15,5-6 5 16,5-7-8-16,1-7-2 15,6-16-7-15,22-7 7 16,14-8-6-16,15-6 11 16,17-7-4-16,13 0-1 15,14 0-5-15,13-11 3 0,11-3-1 16,15-1-1-16,14-2 0 16,12 0 1-16,11-3-3 15,2-4-1-15,-1-8-3 16,-13-4 3-16,-14-7-12 15,-26-3-137-15,-22-4-163 16,-27-2-242-16</inkml:trace>
  <inkml:trace contextRef="#ctx0" brushRef="#br0" timeOffset="71677.37">14559 11334 1010 0,'110'-10'3'0,"45"4"0"0,44 6 46 0,44 0 36 0,43 14-28 0,41 6 6 0,25 1-37 0,11 2-25 0,-12-2 4 16,-18-5-5-1,-25-11-30-15,-25-5-82 0,-23-15 32 16,-19-22 41-16,-12-3 19 16,-8 1 17-16,-1 8 3 15,-7 8 7-15,-6 9 19 16,-12 7 28-16,-14 4-6 15,-10 3-24-15,-14 0-8 16,-14 0 17-16,-4-1-9 16,-9-8-16-16,-4-2-5 15,-6-1 0-15,-8-1-2 16,-14 7 7-16,-16 6-1 16,-16 0-6-16,-14 6 20 15,-10 8 13-15,-2 1-15 16,-4 2-1-16,-5-1 10 0,-1 4-10 15,-4 1-5-15,-1 0 6 16,2 1-9-16,0-2 11 16,2 0 7-16,4 0 16 15,0-2-6-15,3 2 3 16,-1-3-17-16,9 3-14 16,4-1-6-16,5-1-1 15,2-2 2-15,2-2-3 16,-4-2-2-16,-6 0 4 15,-9 1-4-15,-10-1 0 16,-7 4-1-16,-9 1 0 16,-2 5 0-16,-1 7 2 15,-1 8 1-15,-2 12-1 0,0 13 2 16,-1 16 6-16,-2 17 4 16,-3 11 9-16,0 10-2 15,0 3 22-15,-1-5-8 16,-14-7-13-16,-3-5-8 15,-6-12-4-15,2-8-4 16,-2-7-3-16,3-10 2 16,0-4-3-16,0-4 0 15,0-4-1-15,-1-8 1 16,-3-7 1-16,-7-9 0 16,-8-10-2-16,-15-8 3 15,-21-8 0-15,-29-3-3 16,-29 0 0-16,-34-6-10 15,-26-2-5-15,-21 0-28 16,-18 4-7-16,-21 3-2 0,-17 1 31 16,-6 0 8-16,-3 7-60 15,4 14-67-15,17 8 18 16,19 3-61-16,25 2-102 16,30 0-117-16</inkml:trace>
  <inkml:trace contextRef="#ctx0" brushRef="#br0" timeOffset="73009.13">21556 10176 1027 0,'0'0'282'0,"86"-4"-150"0,14 4-65 0,34 0-13 0,13 4-12 0,-1 9-17 16,-19-3-10-16,-21-6-15 15,-24-4-11-15,-14 0-142 16,-8-18-200-16,-1-11-280 16</inkml:trace>
  <inkml:trace contextRef="#ctx0" brushRef="#br0" timeOffset="73162.95">22982 9900 778 0,'0'0'338'0,"0"0"-256"16,-9 126 3-16,3-49 95 0,0 2-108 15,6-5-26-15,0-6-29 16,-1-6-17-16,1-11-5 16,0-8-4-16,0-16-152 15,4-15-102-15,11-12-85 16,11-7-200-16</inkml:trace>
  <inkml:trace contextRef="#ctx0" brushRef="#br0" timeOffset="73464.14">23193 9402 1095 0,'0'0'18'0,"-117"-75"121"15,27 75 48-15,-21 33-23 0,-15 45-113 16,1 31 2-16,16 27 9 16,36 13-36-16,40 1-18 15,33-10-8-15,38-11-11 16,39-16 2-16,22-24-10 15,7-27-20-15,4-35-13 16,-7-27 18-16,-12-17-17 16,-11-43 46-16,-8-31 5 15,-6-33 1-15,-8-26-1 16,-14 8-32-16,-24 23-83 16,-20 45-11-16,-31 45 98 0,-36 29 2 15,-15 20-110 1,-1 27-34-16,1 15-352 0</inkml:trace>
  <inkml:trace contextRef="#ctx0" brushRef="#br0" timeOffset="73956.89">22502 12087 1778 0,'0'0'10'0,"144"38"3"0,-36-15 97 0,11 0-81 0,-3-7-25 0,-17-6-4 15,-13-8-75-15,-12-2-155 16,-13-9-306-16</inkml:trace>
  <inkml:trace contextRef="#ctx0" brushRef="#br0" timeOffset="74190.19">23680 11962 1397 0,'0'0'81'0,"0"0"-1"15,0 0 106-15,0 0-121 16,48 74-25-16,-94-44-9 15,-8-2 16-15,3 0-14 16,17 2-13-16,21 1-12 16,13 3-6-16,37-1 0 15,15-5-3-15,13-7 1 16,4-10-19-16,-2-8-57 16,-1-3-89-16,0-11-104 15,-2-23-128-15</inkml:trace>
  <inkml:trace contextRef="#ctx0" brushRef="#br0" timeOffset="74473.25">23639 11598 1444 0,'-144'84'170'0,"16"31"-10"16,28 10-32-16,39 4-70 15,42-5-28-15,25-16-22 16,47-12-8-16,28-15 1 15,16-22-2-15,17-22 3 16,7-22-3-16,2-15 1 16,-4-27 0-16,-11-33 4 0,-5-33-2 15,-9-32 0-15,-17-21-2 16,-26 3-10-16,-38 20 3 16,-27 30-2-16,-55 36 0 15,-37 17-5-15,-31 6-47 16,-23 4-177-16,-17 2-512 15</inkml:trace>
  <inkml:trace contextRef="#ctx0" brushRef="#br0" timeOffset="161911.26">1215 1659 775 0,'0'0'425'0,"0"0"-162"0,0 0-34 0,0 0-167 0,0 0-54 0,0 133 7 0,0-23 41 16,-9 20 5-16,-2 9-21 15,-5 8-10-15,-8 0-16 16,-3-10-8-16,0-13-4 15,1-18-1-15,2-22-1 16,4-17 1-16,1-20-1 16,13-22-5-16,1-20-80 0,5-8-127 15,0-40-119-15,3-33-680 16</inkml:trace>
  <inkml:trace contextRef="#ctx0" brushRef="#br0" timeOffset="162460.78">1252 1337 1320 0,'0'0'50'0,"0"0"88"16,0 0-108-16,112-17 21 15,-17 20 38-15,37 4-34 0,24 2-25 16,20-2-23-16,9 0-5 15,-3 0 3-15,-4 0-4 16,-3-1 3-16,-13-3-2 16,-16-3-2-16,-29 0-4 15,-31 0 2-15,-25-2 0 16,-23-3-3-16,-15-1 5 16,-12 3 0-16,-5 3 1 15,-3 0 0-15,0 7-1 16,1 24-17-16,-2 22 17 15,-2 20 11-15,0 19 5 16,-2 18 8-16,-12 11-7 16,0 13-2-16,-1 8-2 15,6 8 2-15,5 5 37 0,4-5-11 16,0-9-24 0,0-15 2-16,0-18-12 0,1-13-2 15,-1-19-1-15,0-17-3 16,0-15 0-16,-12-15-1 15,-13-13 2-15,-20-12 3 16,-22-4 4-16,-30-7 2 16,-25-16-5-16,-32-6-6 15,-7-6 0-15,-6-2 0 16,18-1 0-16,25 2 0 16,30 3-41-16,31 2-74 15,29-1-128-15,23-5-242 0</inkml:trace>
  <inkml:trace contextRef="#ctx0" brushRef="#br0" timeOffset="162805.33">2331 2229 1189 0,'0'0'138'0,"0"0"-9"0,0 0-56 0,0 0-1 0,-91 77-13 0,85-51-31 0,6-2-6 0,0-7-15 16,1-7-3-16,13-7 3 15,5-3 0-15,0-4 13 16,-2-16 1-16,-4-7-8 15,-7-2-6-15,-6-3-1 16,0 3 10-16,-16 6 0 16,-1 8-3-16,3 9-13 15,0 6 0-15,4 0-3 0,7 13-14 16,3 7-159 0,0-6-281-16</inkml:trace>
  <inkml:trace contextRef="#ctx0" brushRef="#br0" timeOffset="163662.33">4328 770 960 0,'0'0'136'0,"0"0"152"0,0 0-145 15,0 0-62-15,0 0-73 0,-19 85-3 0,13 8 40 0,0 27 26 0,1 25-1 0,-2 18-24 0,-5 7-14 16,-1 5 0-16,-8-8-14 16,0-8-3-16,3-12-6 15,2-10-5-15,8-15-4 16,4-17 0-16,2-20 0 15,2-23 0-15,0-18 1 16,0-20-1-16,0-13-1 0,0-11-2 16,0-11-40-1,12-29-39-15,6-25-117 0,6-34-203 16</inkml:trace>
  <inkml:trace contextRef="#ctx0" brushRef="#br0" timeOffset="164295.39">4303 636 977 0,'0'0'127'0,"88"-7"-66"15,12 3 55-15,33-1-27 16,21 4-47-16,8 0-28 16,5-1 9-16,-4-1-9 15,2-2 17-15,-16-1-22 16,-20 2-9-16,-28 0 0 16,-25 2 3-16,-22 0-1 15,-14 2 0-15,-16 0 4 16,-6 0 18-16,-9 0 5 15,-3 0-3-15,3 9-12 0,0 14-8 16,2 11 7-16,0 15 20 16,-3 16-8-16,-4 18 0 15,-4 17-2-15,0 18 15 16,-1 17-4-16,-11 12-14 16,-1 8 19-16,2 3-14 15,2-7-5-15,2-4-2 16,4-10 0-16,1-10-8 15,2-10 2-15,0-13-3 16,0-16-7-16,0-15 3 16,-4-19-5-16,-5-16 3 15,-3-11-2-15,0-7-1 16,0-9 5-16,-3-2-1 16,-2-7 2-16,-11 0 14 15,-13-2-2-15,-15 0-12 0,-26 0-6 16,-31-10 0-16,-32-4 0 15,-36-5 0-15,-18-1 0 16,6-2 0-16,29 1-28 16,40-2-31-16,36-1-32 15,30-4-153-15,30-9-276 16</inkml:trace>
  <inkml:trace contextRef="#ctx0" brushRef="#br0" timeOffset="165393.06">5377 1220 719 0,'0'0'275'0,"0"0"-11"0,0 0-71 16,0 0-48-16,0 0-43 0,0 0-30 0,5-65-34 15,9 60-8-15,3 2 0 16,-1 3-15-16,-5 0-2 16,-2 10-8-16,-6 10-5 0,-3 6-1 15,0 4 1 1,-8 1 1-16,-5 0 4 0,1-4-5 15,6-4 0-15,6-4-26 16,0 1-100-16,5-3-120 16,11 0-133-16,-1 4-614 15</inkml:trace>
  <inkml:trace contextRef="#ctx0" brushRef="#br0" timeOffset="165511.83">5520 1627 957 0,'0'0'299'0,"0"0"34"15,0 0-133-15,0 0-83 16,0 0-101-16,0 0-16 16,3-48-198-16,8 33-510 0</inkml:trace>
  <inkml:trace contextRef="#ctx0" brushRef="#br0" timeOffset="166509.29">5100 1639 469 0,'0'0'225'0,"0"0"-23"0,0 0-89 0,0 0-6 0,0 0-35 0,0 0 5 0,-3 0-2 0,3 0-1 15,0 0-20-15,0 0 4 16,4-4-4-16,10-7-38 0,5-6-16 16,3-3 1-16,2-7-1 15,-1-3 0-15,-4-3-18 16,-1 0-52-16,-5 8-2 15,-5 10-32-15,-5 7-2 16,-3 8-67-16,0 0-87 16,0 6-448-16</inkml:trace>
  <inkml:trace contextRef="#ctx0" brushRef="#br0" timeOffset="166830.5">5029 1653 674 0,'0'0'242'15,"0"0"-47"-15,0 0-51 16,0 0-36-16,0 0-20 15,-29-82-9-15,17 64-9 16,1-1-26-16,-1 0-4 16,1 2-19-16,0 3-14 15,2 3-7-15,-1 4 0 16,2 3-10-16,2 1-65 16,0 3-18-16,2 0-58 0,1 3-105 15,3 9-62-15,0 4-89 16</inkml:trace>
  <inkml:trace contextRef="#ctx0" brushRef="#br0" timeOffset="167022.03">4970 1709 729 0,'0'0'184'16,"0"0"-49"-16,0 0-14 15,-66 72-49-15,51-51-55 0,2-3-16 16,0-3-1 0,5-2-20-16,2-6-159 0,6-5-177 15</inkml:trace>
  <inkml:trace contextRef="#ctx0" brushRef="#br0" timeOffset="167214.06">5089 1696 993 0,'0'0'156'15,"0"0"-62"-15,0 0 13 16,0 0-25-16,97 89-51 16,-72-61-22-16,0-3-9 0,-2-1-5 15,0-5-129-15,-4-4-128 16,2-5-232-16</inkml:trace>
  <inkml:trace contextRef="#ctx0" brushRef="#br0" timeOffset="167722.33">5082 1727 697 0,'0'0'417'0,"0"0"-180"0,0 0-59 0,0 0-98 0,0 0-78 0,0 0-2 0,-85 113 12 16,68-62 12-16,5-2-17 16,2-4-5-16,6-5-2 15,1-5-1-15,3-7-108 16,0-7-124-16,4-11-142 15,14-10-563-15</inkml:trace>
  <inkml:trace contextRef="#ctx0" brushRef="#br0" timeOffset="167934.2">5167 1686 897 0,'0'0'189'16,"0"0"-41"-16,91-4-44 16,-44 19-9-16,-3 11-41 15,-4 2-40-15,-4 2-14 16,-3-1-5-16,-7-4-114 0,-4-3-188 16,-2-8-337-16</inkml:trace>
  <inkml:trace contextRef="#ctx0" brushRef="#br0" timeOffset="170562.26">2431 2241 587 0,'0'0'253'0,"0"0"-92"0,0 0-28 0,0 0 6 16,0 0-29-16,0 0-41 0,-12-3-29 15,12-1-2-15,6-5-11 16,13-2-18-16,15-5-3 16,7-1 0-16,6-2-2 15,3-2 3-15,-1 1-7 16,-7 2 0-16,-8 3 0 15,-7 1 0-15,-5 3 1 16,-5 1 1-16,-4 3-2 16,-1 0-2-16,-3 1-1 15,-3 0-49-15,-3 1-34 16,0-1-53-16,-2-1-38 0,-1 0-77 16,0-1-124-1</inkml:trace>
  <inkml:trace contextRef="#ctx0" brushRef="#br0" timeOffset="170814.14">2735 1964 629 0,'0'0'168'0,"0"0"1"16,0 0-34-16,0 0-8 15,0 0-24-15,0 0-38 16,-12-1-26-16,12 1-19 15,9 0-16-15,9 3 19 0,-2 7 37 16,2 3-20-16,-7 5-33 16,-7 4-5-16,-4 5 0 15,0-1 0-15,-10 4-2 16,-13 1-41-16,-3 2-107 16,-6-2-161-16,1-4-486 15</inkml:trace>
  <inkml:trace contextRef="#ctx0" brushRef="#br0" timeOffset="172170.75">2247 1803 1088 0,'0'0'110'0,"0"0"126"0,0 0-115 0,0 0-31 0,0 0-63 0,0 0-27 16,-16 13-6-16,16 13 6 15,0 3 1-15,7-5-1 16,8-3 3-16,0-6 1 16,3-6-3-16,-3-6 1 0,1-3-1 15,-1 0-1-15,0-15-25 16,-3-3-5 0,0-3 1-16,-3-1 8 0,-5 2 21 15,-4 3 0-15,0 7 0 16,0 9 9-16,0 1 10 15,0 4-19-15,0 14-12 16,0 6 11-16,0 3 1 16,0-2 0-16,0 1-4 15,0-2-106-15,0-7-155 16,5-7-251-16</inkml:trace>
  <inkml:trace contextRef="#ctx0" brushRef="#br0" timeOffset="172345.41">2484 1789 1029 0,'0'0'204'0,"0"0"-55"0,0 0-5 15,0 0-74-15,0 0-70 16,0 0 0 0,8 39 2-16,2-10 0 0,4-2-2 15,2-3-15-15,-1-5-126 16,6-6-129-16,-6-9-163 15</inkml:trace>
  <inkml:trace contextRef="#ctx0" brushRef="#br0" timeOffset="172614.03">2635 1696 968 0,'0'0'217'15,"0"0"-38"-15,0 0-63 16,0 0-98-16,0 0-16 15,0 0 25-15,-15 87 5 16,15-65-5-16,12-8-6 16,0-6-8-16,3-5-4 15,-2-3 11-15,2-3 8 16,0-12-3-16,-3-5-10 16,-3-4-3-16,-6 2-5 15,-3 2 3-15,0 3-9 16,0 5-1-16,-3 5-23 0,-6 6-76 15,-1 1-87-15,4 0-307 16</inkml:trace>
  <inkml:trace contextRef="#ctx0" brushRef="#br0" timeOffset="177608.53">4860 1370 706 0,'0'0'236'0,"0"0"-42"0,0 0-88 0,0 0-27 0,0 0-44 0,0 0-18 16,0 0 15-16,-8 52 15 16,0-38-14-16,-2-1-10 15,3-3-7-15,-2-3-1 16,0-2-3-16,3-3-4 15,3-2 8-15,3 0 32 0,0-10 13 16,0-9-35-16,0-10-21 16,5-8-5-16,14 1 0 15,-3 0 0-15,2 10-1 16,-3 10 1-16,-3 11-3 16,0 5-4-16,4 7-8 15,2 21-5-15,3 10-11 16,3 6-82-16,0 1-80 15,2-7-168-15</inkml:trace>
  <inkml:trace contextRef="#ctx0" brushRef="#br0" timeOffset="178258.24">5209 1416 725 0,'0'0'208'0,"0"0"-58"0,0 0 11 0,0 0-21 0,0 0-40 0,0 0-50 15,2-27-26-15,33 21-7 16,4-1 5-16,1 4-9 16,-4 3 5-16,-8 3 10 15,-4 16-19-15,-8 7-9 16,-10 2 0-16,-6 3-2 15,0 0-1-15,-16 0-91 0,-7-2-95 16,-6-3-207 0</inkml:trace>
  <inkml:trace contextRef="#ctx0" brushRef="#br0" timeOffset="178606.3">4731 1641 915 0,'0'0'203'16,"0"0"-53"-16,0 0-69 16,0 0-56-16,0 0-19 15,0 0 3-15,-19 72-3 16,19-50 2-16,0-2 2 16,15-3-2-16,11-4-4 15,9-5 6-15,5-3-10 16,2-5-28-16,-2 0-121 15,-4 0-120-15,-8 0-386 16</inkml:trace>
  <inkml:trace contextRef="#ctx0" brushRef="#br0" timeOffset="178841.73">4912 1926 582 0,'0'0'182'16,"0"0"-99"-16,0 0 67 16,0 0-20-16,0 0-67 15,0 0-20-15,1 68-8 16,16-63-1-16,5-2 4 16,5-3-13-16,3 0-25 0,3 0-39 15,1-6-133-15,2-6-222 16</inkml:trace>
  <inkml:trace contextRef="#ctx0" brushRef="#br0" timeOffset="179002.5">5335 1896 721 0,'0'0'59'0,"0"0"22"16,0 0 10-16,0 0-35 15,0 0-30-15,0 0-26 0,81 20-82 16,-56-30-282-16</inkml:trace>
  <inkml:trace contextRef="#ctx0" brushRef="#br0" timeOffset="179176.82">5629 1809 694 0,'0'0'103'0,"0"0"-39"16,0 0 13-16,0 0-28 15,0 0-6-15,0 0-41 16,51 0-2-16,-30-7-96 16,-3-2-176-16</inkml:trace>
  <inkml:trace contextRef="#ctx0" brushRef="#br0" timeOffset="182416.13">2980 1854 1207 0,'0'0'216'0,"0"0"33"0,0 0-97 16,0 0-24-16,0 0-61 0,0 0-45 0,0-38-22 15,-2 59-11 1,1 9 11-16,1 2 2 0,0-1-1 16,11-3-1-16,15-4-29 15,10-5-97-15,13-7-98 16,5-8-246-16</inkml:trace>
  <inkml:trace contextRef="#ctx0" brushRef="#br0" timeOffset="183241.05">5550 1121 1098 0,'0'0'197'0,"0"0"-129"0,0 0 0 0,6 82 54 0,2-44-43 16,2-1-17-16,2-5-14 0,0-9-5 16,-1-7-16-16,0-12 5 15,7-4 13-15,9-14 8 16,13-20-13-16,7-8-33 16,2-9-4-16,-1-1 0 15,-2-7-2-15,-6-2-2 16,-4 6-21-16,-8 11-26 15,-8 16-62-15,-10 14-99 16,-5 8-269-16</inkml:trace>
  <inkml:trace contextRef="#ctx0" brushRef="#br0" timeOffset="186226.18">2450 2612 1298 0,'0'0'124'0,"0"0"1"0,0 0-10 0,0 0-6 0,0 0-61 0,0 0-21 16,0 0-4-16,0 0-2 16,0 0-10-16,0 0-3 15,0-7-8-15,6-6-53 16,10-5-118-16,4-5-192 15,8-2-341-15</inkml:trace>
  <inkml:trace contextRef="#ctx0" brushRef="#br0" timeOffset="186471.14">2751 2352 909 0,'0'0'315'15,"0"0"-166"-15,0 0-34 16,0 0 7-16,0 0-54 16,0 0-49-16,0 0-19 15,0 0-1-15,0 0-21 16,0 0-81-16,0 0-150 15,-3-7-190-15</inkml:trace>
  <inkml:trace contextRef="#ctx0" brushRef="#br0" timeOffset="186997.45">2381 2121 1013 0,'0'0'169'16,"0"0"-32"-16,0 0-2 0,0 0-35 0,0 0-67 0,0 0-33 0,-37-26-6 15,28 25-58-15,0-1-83 16,0-1-141-16,-4-1-460 16</inkml:trace>
  <inkml:trace contextRef="#ctx0" brushRef="#br0" timeOffset="187192.74">2119 2076 680 0,'0'0'322'16,"0"0"-238"-16,0 0-26 16,0 0 25-16,0 0-47 15,0 0-31-15,-72 15-5 16,60-8-4-16,0 3-109 16,0 0-191-16,-2 3-377 15</inkml:trace>
  <inkml:trace contextRef="#ctx0" brushRef="#br0" timeOffset="187347.89">1895 2342 750 0,'0'0'127'0,"0"0"-18"16,0 0 7-16,0 0 1 16,0 0-70-16,0 0-39 15,-3 11-8-15,3-7-16 16,3 3-170-16,6 2-174 15</inkml:trace>
  <inkml:trace contextRef="#ctx0" brushRef="#br0" timeOffset="187491.06">2006 2613 409 0,'0'0'388'0,"0"0"-313"15,0 0-28-15,0 0 9 16,0 0-56-16,0 0-50 15,44 3-191-15</inkml:trace>
  <inkml:trace contextRef="#ctx0" brushRef="#br0" timeOffset="187640.27">2425 2682 162 0,'0'0'45'0,"0"0"-45"0</inkml:trace>
  <inkml:trace contextRef="#ctx0" brushRef="#br0" timeOffset="-209775.52">13226 6350 269 0,'0'0'394'0,"0"0"-257"0,0 0 88 0,0 0-59 0,0 0-19 0,0 0-6 0,0 0-30 0,-14-39-49 0,4 65-35 16,-3 8 18-16,-2 5 15 15,6 3-25-15,9-9-11 16,0-3-1-16,17-9-6 16,27-10-2-16,16-11-4 15,18-2 4-15,11-27-3 0,1-5-3 16,-10-2-6-16,-16-4-1 16,-13 0 2-16,-18 1-3 15,-11 7-1-15,-10 8-23 16,-9 12-152-16,-3 8-278 15</inkml:trace>
  <inkml:trace contextRef="#ctx0" brushRef="#br0" timeOffset="-203427.08">4085 3664 945 0,'0'0'95'0,"0"0"87"0,0 0-69 0,0 0 15 16,-95-55-14-16,27 77-74 0,-9 13-10 0,5 11-2 0,13 6-1 15,21 2-11-15,24-3-16 0,14-6-3 16,25-10 1-16,30-11-2 16,18-9 4-16,6-11 1 15,-7-4-1-15,-20 0 1 16,-24 0 1-16,-22-1 2 16,-15 1 20-16,-47 0 53 15,-31 19-31-15,-16 18-31 16,-1 12 12-16,13 15-4 15,18 3-18-15,24-2 3 16,26-4 3-16,23-13-2 16,33-13-8-16,31-15-1 15,25-15 1-15,13-5 3 16,6-22-4-16,-4-12-1 0,-16-4-112 16,-18 0-152-16,-9-3-251 15</inkml:trace>
  <inkml:trace contextRef="#ctx0" brushRef="#br0" timeOffset="-203138.99">4591 3846 953 0,'0'0'160'0,"0"0"63"15,0 0-35-15,0 0-44 16,0 0-49-16,-123-32-80 0,60 73-5 15,12 9 6 1,21 4 5-16,30 4-17 0,21 0-4 16,42-3 4-16,14-10-4 15,-7-7 4-15,-19-8-1 16,-27-5-1-16,-24-1-2 16,-20 0 0-16,-22 1 12 15,-7-7-5-15,7-10-7 16,16-8-28-16,14-11-142 15,12-30-135-15,10-20-342 16</inkml:trace>
  <inkml:trace contextRef="#ctx0" brushRef="#br0" timeOffset="-202977.86">4816 3648 1044 0,'0'0'255'0,"0"0"-123"15,24 87-13-15,-9-16 41 16,-4 5-83-16,-3 1-37 15,-6 2-20-15,-2-3-20 16,0-2-2-16,-15-8-70 16,-6-12-325-16,0-17-434 15</inkml:trace>
  <inkml:trace contextRef="#ctx0" brushRef="#br0" timeOffset="-202768.32">4675 4196 1350 0,'0'0'109'0,"31"-83"-27"0,24 41-7 16,15 8 4-16,3 9-40 16,-9 12-22-16,-13 13-6 15,-9 0-9-15,-12 28 1 16,-6 10-3-16,-2 9 0 16,-6 2 13-16,-7-1-3 15,-6-3-2-15,-3-7-8 16,0-5-40-16,0-12-219 15,0-12-319-15</inkml:trace>
  <inkml:trace contextRef="#ctx0" brushRef="#br0" timeOffset="-202609.86">5089 3848 1300 0,'0'0'78'0,"0"0"88"16,0 0-71-16,-24-75-82 15,38 75-13-15,1 7-24 16,3 17-95-16,-2 3-261 16,8 1-345-16</inkml:trace>
  <inkml:trace contextRef="#ctx0" brushRef="#br0" timeOffset="-202192.21">5392 4120 875 0,'0'0'199'0,"0"87"24"0,-10-45-75 15,-5-6-57 1,-2-9-43-16,1-8-16 0,1-11 1 16,6-8-7-16,4-4 18 15,5-28-17-15,0-12-26 16,14-15-1-16,10-4 0 16,4 1 1-16,5 10-1 15,3 17 0-15,1 19-2 16,1 16 1-16,-1 1 1 15,-6 25 0-15,-8 6 2 16,-4 7 10-16,-12 1 22 16,-7 0 10-16,-1-5-3 15,-17-8-18-15,2-10-8 16,5-12 3-16,11-5-2 16,0-11 7-16,6-24-7 0,21-13-14 15,6-10-2 1,1-1 0-16,-3 8 0 0,-2 13 1 15,-4 18-2-15,-2 20-4 16,-1 11-2-16,2 29-2 16,1 9 5-16,6 5-9 15,8-6-90-15,12-10-102 16,8-17-117-16,7-19-216 16</inkml:trace>
  <inkml:trace contextRef="#ctx0" brushRef="#br0" timeOffset="-201758.17">6351 3924 429 0,'0'0'780'0,"-91"0"-637"16,53 21 9-16,14 12-7 0,6 2-74 0,10 3-31 0,8-4-29 0,2-7-8 0,15-9 3 0,6-11-6 15,1-7 0-15,3-4-1 16,0-17 1-16,-2-6-28 15,-1-1-13-15,-5 6 18 16,-8 7 19-16,-6 9 3 16,0 6 0-16,-5 0 0 15,0 7 1-15,3 9 10 16,8 1 21-16,8-1-17 0,4-7-13 16,5-4-1-1,8-5 0-15,5-13-1 0,4-18-17 16,4-14-52-16,-2-9 20 15,-4-14 42-15,-10-7 8 16,-12 2 7-16,-8 10 24 16,-10 22 72-16,-3 24 14 15,0 17-8-15,-6 34-76 16,-9 19-24-16,2 12 7 16,4 2-8-16,5-8-6 15,4-7-2-15,0-10-1 16,0-9-23-16,10-12-87 0,6-14-150 15,2-7-313 1</inkml:trace>
  <inkml:trace contextRef="#ctx0" brushRef="#br0" timeOffset="-201476.77">6853 3927 1353 0,'0'0'198'0,"0"0"10"0,0 0-129 15,0 0-66-15,0 0 1 16,0 0-10-16,119 0 6 15,-65 0-9-15,7 0 2 16,4-14-3-16,3-12-1 16,-3-11-2-16,-8-9-4 15,-7-15-14-15,-19-5-6 0,-20 4 13 16,-11 14 14 0,-46 23 4-16,-21 25 18 0,-8 17 2 15,7 39-2 1,17 21 9-16,24 11-2 0,27-1-13 15,5-8-10-15,35-12-6 16,18-18-2-16,11-15-20 16,9-21-124-16,-1-13-361 15</inkml:trace>
  <inkml:trace contextRef="#ctx0" brushRef="#br0" timeOffset="-201175.12">7884 3523 1595 0,'0'0'163'0,"0"0"-20"0,0 0-103 15,-9 95 4-15,9-22 13 16,13 6-52-16,7-3-5 16,3-10 0-16,6-17 0 15,7-18 0-15,9-23 0 16,10-8 0-16,4-34 0 15,1-18 0-15,-8-16 0 16,-12-14 0-16,-13-4 0 16,-15 10 0-16,-11 19 0 15,-1 21 0-15,-4 19 0 16,-9 12 0-16,-2 5 0 0,9 9-77 16,4 17-251-16,2 2-560 15</inkml:trace>
  <inkml:trace contextRef="#ctx0" brushRef="#br0" timeOffset="-201021.49">8582 3769 714 0,'0'0'586'0,"7"96"-318"16,4-36-54-16,-2 3-55 16,1-7-72-16,2-5-68 0,-1-9-19 15,-2-6 0 1,4-13-6-16,0-12-250 0,8-11-715 15</inkml:trace>
  <inkml:trace contextRef="#ctx0" brushRef="#br0" timeOffset="-200743.5">8999 3496 1623 0,'0'0'195'16,"0"0"-79"-16,0 0-86 15,8 116 26-15,7-36-29 16,3 4-27-16,3-8 0 16,0-16 0-16,6-20 0 15,2-20 0-15,9-20 0 0,6-6 0 16,1-30 0 0,-2-17 0-16,-10-14 0 0,-12-9 0 15,-9-1 0-15,-9 7 0 16,-3 13 0-16,0 14 0 15,0 9 0-15,3 7 0 16,8 4-132-16,6 2-712 16</inkml:trace>
  <inkml:trace contextRef="#ctx0" brushRef="#br0" timeOffset="-200510.02">9829 3100 1362 0,'0'0'130'0,"0"0"33"15,84-11-76-15,-71 57 0 16,-10 19 1-16,-3 16-20 16,-12 8-31-16,-19 2-12 15,-3 4-25-15,4-3 0 16,9-5 0-16,7-5 0 15,8-6-223-15,6-6-579 16</inkml:trace>
  <inkml:trace contextRef="#ctx0" brushRef="#br0" timeOffset="-200396.53">9820 4311 1698 0,'0'0'225'0,"0"0"-101"16,0 0-124-16,0 0 0 15,0 0 0-15,0 0 0 16,93-9 0-16,-69-8-355 15</inkml:trace>
  <inkml:trace contextRef="#ctx0" brushRef="#br0" timeOffset="-194979.08">5304 11012 1300 0,'0'0'78'0,"0"0"70"0,0 0-21 0,0 0-82 0,17 76-21 0,11-73 6 0,9-3-25 0,12-10 15 15,11-25-18 1,10-17 8-16,9-17-6 0,5-16-2 15,4-17-4-15,4-5 0 16,14-2-75-16,21 4-257 16,12 12-411-16</inkml:trace>
  <inkml:trace contextRef="#ctx0" brushRef="#br0" timeOffset="-194595.43">7834 10703 1410 0,'0'0'55'0,"84"-3"42"16,-11-22 41-16,16-13-70 15,16-13-33-15,11-7-30 0,5-4-5 16,3-1-12-16,1 2-63 16,2 1-195-16,-4 7-333 15</inkml:trace>
  <inkml:trace contextRef="#ctx0" brushRef="#br0" timeOffset="-194312.65">9868 10644 1562 0,'0'0'226'0,"0"0"-197"16,0 0 88-16,94-17-20 16,12-25-81-16,32-17-16 15,30-11 0-15,9-8 0 16,-6-2 0-16,-11-3-81 16,-24-7-420-16</inkml:trace>
  <inkml:trace contextRef="#ctx0" brushRef="#br0" timeOffset="-192011.33">7825 4252 1573 0,'0'0'66'0,"0"0"74"0,0 0-99 0,0 0-34 0,80-8-5 16,15-4-2-16,24-3-12 15,14 0-330-15,3-3-686 16</inkml:trace>
  <inkml:trace contextRef="#ctx0" brushRef="#br0" timeOffset="-191847.99">9319 4242 1341 0,'0'0'10'0,"112"0"2"16,-44-5-7-16,-3-3-5 15,-12-4-160-15</inkml:trace>
  <inkml:trace contextRef="#ctx0" brushRef="#br0" timeOffset="-190976.3">2792 7260 1339 0,'0'0'21'0,"0"0"-17"0,0 0 8 0,0 0-8 0,-151 114 11 15,62-24 16-15,-13 16-4 16,-5 16-1-16,-4 12 5 15,-5 12 2-15,0 13-6 16,3 0-9-16,8 0-7 16,11-5 0-16,12-12-9 15,16-9 4-15,15-5-5 16,8-7-1-16,9-1 0 16,7-2 0-16,9-5-2 15,7-8 2-15,11-12-3 16,2-13 1-16,32-10-1 15,14-11-5-15,19-14-2 0,21-10-14 16,13-10-14-16,10-8-38 16,1-7-100-16,-9-10-210 15</inkml:trace>
  <inkml:trace contextRef="#ctx0" brushRef="#br0" timeOffset="-190776.04">2028 9457 1517 0,'0'0'22'15,"110"-1"-19"-15,-20 19 108 16,5 17 27-16,-11 16-29 16,-19 10-67-16,-39 17-21 0,-26 13-20 15,-45 13-1-15,-25 9-7 16,-11 0-187-16,5-2-422 15</inkml:trace>
  <inkml:trace contextRef="#ctx0" brushRef="#br0" timeOffset="-189379.64">1725 11469 739 0,'-46'170'212'0,"8"10"-93"0,16-2-9 0,22-20-34 0,28-23-43 0,41-26-9 0,43-23 1 0,30-20-22 15,28-17 5-15,21-21-8 16,1-17-2-16,-7-11-129 15,-18-6-166-15,-43-23-327 16</inkml:trace>
  <inkml:trace contextRef="#ctx0" brushRef="#br0" timeOffset="-189195.34">2942 12128 1281 0,'0'0'110'0,"0"0"-96"16,30 85-14-16,15-11 90 15,4 10 10-15,-7 2-29 16,-20 0-37-16,-22-1 7 16,-13 2-27-16,-44 2-11 15,-22 1-3-15,-12 0-144 16,-9-5-223-16,-3-6-415 16</inkml:trace>
  <inkml:trace contextRef="#ctx0" brushRef="#br0" timeOffset="-182194.9">5540 15944 989 0,'0'0'99'0,"0"0"93"0,0 0-67 0,112-23-64 0,-69 15 7 0,5-6-10 16,1-9-14-16,2-8-6 16,-1-11-12-16,-3-12-1 15,-6-11-1-15,-14-8-14 0,-12-11-2 16,-15-5-1-1,-4-1 2-15,-28 4 6 0,-9 8 6 16,-4 15-12-16,0 15-1 16,3 22 36-16,5 26-34 15,6 18-8-15,-1 47-2 16,6 38 9-16,5 31 1 16,9 25 28-16,10 21 10 15,2 13-8-15,0 0-30 16,-1-2-10-16,-13-11 0 15,-4-17 0-15,-4-13 0 16,-6-15 0-16,-2-12 0 16,-4 1 0-16,-2-19 0 15,0-16 0-15,3-24-8 16,8-38-133-16,-1-24-252 0,-3-13-651 16</inkml:trace>
  <inkml:trace contextRef="#ctx0" brushRef="#br0" timeOffset="-182029.36">4769 16600 1278 0,'0'0'108'15,"4"-90"-89"-15,51 54 127 16,35 5-101-16,29 6-36 16,19 4-5-16,22 4-4 0,3 2-6 15,-5-1-137 1,-7-4-273-16,-18-4-123 0</inkml:trace>
  <inkml:trace contextRef="#ctx0" brushRef="#br0" timeOffset="-181896.52">6235 16220 862 0,'0'0'282'0,"0"0"-110"15,0 0-63-15,-109 125 13 16,61-59-21-16,1 6-44 16,3 1-27-16,1 2-21 15,3-3-9-15,-2-3-8 16,-3-7-62-16,2-9-192 15,4-17-277-15</inkml:trace>
  <inkml:trace contextRef="#ctx0" brushRef="#br0" timeOffset="-181721.19">5695 16515 1160 0,'0'0'152'0,"0"0"-63"15,0 0-1-15,85 37 39 16,-25 12-46-16,7 5-39 15,3 3-24-15,-6-1-14 16,-1-4-4-16,-8-4-16 16,-1-10-192-16,-5-13-154 15,0-18-593-15</inkml:trace>
  <inkml:trace contextRef="#ctx0" brushRef="#br0" timeOffset="-181460.01">6625 15985 1010 0,'0'0'154'0,"0"0"101"0,0 0-180 15,-5 151 34-15,-1-48 23 16,0 7-48-16,6-7-7 16,0-11-43-16,0-15-26 15,25-18 0-15,13-20-8 16,11-21 1-16,11-18 1 15,7-7 0-15,-2-27 1 16,-5-21-3-16,-8-16-7 16,-10-9-54-16,-9-4-69 0,-6 8-75 15,-8 15-150 1,-4 12-660-16</inkml:trace>
  <inkml:trace contextRef="#ctx0" brushRef="#br0" timeOffset="-181270.64">7541 16476 670 0,'0'0'771'16,"80"28"-675"-16,-5-17 120 16,7-4-142-16,0-5-52 15,-11-2-19-15,-13 0-3 16,-16 0-34-16,-18-13-220 0,-16-10-245 15</inkml:trace>
  <inkml:trace contextRef="#ctx0" brushRef="#br0" timeOffset="-181145.1">7837 16360 1203 0,'0'0'136'16,"-86"144"49"-16,61-64-12 15,17 1-120-15,8-6-37 16,3-6-16-16,5-7-152 15,-8-13-537-15</inkml:trace>
  <inkml:trace contextRef="#ctx0" brushRef="#br0" timeOffset="-180695.08">8736 16078 777 0,'0'0'75'0,"20"-113"104"16,-21 39 63-16,-36 0-109 0,-13 3-14 15,-8 13 11-15,3 23-38 16,6 21 5-16,6 17-33 16,8 45-32-16,10 35-6 15,11 31-5-15,11 26 20 16,3 8-22-16,0 4-19 15,5-3 0-15,2-18 0 16,-2-11 0-16,-2-14 0 16,-3-15 0-16,0-14 0 0,0-16 0 15,-2-21-52 1,-2-19-170-16,-2-21-329 16</inkml:trace>
  <inkml:trace contextRef="#ctx0" brushRef="#br0" timeOffset="-180551.4">8116 16603 1440 0,'0'0'33'15,"0"0"-19"-15,142-42 45 16,-53 42-44-16,6 0-12 16,-6 0-3-16,-13 1-182 15,-19-1-754-15</inkml:trace>
  <inkml:trace contextRef="#ctx0" brushRef="#br0" timeOffset="-180330.02">8928 16504 1273 0,'0'0'30'0,"0"0"206"0,0 113-57 16,0-69-62-16,6-3-50 16,3-6-24-16,4-7-8 15,5-10-13-15,5-6-15 16,8-11-3-16,6-1 0 15,1-11 0-15,-3-23-1 16,-5-10 1-16,-8-8-4 16,-3-2-27-16,-6 5-39 15,-4 7-76-15,0 6-198 0,1 5-432 16</inkml:trace>
  <inkml:trace contextRef="#ctx0" brushRef="#br0" timeOffset="-180043.66">9628 16164 1167 0,'0'0'303'0,"0"0"-275"16,0 0 128-16,39 120-19 16,-25-55-26-16,1 0-56 15,0-7-14-15,-3-8-6 0,0-9-21 16,-3-16-14-16,3-12 0 15,6-13 0-15,9-1 0 16,7-29 0-16,3-18 0 16,-4-11 0-16,-6-13 0 15,-5-10 0-15,-4 2 0 16,-1 9 0-16,-1 18 0 16,5 19-68-16,6 18-193 15,-2 11-372-15</inkml:trace>
  <inkml:trace contextRef="#ctx0" brushRef="#br0" timeOffset="-179867.55">10383 16293 1234 0,'0'0'203'0,"91"0"-56"15,-18 0 37-15,1 0-120 16,-5 0-17-16,-11 0-39 15,-15 0-8-15,-14 0-15 16,-14 0-203-16,-12-16-364 16</inkml:trace>
  <inkml:trace contextRef="#ctx0" brushRef="#br0" timeOffset="-179728.36">10720 16111 1156 0,'0'0'106'0,"-48"107"126"16,27-34-16-16,6 5-86 0,2-6-59 15,4-2-37-15,3-7-25 16,4-7-9-16,2-11-12 16,0-14-182-16,5-18-484 15</inkml:trace>
  <inkml:trace contextRef="#ctx0" brushRef="#br0" timeOffset="-179081.53">11261 16007 753 0,'0'0'82'0,"75"-114"70"15,-46 39 43-15,-3-15-57 16,-11-2-16-16,-7 5-74 15,-5 16 6-15,-3 26 46 16,-8 27-24-16,-17 18 26 16,-8 38-60-16,-3 39-31 15,5 38 32-15,5 21 11 16,9 20-16-16,2 1-1 16,0-5-37-16,4-4 0 15,-2-17 0-15,-7-12 0 0,-2-14 0 16,-3-21 0-16,-5-22 0 15,-3-17 0-15,-6-21 0 16,-6-14-60-16,-5-10-68 16,-5-13-55-16,4-21-85 15,8-9-112-15,17-4-45 16,14 6 425-16,12 7 321 16,0 6-91-16,0 6 78 15,8-1-79-15,23 0-127 16,21 0-59-16,20-2-26 15,27-5-11-15,8-9-5 16,10-20-1-16,4-23-8 16,-5-29-65-16,-9-18-127 0,-21 8 79 15,-20 21 54 1,-23 37-42-16,-19 37 109 0,-18 24 65 16,-6 9 68-16,-22 40-82 15,-11 29 47-15,-4 14 18 16,1 11-29-16,7-2-23 15,8-9-37-15,4-10-17 16,3-8-8-16,7-13-2 16,7-12-2-16,0-15-33 15,21-15-179-15,4-15-260 16</inkml:trace>
  <inkml:trace contextRef="#ctx0" brushRef="#br0" timeOffset="-178932.04">11589 16316 1387 0,'0'0'203'16,"0"0"-180"-16,102-32 37 0,-9 31-35 0,14 1-25 0,6 0-21 0,-7 0-341 0,-4-4-717 15</inkml:trace>
  <inkml:trace contextRef="#ctx0" brushRef="#br0" timeOffset="-178769.21">12559 16305 1127 0,'0'0'280'0,"0"0"-219"0,0 0 89 16,0 0-40 0,87 8-92-16,-21-1-2 0,1 0-16 15,-1 1-11-15,-8 0-109 16,-5-1-167-16,-9 0-96 15,-14 2-368-15</inkml:trace>
  <inkml:trace contextRef="#ctx0" brushRef="#br0" timeOffset="-178645.26">12641 16520 1125 0,'0'0'179'16,"0"0"-34"-16,-58 86-27 15,69-61-79-15,38-4-34 16,18-8-5-16,15-9-150 15,7-4-399-15</inkml:trace>
  <inkml:trace contextRef="#ctx0" brushRef="#br0" timeOffset="-178380.46">13519 16274 966 0,'0'0'205'0,"40"-99"-28"16,-40 85 99-16,-30 15-108 15,-13 43-122-15,-5 24 24 16,5 15-20-16,15 3-11 15,23-5-25-15,8-14 2 16,42-15-8-16,19-19-2 16,19-19-4-16,7-14 2 15,5-13-4-15,-9-26 0 16,-15-19 0-16,-23-18 0 0,-24-9 0 16,-24 1 0-16,-48 13 0 15,-43 26 0-15,-46 24 0 16,-51 21-66-16,-54 11-153 15,-64 19-671-15</inkml:trace>
  <inkml:trace contextRef="#ctx0" brushRef="#br0" timeOffset="-176344.13">6810 17231 1142 0,'0'0'0'0,"0"0"-85"0,0 0 82 0,151 66-6 15,-46-66-70-15,22 0-362 0</inkml:trace>
  <inkml:trace contextRef="#ctx0" brushRef="#br0" timeOffset="-176170.65">8632 17252 1078 0,'0'0'0'16,"0"0"0"-16,0 0-3 0,138-20-2 16,-31 19-8-16,17 1-246 15,9 0-427-15</inkml:trace>
  <inkml:trace contextRef="#ctx0" brushRef="#br0" timeOffset="-176020.67">10142 17280 921 0,'0'0'64'16,"0"0"-45"-16,0 0 83 15,87 1-31-15,-71 1-56 16,-8-1-15-16,-8 2-15 0,-14-3-310 15</inkml:trace>
  <inkml:trace contextRef="#ctx0" brushRef="#br0" timeOffset="64308.3">15534 6762 946 0,'0'0'23'0,"0"0"-22"16,0 0 10-16,0 0 22 15,0 0-30-15,0 0 10 0,0 0 16 16,93 0 0-16,-60 0 10 16,4 0-12-16,3 0-4 15,5 0-3-15,3-5 10 16,4 1 1-16,2 0-4 16,-2-2-7-16,3 3-5 15,-1 1-8-15,-1 2 3 16,0-2-6-16,5 2-2 15,6 0 2-15,1 0-2 16,6 0-1-16,-3 0 2 16,1 0-2-16,-2 0-1 15,2 0 0-15,-4 0 0 16,-3 0 1-16,-6 0 0 16,-3 0 0-16,0 0 1 0,1 0 1 15,-1 0-1-15,2 2 5 16,1-2 1-16,-2 1 0 15,-4-1-5-15,-3 0-3 16,-1 1-1-16,-3 1 1 16,2-2 5-16,1 1-4 15,5-1 2-15,-3 0 4 16,-1 0 0-16,-2 0 3 16,0 0-5-16,-2 0 3 15,4 0 2-15,5 0-5 16,0 0-3-16,2-1 1 15,-6-1-3-15,-2 0 3 16,-8 0 1-16,-2 2-2 16,0 0 3-16,0 0 5 0,1-1 4 15,2 1 0-15,0 0-7 16,1 0-5-16,5 0 3 16,-3 0-2-16,2 0 2 15,-3 0-3-15,-5 0-2 16,-1 0 6-16,-2 0-5 15,0 0 6-15,3 0 4 16,1 0 1-16,2 0-8 16,5 0 1-16,1 0-1 15,-1 0-4-15,-1 0 2 0,-6 1-3 16,-1 2 2-16,1 0-1 16,-4 0 0-16,6-3 0 15,0 0 2 1,4 0 1-16,-1 0-3 0,0 0 1 15,1 0-1-15,-5 0 0 16,1 0 4-16,-3 0-4 16,-3 0 0-16,0 1 1 15,-2 2 1-15,0-2-2 16,2 1 0-16,1 0 0 16,1-2 0-16,1 0 2 15,0 2-1-15,-1-1 1 16,-2 1-2-16,-1-1 0 0,-4-1 0 15,2 0 0 1,1 0 0-16,0 0 1 0,2 2-1 16,2-1 0-16,3-1 0 15,-1 0 1-15,2 1-1 16,-4 1 0-16,-1 1-1 16,-3-2 0-16,1 2 0 15,1-2 1-15,-2-1-2 16,0 2 4-16,-2-2-4 15,3 0 3-15,-5 0-2 16,0 0 0-16,-2 0 1 16,1 0 2-16,-1 0-1 15,-1 0-1-15,1 0 1 16,1 0 1-16,-1-2-2 0,-1 2 1 16,-1 0-3-16,-1 0 4 15,-2 0-1-15,2 0-1 16,0 0 3-16,0 0-2 15,-1 0-1-15,-3 0 1 16,1 0 0-16,0 0 0 16,0 0 0-16,-3 0 0 15,-2 0-1-15,3 0 1 16,-2 0 1-16,6 0-2 16,0 0 0-16,2 0 0 15,-3 0 0-15,3 0 1 16,-4 0-1-16,0 0-1 15,1 0 0-15,-1 0 2 0,1 2 0 16,-1-2 0-16,1 1-1 16,-1 1-2-16,-3-2 1 15,-1 1 2-15,0-1 1 16,1 2-2-16,-2 0 0 16,2 1-2-16,-1-1 3 15,0-1-3-15,2 1 3 16,-3-1-2-16,2 0 1 15,0 1-1-15,-4-1 2 16,2 1-2-16,-1-2 0 16,0 0 1-16,0 0 0 15,0 0 0-15,-3 0 3 16,2 0-3-16,-3 0 0 16,0 0 0-16,-2 0 5 0,-2 0 9 15,-4 0 9-15,1 0 0 16,-2 0-2-16,0 0 0 15,0 0 1-15,0 0-5 16,0 0-13-16,0 0-2 16,0 0-1-16,0 0-1 15,0 0-15-15,-6-2-63 16,-12-2-129-16,-7-3-118 16,-10-5-299-16</inkml:trace>
  <inkml:trace contextRef="#ctx0" brushRef="#br0" timeOffset="74686.59">11275 6515 736 0,'0'0'77'0,"0"0"76"0,0 0-39 0,0 0 5 0,0 0-30 0,40-76 4 0,-53 60-15 16,-18 2-11-16,-13 0-24 0,-17 1 3 16,-18 2-8-16,-13 3-16 15,-10 1-6-15,-3 4-5 16,3 3-4-16,3 0 20 15,7 17-3-15,4 12-2 16,-1 11 4-16,6 12 0 16,2 9-9-16,10 8-3 15,11 7-7-15,20 1-5 16,17 8-1-16,15 7 1 16,8 10 3-16,10 8-1 15,29 8 2-15,17-1-2 16,18-5 4-16,14-9-4 15,9-17-4-15,10-17 0 0,9-21-11 16,8-21-8 0,7-20 13-16,2-7 4 0,4-29 2 15,2-11 4-15,0-13 5 16,-9-11 2-16,-6-15 9 16,-17-16 1-16,-14-15-1 15,-13-18-1-15,-20-11-5 16,-21-6 13-16,-17-1-6 15,-19 11-10-15,-3 11-11 16,-41 14 0-16,-33 17 0 16,-32 17 0-16,-31 14 0 15,-17 16 0-15,-2 11-16 0,-7 14-62 16,3 15-178 0,7 6-241-16,3 11-434 0</inkml:trace>
  <inkml:trace contextRef="#ctx0" brushRef="#br0" timeOffset="77286.62">18102 6320 1356 0,'0'0'43'0,"0"0"41"0,0 0 72 0,0 0-77 0,0 0-51 0,0 0-2 0,0 0 17 16,-15 54-19-16,29-42 7 15,15-3-6-15,12-7 0 16,15-2-9-16,4-2-10 16,-3-16 4-16,-7-8-6 15,-9-7-3-15,-5-6 3 16,-7-2-3-16,-3 5 0 15,-10 7-1-15,-3 12-2 16,-3 7-24-16,-2 7-51 16,3 3-88-16,-1 6-108 15,-7 14-107-15,-3 3-424 16</inkml:trace>
  <inkml:trace contextRef="#ctx0" brushRef="#br0" timeOffset="77506.14">18327 6567 549 0,'0'0'736'15,"0"0"-674"-15,0 0 122 16,0 0-63-16,0 0-61 16,0 0-10-16,131-32-28 15,-66 9-12-15,-6-1-9 16,-6-3 0-16,-9-1-2 15,-11 2-81-15,-6 3-79 0,-7 5-71 16,-3 5-121-16,-8 3-450 16</inkml:trace>
  <inkml:trace contextRef="#ctx0" brushRef="#br0" timeOffset="78425.96">3557 10826 1465 0,'0'0'146'0,"0"0"-114"0,0 0 111 0,0 0-60 0,0 0-44 0,0 0-17 16,97 3 5-16,-6-3-18 0,12 0-8 16,0 0-1-1,-8 0-39-15,-14 4-105 0,-13 0-138 16,-20-1-138 0</inkml:trace>
  <inkml:trace contextRef="#ctx0" brushRef="#br0" timeOffset="78635.86">3535 11036 1474 0,'0'0'76'16,"0"0"-36"-16,0 0 33 16,0 0 15-16,94 52 3 15,4-45-39-15,14-4-35 16,-2 0-12-16,-11-3-5 15,-23 0-17-15,-12 3-69 0,-12-2-151 16,-9-1-148-16,-12 0-393 16</inkml:trace>
  <inkml:trace contextRef="#ctx0" brushRef="#br0" timeOffset="79554.96">12092 10222 1268 0,'0'0'47'0,"0"0"94"0,-104-46 41 0,85 39-62 0,11 3-30 16,8 3-32-16,0 1-46 0,20 0-8 15,21 5 8-15,22 8 28 16,15 3-18-16,13-1-1 16,9 1-5-16,10 1-2 15,9-2-14-15,7-1 0 16,-1-1 0-16,-9-4 0 16,-19-2 0-16,-22-1 0 15,-23-5 0-15,-21 0 0 16,-11-1 0-16,-13 0 0 15,-4 0 0-15,-3 0 0 16,0 0 0-16,0 0 0 16,0 0 0-16,0-1-20 0,0-6-72 15,0-2-64 1,-7 1-119-16,-6 1-104 0,-1-2-316 16</inkml:trace>
  <inkml:trace contextRef="#ctx0" brushRef="#br0" timeOffset="80138.86">12800 10109 1001 0,'0'0'104'0,"0"0"107"16,-81-41-27-16,65 31-55 15,1 2-15-15,6 2-54 0,1 2-16 16,5 1 0-16,2 2 11 16,1 1-25-16,0 0-11 15,0 0-7-15,0-2 3 16,0 2 2-16,0-1-9 16,0 1-8-16,0 0 0 15,0 0 0-15,0 0 0 16,0-2 0-16,0 2 0 15,0 0 0-15,0 0 0 16,0 0 0-16,0 0 0 16,0 0 0-16,0 0 0 15,0 0 0-15,0 0 0 0,0 0 0 16,0 0 0-16,0 0 0 16,0 0 0-16,0 0 0 15,0 0 0-15,28 5 0 16,20 12 0-16,21 6 0 15,17 6 0-15,15 2 0 16,8 1 0-16,3-2 0 16,-10-2 0-16,-20-4 0 15,-28-7 0-15,-26-7 0 16,-24-2 0-16,-6 8 0 16,-40 7 0-16,-29 11 0 15,-21 12 0-15,-14 5 0 16,5 6 0-16,8 7 0 15,8 4 0-15,9 6 0 16,-3 10-63-16,-3 0-185 0,1-5-337 16</inkml:trace>
  <inkml:trace contextRef="#ctx0" brushRef="#br0" timeOffset="85819.33">13555 9282 978 0,'0'0'68'0,"0"0"48"16,0 0 49-16,0 0-80 0,0 0-47 0,0 0-30 16,0 0-3-16,-2-21-3 0,31 18 32 15,12-1 23-15,7 1-7 16,13 2-9-16,9-2-17 16,6 0 1-16,2 2-3 15,1-2-7-15,-4 0-1 16,-4-1-3-16,-8-1-6 15,-7 0 1-15,-8-1-4 16,-2 2 3-16,-2-3 10 16,2 1-3-16,-1-1 1 15,-1 2 4-15,0 2-8 16,-2 0-6-16,-1 3 8 0,-2 0-5 16,-6 0-3-1,-2 0 1-15,-1 0-1 16,0 0-1-16,0 1 0 15,0 4 2-15,1-1 2 0,-1 1-5 16,-2-1-1-16,0 2 0 16,1 1 0-16,-4-3 3 15,5 2-2-15,-1-2-1 16,2 1 0-16,1-1-1 16,-3-1 1-16,-1 0-2 15,-2-1 2-15,-4 3-1 16,-2-4 1-16,0 3 0 15,3-1 0-15,0-1 1 16,-1 1-2-16,1-1 1 16,1 1 0-16,0 0 0 0,4 1 0 15,3-1 0 1,2-2 0-16,0 1 1 0,-3-1-1 16,-2-1 0-1,-6 1 0-15,-2-1 0 0,-1 2 0 16,-2-2 1-16,4 3-1 15,-1-3 0-15,3 1 0 16,0 0-2-16,-1-1 2 16,-4 0 3-16,-2 0-3 15,-5 0-8-15,-4 0-12 16,0 0-22-16,-2 0-35 16,0 0-92-16,-4 0-145 15,-1 0-289-15</inkml:trace>
  <inkml:trace contextRef="#ctx0" brushRef="#br0" timeOffset="89001.64">4361 9068 507 0,'0'0'37'0,"0"0"28"0,-4-72 27 0,-8 50 9 0,-3 2 3 0,-7 2-46 0,-2 1-12 15,-2 2-4-15,-4 1-16 16,0 1-2-1,-1 4 19-15,0 2-16 0,-1 4-12 16,-3 3-6-16,5 0-1 16,-3 0-6-16,-4 5 1 15,-5 9-3-15,-7 4 3 16,-4 6-3-16,-5 4 0 16,-3 4 0-16,3 3 0 15,7 3 0-15,5 3 1 16,0 5-1-16,4 8 0 15,0 10 2-15,2 5-2 0,3 10 0 16,1 1 0 0,6 5 0-16,5 2 1 0,4 3-1 15,6 2 0-15,2 1 0 16,8 1 0-16,2-1 1 16,3-1-1-16,0-1 2 15,0 4-4-15,11-2 2 16,5-4 0-16,5-6 0 15,0-8 0-15,3-8 0 16,4 0-2-16,5-2-6 16,7-4-4-16,5-3 2 15,4-2-5-15,11-11 9 16,10-5-11-16,6-11-7 16,10-6-6-16,4-8 3 0,1-8-36 15,0-5-9 1,1-2-42-16,-2-9-7 0,-6-15 19 15,-7-8 16-15,-8-11 4 16,-5-11-24-16,3-17 106 16,-3-18 141-16,2-18-57 15,-11-23 26-15,-16-17-50 16,-26-12-53-16,-13-8-7 16,-23 3-25-16,-18 6-33 15,-16 13 9-15,-4 19 14 16,2 22-12-16,6 24-223 15,15 22 270-15,19 17 13 16,19 14-13-16,17 10-251 16</inkml:trace>
  <inkml:trace contextRef="#ctx0" brushRef="#br0" timeOffset="89984.81">10086 9375 883 0,'0'0'74'0,"0"0"63"0,0 0 46 0,0 0-53 0,0 0-26 0,0 0-38 0,-27-31-25 0,27 31-20 16,9 16-21-16,19 9 68 16,11 6 2-16,10 6-21 15,3 6-14-15,-10 10 1 16,-12 12-13-16,-15 11 2 15,-15 10 1-15,0 3 7 16,-15-2-12-16,-4-5-3 16,4-7-14-16,-3-9-4 15,3-9 0-15,-3-7 0 16,-3-8 0-16,-3-5 0 16,-1-5 0-16,1-8-3 0,9-8-40 15,6-7-40-15,9-9-100 16,9-10-155-1,21-25-102-15</inkml:trace>
  <inkml:trace contextRef="#ctx0" brushRef="#br0" timeOffset="90737.22">10413 9350 826 0,'0'0'107'0,"0"0"74"0,0 0-16 0,0 0-40 0,0 0-62 15,0 0-6-15,-1-26 14 16,22 21-15-16,6 2 4 16,0 3-3-16,-3 0-20 15,-8 4-16-15,-4 15-10 16,-7 3 2-16,-5 6 0 16,0 3 1-16,-9 0 1 15,-6 0 0-15,-4-1-1 16,-1 1 3-16,-2-3-4 15,-4 2 9-15,3-3-3 16,0-5-7-16,1-1 5 16,4-5-1-16,7-3-6 15,4-6-10-15,4-4 0 0,3-1 0 16,0 0 0-16,0-1 0 16,19-1 0-16,23 0 0 15,15 0 0-15,14 0 0 16,3 0 0-16,-4 0 0 15,-5 0 0-15,-12 0 0 16,-10 0 0-16,-14 0 0 16,-10-4 0-16,-9 1 0 15,-4 2 0-15,-5-2 0 16,-1 2 0-16,0-1 0 16,0 2 0-16,0 0 0 15,0 0 0-15,0 0 0 0,0 0 0 16,0 0 0-16,-14 0-92 15,-13-2-411-15</inkml:trace>
  <inkml:trace contextRef="#ctx0" brushRef="#br0" timeOffset="94083.9">5452 10521 1174 0,'0'0'28'0,"0"0"8"0,0 0 143 0,0 0-56 16,0 0-54-16,0 0-67 0,13-21 5 15,7 70 35-15,10 7 7 16,8 4-11-16,9-1-4 15,8-4-18-15,4-7-5 16,7-7-1-16,6-14-5 16,5-13 4-16,4-14-3 15,2-1 1-15,2-26 2 16,-1-5 0-16,-6-4-6 16,-6-2 2-16,-3 1-5 15,-3-1 1-15,1 0-1 16,5 4 0-16,5 0 0 15,7 6 1-15,3 7-1 16,3 8 2-16,0 12 11 16,-1 1 2-16,-8 18-1 15,-9 11-5-15,-10 1-9 0,-8 1 2 16,-9-2-2 0,-5-5 2-16,-7-5 1 0,-10-4-4 15,-4-7 1-15,-3-4-2 16,-1-2 2-16,6-2 2 15,5 0 3-15,7-12-5 16,6-8 1-16,6-3-1 16,12-5 0-16,7-4 0 15,9-1-2-15,8 0 2 16,1 0 0-16,-2 6 1 0,-4 8 0 16,-4 9-1-1,-2 10 0-15,-6 3 1 0,5 20-1 16,-2 5 0-16,2 4 3 15,2-1 0-15,-1-3-2 16,-4-5 0-16,-2-6-1 16,-7-7-2-16,-2-7-2 15,1-3 8-15,6-1-3 16,3-17 0-16,7-3 0 16,5-6-2-16,4-1 1 15,7-2 0-15,-3 2 2 16,-4 6 2-16,-11 6-2 15,-9 9-2-15,-3 7 1 16,-4 0-2-16,6 16 1 16,0 2 0-16,4-1-1 15,1 0 0-15,-4-4-1 0,-1-3 0 16,-3-3 2-16,-8-7 0 16,-3 0 0-16,-4 0 0 15,-5-2-1-15,-2-8 1 16,-4 0 2-16,-7 3 1 15,-8-1-5-15,-2 2 4 16,-8 2 0-16,0 0 2 16,-3-1 6-16,-3 4-10 15,0 0 0-15,0 1-11 16,0-2-39-16,0 2-30 16,0-1-59-16,0-1-81 0,-9 0-127 15,-15-1-203 1</inkml:trace>
  <inkml:trace contextRef="#ctx0" brushRef="#br0" timeOffset="95089.33">6650 8749 1136 0,'0'0'69'0,"0"-73"53"0,0 50 54 0,-11 10-42 0,1 9-41 0,-5 4-21 16,-2 27-47-16,0 19-24 15,-1 19 27-15,6 10-8 16,4 4 5-16,5-1-10 15,0-2-5-15,2-4-3 16,-4-9 0-16,1-5-6 0,1-9 0 16,-3-6 1-1,0-12-1-15,4-10 1 0,-1-7-2 16,2-7-14 0,1-4-40-16,0-3-51 0,0 0-61 15,0 0-20-15,0 0-60 16,0-1-176-16</inkml:trace>
  <inkml:trace contextRef="#ctx0" brushRef="#br0" timeOffset="95368.29">6465 9265 231 0,'0'0'762'15,"0"0"-701"-15,0 0 137 0,0 0-38 16,0 0-40-16,0 0-71 15,-18-42-37-15,18 57 3 16,0 5 50-16,10-2-28 16,10-2-2-16,-1-4-1 15,4-3-4-15,0-6-19 16,3-3-5-16,-4 0-3 16,5-6 3-16,-2-10-4 15,-1-6 0-15,0-2-4 16,-1 0-12-16,-3 3-60 15,0 6-95-15,-4 5-76 16,0 6-112-16</inkml:trace>
  <inkml:trace contextRef="#ctx0" brushRef="#br0" timeOffset="97475.94">6070 10335 422 0,'0'0'0'0,"0"0"-72"0,0 0 29 0</inkml:trace>
  <inkml:trace contextRef="#ctx0" brushRef="#br0" timeOffset="98330.35">20183 10208 455 0,'0'0'25'0,"0"0"-22"0,0 0 25 0,0 0-24 0,0 0-4 0,0 0-4 0,-53 1-29 15,38 2-75-15,1 0-177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10:07:59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5479 6052 986 0,'-85'0'461'0,"19"0"-385"0,26 0 109 0,19 0-70 0,15 0-35 16,6 0-20-16,28 0-55 0,48 0-4 15,44-9 6-15,44-5-7 16,25 1 2-16,8 3-7 16,3 5-18-16,-12 2-95 15,-9-1-142-15,-22-2-256 16</inkml:trace>
  <inkml:trace contextRef="#ctx0" brushRef="#br0" timeOffset="1229.96">9496 7315 882 0,'0'0'64'0,"0"0"-62"0,0 0 71 15,0 0 49-15,0 0-17 0,0 0-66 0,12 17 8 0,6-10 39 16,8-3-55-16,9-1 8 16,7 0-5-16,9-3-10 15,1 0-16-15,6 0-4 16,-1 0-4-16,0-4 0 16,-4-1 5-16,-3 1-4 15,-1 0 2-15,-1 0 0 16,4 0 2-16,2-1-5 15,1 0 3-15,0 0-3 0,-1 1 0 16,-1 1 1-16,-1 2-1 16,-2-2 0-16,5 0 0 15,-1 0-1-15,-2-1 1 16,5 1 0-16,-2 0 0 16,3 0 0-16,0 1 0 15,0 0 0-15,-1 1 0 16,-3 1 0-16,-2 0 0 15,0 0 0-15,-1 0 1 16,4 0 2-16,5 0-3 16,3 0-4-16,4 0-2 15,-1 0-12-15,-1 0 5 16,-3 0-10-16,1 0 1 16,0 1 12-16,1 2 2 0,-1 1 5 15,-2 0-5-15,0-1 5 16,0 0 0-16,2-1 3 15,1-1-1-15,2 2-24 16,1 0-7-16,-1 0-9 16,-1-2 8-16,4 3 7 15,-1-1 18-15,3 0-3 16,-3 0 5-16,-1 0 4 16,-4-2-3-16,-1 1 3 15,1-2 0-15,1 1 4 16,2 0-4-16,-2 2 5 15,-1-1-5-15,-2-1 4 16,3-1-4-16,0 0 3 16,5 0-1-16,-2 0 0 15,-1 0 4-15,1 3-4 0,-1-2 4 16,4 2-3-16,4 0-1 16,3 0 0-16,-3 1 0 15,-1 0 4-15,2-1-8 16,-1-1 8-16,1 0-4 15,-1-1 2-15,-2 1-2 16,-3-1 0-16,-4 0 0 16,-2-1 3-16,-9 0-2 15,-7 0-1-15,-9 0 3 16,-11 0-3-16,-12 0 0 0,-7-2-1 16,-8-12-12-1,-2-6-286-15</inkml:trace>
  <inkml:trace contextRef="#ctx0" brushRef="#br0" timeOffset="2380.17">9635 9660 757 0,'0'0'0'0,"0"0"-25"0,0 0 25 0,82-6 6 0,-28 6-6 0,10 0-6 0,14 0 1 16,17 5 4-16,19-4-1 16,17 2-4-16,15 1 6 15,11 0-1-15,7 4 1 16,9 0 9-16,0 1-6 16,2-1-6-16,-4-2 6 15,-7-2-11-15,-9-3 3 16,-13-1-15-16,-9 0-108 15,-9 0 1-15,-8 0-50 16,-6 0-61-16,-4 0 238 16,-2-1 81-16,3 1 114 0,-4 0-145 15,2 0-11-15,0 0 2 16,4 0-13-16,3 0 13 16,1 0-39-16,2 0 8 15,-3 0 5-15,1 0-12 16,4 0 10-16,-4-2-13 15,5-3-18-15,0-2 7 16,-3 3 7-16,-8-1-4 16,-4 1-25-16,-8 1 13 15,-2 0 17-15,0 1-2 16,-9 2 5-16,-4 0 0 16,-11-2-2-16,-8 1-8 15,-9-2 4-15,-4-1 4 16,-4-1-12-16,-5 0-3 15</inkml:trace>
  <inkml:trace contextRef="#ctx0" brushRef="#br0" timeOffset="5048.14">3096 6481 1368 0,'0'0'2'0,"0"0"57"0,-18-89 39 0,30 65-20 0,24 6-2 0,11 11-33 0,16 7-14 15,4 13 2-15,-7 23 8 16,-14 11-12-16,-20 6-14 15,-26 7 1-15,-26 2 8 16,-39 1-10-16,-23-2-2 16,-11-9-6-16,7-10 0 15,15-14-2-15,24-13-2 16,21-11 2-16,19-4 3 16,13-13-2-16,8-18-3 0,27-10-5 15,16-4 1 1,12 0-2-16,11 4-15 0,6 6-33 15,3 5-31 1,2 10-51-16,-6 7-98 0,-16 8-118 16,-17 5-315-16</inkml:trace>
  <inkml:trace contextRef="#ctx0" brushRef="#br0" timeOffset="5313.13">2774 7097 1357 0,'0'0'11'0,"0"0"26"15,0 0-15-15,112-11 86 16,-1-15-32-16,25-9-47 15,12 0-26-15,0 3 7 16,-17 5-7-16,-19 7-3 16,-30 8-86-16,-28 6-219 15,-26 5-118-15</inkml:trace>
  <inkml:trace contextRef="#ctx0" brushRef="#br0" timeOffset="5846.9">3320 7270 1429 0,'0'0'30'0,"0"0"89"16,0 0 35-16,0 0-36 15,0 0-90-15,0 0-28 16,-11 21 2-16,35 27 14 16,6 13 10-16,-1 5-4 15,-4 4 2-15,-6-2-6 16,-10-6-12-16,-9-6 5 16,-4-4-9-16,-25-9 0 15,-11-3 2-15,-3-11-2 0,7-9 2 16,5-10-2-16,11-10-1 15,7-6 3 1,8-27-2-16,5-15-2 0,2-14-2 16,25-8-4-16,10 4-19 15,9 10-53-15,8 10-100 16,3 16-99-16,-2 5-108 16,-5 7-211-16</inkml:trace>
  <inkml:trace contextRef="#ctx0" brushRef="#br0" timeOffset="6131.29">3754 7335 1024 0,'0'0'124'16,"0"0"102"-16,0 0-19 0,0 0-36 15,0 0-122-15,0 0-39 16,-27 70 58-16,23-25 0 16,4-5-31-16,0-10-23 15,0-12-5-15,4-8-7 16,8-10 0-16,9-8-2 15,6-22 4-15,7-11 1 16,-1-4-3-16,-9 5-2 16,-3 13-1-16,-12 13 0 15,-3 14-6-15,-2 18-8 16,-1 29-2-16,0 16 13 16,0 6-11-16,8 2-37 15,2-1-23-15,0 1-57 16,2 6-82-16,-3-1-322 15,-9-6-223-15</inkml:trace>
  <inkml:trace contextRef="#ctx0" brushRef="#br0" timeOffset="6632.65">3390 9029 1250 0,'0'0'61'0,"0"0"24"0,0 0 91 0,0 0-54 0,0 0-71 0,0 0-17 0,70-52 16 16,-22 58 18-16,4 19 1 16,-8 9-33-16,-6 10-10 15,-13 1-13-15,-16 0-7 16,-9-1-6-16,-1-7 0 15,-23-2 0-15,-3-8 0 0,2-9 0 16,10-9 0-16,3-9 0 16,3-5 0-16,9-22 0 15,0-9 0-15,0-7 0 16,25-3 0-16,11 1 0 16,12 0 0-16,3 2-50 15,4 5-61-15,-3 4-76 16,-4 6-100-16,-5 5-87 15,-12 4-192-15</inkml:trace>
  <inkml:trace contextRef="#ctx0" brushRef="#br0" timeOffset="7014.64">3308 9546 1005 0,'0'0'165'0,"0"0"-163"0,124-45 129 0,-26 2 55 0,26-7-74 0,11-4-51 16,6 3-7-16,-11 6-17 15,-21 5-37-15,-27 12-14 16,-22 9-168-16,-26 10-176 15,-21 9-219-15</inkml:trace>
  <inkml:trace contextRef="#ctx0" brushRef="#br0" timeOffset="7397.37">3639 9782 1339 0,'0'0'234'0,"0"0"-218"16,0 0 58-16,0 0 19 16,0 0 6-16,42 87-25 15,-15-44-32-15,1 5-15 16,-2-5-1-16,-1-5-8 0,3-7-13 15,-7-8-5-15,-5-8 0 16,-5-6 0-16,-4-9 0 16,4 0 0-16,10-14 0 15,4-19 0-15,5-10 0 16,-3-5-8-16,-5-5-5 16,-4 7-10-16,0 6-15 15,-9 9-17-15,0 7-11 16,-3 3-37-16,6 1-100 15,-2 3-121-15,1 2-293 16</inkml:trace>
  <inkml:trace contextRef="#ctx0" brushRef="#br0" timeOffset="7615.9">4263 9644 1158 0,'0'0'99'0,"0"0"86"15,9 101-7-15,-6-57-33 16,3-2-67-16,2-7-41 15,3-8-1-15,1-10-15 16,3-12-9-16,7-5-7 16,7-16 3-16,9-25 15 15,7-14-9-15,1-10-3 16,-4-10-6-16,-9-5-2 16,-8-2-6-16,-8 6-5 15,-4 12-59-15,-4 17-130 16,-4 15-348-16</inkml:trace>
  <inkml:trace contextRef="#ctx0" brushRef="#br0" timeOffset="12481.92">7915 6512 803 0,'0'0'303'0,"0"0"-157"0,0 0 19 0,0 0-115 0,0 0-19 15,0 0-14-15,0 0-7 16,2 10-1-16,-8 6 12 0,-5-1-9 16,-1 0-4-1,-3 1-2-15,-4-1 1 0,-1 3-2 16,-3-3 7-16,-3 0-1 16,1 1-4-16,2-3-1 15,1-2 1-15,0-3 3 16,4 1-7-16,-2-5-1 15,1 2 2-15,-2 0-4 16,-3-1 3-16,-1 2-4 16,-3 1 1-16,-1 2-1 15,1 3 1-15,1-2-4 16,-1 4 3-16,2-1-1 0,1 1 2 16,-2 2 0-16,-1 0-2 15,-1-1 1-15,1 1 1 16,0-2-1-16,2 0 1 15,-1 4 0-15,0-1 1 16,2 2-3-16,0 0 3 16,3-1-2-16,-1 3 1 15,-2 2 0-15,-2 5-1 16,-9 9 1-16,3 2-1 16,-4-1 1-16,1 3 0 15,5-6 1-15,6-2-1 16,-1 1-3-16,1 0 2 15,-2 4 1-15,-1 0 4 16,-1 2-3-16,4-2 0 16,0-2-1-16,3 1 0 0,3 0-1 15,1 1 1-15,0 3 0 16,0 2 0-16,2 2-1 16,-3 2 2-16,1 3 0 15,-3 1-1-15,-4 3 0 16,-2 3-1-16,-1 0 2 15,-1 6-1-15,5-5 0 16,-1 0 0-16,-1-1-1 16,1-5 1-16,0 1 0 15,4 0 0-15,-2 0 0 16,1 5-1-16,2-4 0 16,1-1 0-16,0-4 1 0,7 1 0 15,-3 0 1-15,5-1-3 16,-1 0 2-16,6-6-1 15,-3 2 1-15,3-3 0 16,-1-4 3-16,-1-2-3 16,1-7-1-16,-3 4 1 15,3 2 0-15,0 0 1 16,1 4-1-16,2-6 1 16,-2 5 0-16,3 1-2 15,-4-2 4-15,5-3-2 16,1 1 2-16,0-4-1 15,0 2 13-15,0 0-2 16,0-5-5-16,0 8 11 16,0 0 5-16,0 1-3 15,0-3-10-15,0-5 19 0,0-2-6 16,0 4-13 0,0 1 7-16,0-2-2 0,0 0 5 15,0-6-9-15,0 1 8 16,1-2-9-16,2 2 0 15,0 0-2-15,3-1-3 16,-2 1-1-16,-1-1-1 16,3-1 2-16,-1 0-6 15,7-1 1-15,-3-2 4 16,1 0 1-16,2 3 1 0,-3 1 8 16,2 1-9-16,-1-1 6 15,2-8-8-15,3-3 7 16,4-1-4-16,5-4-4 15,1 1 0-15,-3 1-3 16,4 1 0-16,3 4 0 16,-1 2 0-16,0 1 0 15,2-1 0-15,0-1 0 16,1-2 0-16,2-2 0 16,3-2 0-16,0 1 0 15,2-2 0-15,1-2 0 16,-1 1 0-16,-3-4 0 15,0-2 0-15,-5-2 0 16,-4-1 0-16,-2 0 0 16,-2 0 0-16,-5 0 0 0,-2 0-11 15,-5 0-30-15,-2 0-15 16,1 0-46-16,-5-4-62 16,-4-10-67-16,0-10-144 15,0-11-501-15</inkml:trace>
  <inkml:trace contextRef="#ctx0" brushRef="#br0" timeOffset="12745.21">6662 10419 1088 0,'0'0'164'0,"0"0"-109"0,0 0 77 0,0 0-5 0,0 0-4 0,101 37-45 0,-57-3-11 15,-3 4-41-15,-5 0 64 16,-5-1-33-16,-10-1-28 16,-10-1-18-16,-8-2-11 15,-3 1 0-15,-9 0 0 16,-21 3 0-16,-15 0 0 16,-7 2-8-16,-11 5-91 15,-4 1-137-15,-1 3-280 16</inkml:trace>
  <inkml:trace contextRef="#ctx0" brushRef="#br0" timeOffset="16043.66">9543 7074 760 0,'0'0'57'0,"0"0"69"0,0 0-9 0,0 0-32 0,0 0-37 0,0 0-17 0,0 0-18 15,4 0 14-15,20 0 44 0,6 0-12 16,4 0-32-16,4 0-10 15,3-2-13-15,-3-2-4 16,-4 1-7-16,-4 1-176 16,-5-6-216-16</inkml:trace>
  <inkml:trace contextRef="#ctx0" brushRef="#br0" timeOffset="16823.37">14414 7195 1243 0,'0'0'82'0,"0"0"-30"0,0 0 75 0,0 0-9 0,0 0-36 0,115 4-70 16,-68-1-12-16,-5 1-2 15,-3-4-105-15,-6 0-196 16,-9 0-400-16</inkml:trace>
  <inkml:trace contextRef="#ctx0" brushRef="#br0" timeOffset="17755.55">8342 11758 1148 0,'0'0'136'0,"0"0"-7"0,0 0 66 15,0 0-115-15,0 0-66 0,0 0 48 0,131 19-3 16,-53-11-34-16,6 1-11 16,3-1-8-16,-8-2-5 0,-8-2-2 15,-13-1-64 1,-11-3-132-16,-11 0-125 0,-9-1-318 15</inkml:trace>
  <inkml:trace contextRef="#ctx0" brushRef="#br0" timeOffset="18690.64">10214 6175 1514 0,'0'0'15'0,"0"0"84"0,0 0 33 0,0 0-78 0,0 0-31 0,0 0-23 0,-27-4-1 15,32 12-144-15,9 9-325 16</inkml:trace>
  <inkml:trace contextRef="#ctx0" brushRef="#br0" timeOffset="19608.8">11310 11615 1255 0,'0'0'86'0,"0"0"109"0,0 0-56 0,0 0-98 0,0 0 21 0,94 38-13 0,-42-29-34 0,-2 1-11 16,-6-3-4-16,-8-2 0 16,-1-5-27-16,1 0-158 15,-2-2-137-15,-1-16-289 0</inkml:trace>
  <inkml:trace contextRef="#ctx0" brushRef="#br0" timeOffset="22136.74">12307 11598 972 0,'0'0'110'0,"0"0"-38"0,0 0 123 0,0 0-106 0,0 0-36 0,0 0 14 0,51 62-14 0,-18-61-28 16,4-1-13-16,10 0-12 15,6-6 0-15,5-5-60 16,0-4-107-16,-1-5-164 15,-7-6-285-15</inkml:trace>
  <inkml:trace contextRef="#ctx0" brushRef="#br0" timeOffset="22290.54">12970 11448 488 0,'0'0'837'0,"0"0"-834"16,0 0 83-16,0 0 6 0,89 0-68 15,-49 0-24 1,-2 0-1-16,-5-5-202 0,-8-7-474 16</inkml:trace>
  <inkml:trace contextRef="#ctx0" brushRef="#br0" timeOffset="24128.3">14568 11646 389 0,'0'0'106'0,"0"0"-103"0,0 0 78 0,0 0 28 0,0 0-4 0,0 0 27 16,-53 8-30-16,48-5 0 15,3-2 21-15,-5 2-3 16,3 0-26-16,3 0-19 15,1-1-11-15,0 1-32 16,27 1-3-16,18-2 41 16,16-2-22-16,12 0-30 15,3 0-9-15,-3-3-8 16,-7 0 2-16,-12 0-3 16,-7 2-13-16,-8-3-29 0,-12-2-40 15,-13-4-66 1,-10-2-92-16,-4-5-214 15</inkml:trace>
  <inkml:trace contextRef="#ctx0" brushRef="#br0" timeOffset="25329.7">13361 7123 342 0,'0'0'108'0,"0"0"-59"0,0 0 90 0,0 0 33 0,0 0-72 0,0 0-32 0,0 0-21 0,-14-13 3 15,14 13 10-15,0 0-11 16,-3 0 9-16,-1-1-10 16,-2 1-18-16,-2-2-7 15,1 1 19-15,-1 1-24 16,1-2-1-16,4 2-4 0,1 0 6 16,2 0-12-1,0 0-7-15,0 0 2 16,0 0-1-16,0 0 0 0,0 0-1 15,0-1-3-15,0 0-2 16,12 1-1-16,13 0 6 16,16 0 1-1,5 0-1-15,5 2-4 0,1 8-150 16,-1-4-119-16,3-4-277 16</inkml:trace>
  <inkml:trace contextRef="#ctx0" brushRef="#br0" timeOffset="26258.9">14499 7057 281 0,'0'0'132'0,"0"0"-130"0,0 0-2 0,0 0-2 0,0 0-3 0,0 0-25 15,57 0-142-15</inkml:trace>
  <inkml:trace contextRef="#ctx0" brushRef="#br0" timeOffset="27262.64">15725 11598 420 0,'0'0'218'0,"91"-12"-218"0,-34 1-53 16,-1 1-141-16</inkml:trace>
  <inkml:trace contextRef="#ctx0" brushRef="#br0" timeOffset="27452.78">16556 11500 985 0,'0'0'100'0,"0"0"75"15,102-3-37-15,-59-2-42 16,2-2-29-16,2 0-42 16,-2 0-18-16,-3 0-7 15,-5-2-14-15,-5-2-47 16,-4-3-124-16,-1-8-185 16</inkml:trace>
  <inkml:trace contextRef="#ctx0" brushRef="#br0" timeOffset="31711.39">7922 9075 869 0,'0'0'42'0,"0"0"101"0,0 0 27 0,6-91-53 0,-6 73-1 0,-16 4-3 15,-8 2-37-15,-7 5-57 16,-8 6-12-16,-7 1-3 16,-16 7 1-16,-15 14-2 15,-14 11 2-15,-9 7-2 16,-6 10 7-16,-7 6 23 15,-4 9-11-15,-2 9-8 0,4 9-6 16,8 11-8 0,7 10 1-16,3 13 2 0,-3 8-3 15,3 7 4-15,0 2-3 16,7-4-2-16,10 0 0 16,2 1-2-16,3 1 3 15,3 2 0-15,6 0 0 16,3 0 0-16,8 0 0 15,9-2 0-15,7-3-4 16,12-9 4-16,3 6-1 16,5-7 1-16,5-3 2 15,7 0-2-15,7-12-1 16,0-2-3-16,13-6 3 16,19-7 0-16,8-8-5 15,14-6 1-15,8-5-4 16,14-7 7-16,7-6 2 0,5-7-5 15,4-3 3-15,-1-10-2 16,-6-6-1-16,-6-9-21 16,-12-8-12-16,-13-10-3 15,-9-3-13-15,-11-4-40 16,-6-19-119-16,-4-10-159 16</inkml:trace>
  <inkml:trace contextRef="#ctx0" brushRef="#br0" timeOffset="31944.77">6384 12402 1359 0,'0'0'32'0,"0"0"-10"0,106 72 142 0,-51-24-91 0,-1 3 8 0,-12-2-10 15,-14 1-47-15,-20-3-13 16,-10 5 4-16,-40 5-8 16,-20 4-7-16,-17 3-40 15,-1-3-124-15,0-3-125 16,3-5-335-16</inkml:trace>
  <inkml:trace contextRef="#ctx0" brushRef="#br0" timeOffset="33076.16">9546 9439 710 0,'0'0'74'0,"0"0"129"0,0 0-61 0,0 0-33 0,0 0-24 0,0 0-21 15,0 0-29-15,-51 10-16 16,51-9-19-16,13 0 3 16,20-1-3-16,19 0 6 15,16 0-6-15,10 0-56 16,2 0-170-16,-3 9-161 16</inkml:trace>
  <inkml:trace contextRef="#ctx0" brushRef="#br0" timeOffset="33720.58">14475 9442 1323 0,'0'0'156'0,"87"0"-143"0,-34 0 155 0,-6 0-129 0,-4 0-18 0,-6 1-21 0,-7 0-7 16,-9-1-183-16,-15 0-301 15</inkml:trace>
  <inkml:trace contextRef="#ctx0" brushRef="#br0" timeOffset="34659.01">8225 12997 1118 0,'0'0'74'0,"0"0"-59"0,0 0 192 0,0 0-76 0,0 0-74 0,0 0-57 0,-59 16 1 15,89-2-1-15,11 0 12 0,6-1-3 16,6-3-5-16,5-5-3 15,7-5-2-15,3 0-103 16,7 0-185-16,1-3-277 16</inkml:trace>
  <inkml:trace contextRef="#ctx0" brushRef="#br0" timeOffset="34933.44">9562 13039 1246 0,'0'0'57'15,"0"0"-51"-15,0 0 97 16,102 9-84-16,-52-9-19 16,3 0-6-16,-6 0-226 15,-6 0-415-15</inkml:trace>
  <inkml:trace contextRef="#ctx0" brushRef="#br0" timeOffset="36527.42">11633 9615 542 0,'0'0'113'0,"0"0"69"0,0 0-29 0,0 0-41 0,0 0-20 16,0 0-14-16,-27-15-21 0,27 15-23 16,0 0-33-16,0 0-1 15,8 0-20 1,20 0 10-16,21 0 9 0,15 0-66 15,10 2-137-15,-3 0-93 16,-12 1-227-16</inkml:trace>
  <inkml:trace contextRef="#ctx0" brushRef="#br0" timeOffset="37232.76">12291 13036 945 0,'0'0'65'0,"0"0"-59"0,0 0 18 0,0 0 40 0,82 5-64 16,-40-5-13-16,7 0-59 0,3-4-69 15,5-3-127 1</inkml:trace>
  <inkml:trace contextRef="#ctx0" brushRef="#br0" timeOffset="37400.16">12985 12976 794 0,'0'0'266'0,"0"0"-204"0,0 0 96 16,111 10-70-16,-70-6-35 15,1 0-24-15,1-4-23 16,-7 0-6-16,-5 0-51 15,-3-5-97-15,-5-6-101 16,-2-2-355-16</inkml:trace>
  <inkml:trace contextRef="#ctx0" brushRef="#br0" timeOffset="40281.69">13290 9509 485 0,'0'0'143'0,"0"0"-22"0,0 0 36 0,0 0-61 0,0 0-50 16,0 0-1-16,0 0 6 0,-14 0-14 15,14-1-10 1,19-1-8-16,12 1-12 0,17 1-7 15,8 0-27-15,4 0-212 16,0 0-301-16</inkml:trace>
  <inkml:trace contextRef="#ctx0" brushRef="#br0" timeOffset="41390.78">15898 13034 753 0,'0'0'364'0,"0"0"-296"0,0 0 107 0,0 0-30 0,0 0-19 0,0 0-62 0,0 0-46 16,-64-25-5-16,64 25-7 16,23 0-6-16,14-2 0 0,20 1-31 15,11 1-136-15,8 0-89 16,-4-3-130-16,-2-6-386 15</inkml:trace>
  <inkml:trace contextRef="#ctx0" brushRef="#br0" timeOffset="41545.17">16692 12920 997 0,'0'0'199'16,"0"0"-196"-16,82 0 85 15,-38 0-10-15,5 0-54 16,1 0-24-16,0 0-32 0,-4 0-228 16,-6-6-726-16</inkml:trace>
  <inkml:trace contextRef="#ctx0" brushRef="#br0" timeOffset="47195.96">9153 10639 182 0,'0'0'197'0,"0"0"-168"0,0 0 8 0,0 0 10 0,0 0 16 0,0 0 6 16,0 0-4-16,3-4 10 15,-3 4 0-15,0 0-28 16,0 0 12-16,0 0-8 16,0-1-14-16,0-2 11 0,0-3-15 15,0 3-10 1,0 0 10-16,0 1-23 0,-1-3 21 15,-3 3-9-15,-4-3-10 16,5 1 4-16,-3 3-2 16,-3-2-6-16,-1 0-2 15,-1 2 0-15,-1 0 2 16,-1-1-1-16,-1 2 8 16,-1 0-6-16,2 0-4 15,-2 0 4-15,0 0-3 16,3 0-4-16,-1 6 1 15,1 1-2-15,-2 1 3 16,2 2 6-16,-2 0-2 16,0 3-3-16,-1 0 5 0,2-1-8 15,-2 2 3 1,1 3-4-16,1 1 1 0,-2 2 0 16,1 3-2-16,4-2 3 15,1 1-3-15,2 0 1 16,-2 1-1-16,1 0 1 15,2 0-1-15,-1 4 2 16,-1 1-1-16,0 1-1 16,0 3 0-16,5-4-1 15,0 0 1-15,3-1 0 16,0 1 1-16,0-1-1 16,0 0 0-16,12 1 1 15,1 0-1-15,1 0 0 0,4 1 1 16,-3-3 0-1,4 0-1-15,2-1 0 0,0-2 0 16,3-5-2-16,1 0 2 16,0-2-1-16,3-3 0 15,-3 1 1-15,2-4 0 16,-2-3 0-16,0-5 0 16,0-2 0-16,4 0 1 15,-2 0 0-15,4-1 2 16,2-9-2-16,0-1 0 15,-5 0-1-15,1 0 2 16,-4-2-1-16,-3-2-1 16,-3-2 0-16,-3-3 6 0,-7-6-4 15,1-7 0-15,-3-6 1 16,-2-9-3-16,-1-11 2 16,-2-9-2-16,-2-5 1 15,0 2 1-15,-2 9-2 16,-10 13 0-16,-4 12 2 15,-1 10-1-15,0 6 4 16,0 4-5-16,-1 5-1 16,5 2 1-16,0 1-26 15,4 5-84-15,4-2-77 16,5 3-174-16</inkml:trace>
  <inkml:trace contextRef="#ctx0" brushRef="#br0" timeOffset="48260.22">12950 10625 384 0,'0'0'148'0,"0"0"-107"0,0 0 118 0,0 0-40 0,-91-1-58 0,74 1-15 16,0 0-13-16,-2 5-4 15,0 1-2-15,-3 0 4 16,1 1 4-16,-1 2-10 16,3 1-2-16,-1-1-15 15,5 4 7-15,-1 1-4 16,1 1 0-16,-1 3-7 16,0 0 5-16,-1 2 5 15,2 2-5-15,0 4 5 16,4-1-5-16,3 3-5 0,2 0 1 15,4 1-5-15,1-1 0 16,1-1 3-16,0 3-1 16,0-3-3-16,7 4 1 15,3 2 0-15,4 1 1 16,2 1-1-16,4-4 0 16,5-3 0-16,5-4 0 15,7-5 2-15,5-8 4 16,3-7-1-16,4-4-2 15,6 0 0-15,2-15 1 16,5-5 1-16,-3-6 13 16,-4-4 9-16,-6-7 1 15,-10-10-15-15,-8-12 6 16,-9-10 3-16,-11-10-10 0,-8 1 0 16,-3 8-12-16,0 12 1 15,-21 16-1-15,-4 10-7 16,-12 11-22-16,-7 9-109 15,-6 6-151-15</inkml:trace>
  <inkml:trace contextRef="#ctx0" brushRef="#br0" timeOffset="49393.9">9979 12024 732 0,'0'0'65'0,"0"0"-43"0,0 0 149 0,0 0-111 0,0 0 11 0,0 0-35 0,-86-39 5 15,68 39 5-15,-5 6-19 16,-4 10 17-16,4 3-25 16,-2 4 11-16,1 3 1 15,3 2-3-15,5 3-18 16,1 3-2-16,6 1 4 15,1 5-3-15,4-1-1 16,1 2 2-16,0 1-6 16,3-1 1-16,0 0-2 15,0 0-3-15,0-1 2 16,0-2 0-16,3-1-1 16,4-5 0-16,4-1-1 15,5-4-3-15,2-4 3 16,3 0 0-16,1-1 0 15,-2-4 0-15,5-1 0 0,-4-5 0 16,4-1 0-16,0-8 0 16,1-3 2-16,4 0-2 15,1-5 3-15,2-9-1 16,3-3-1-16,0-1 1 16,-5 1-2-16,-5 1-4 15,-6-1 4-15,-2 0-3 16,-1-2-6-16,1-4 0 15,-1-6-5-15,0-8 7 16,1-13-7-16,-2-11-6 16,-1-5-2-16,-4 0-5 15,-5 8 27-15,-6 12 2 0,0 6 2 16,-3 9 15-16,-15 1 4 16,-2 2 0-16,-4 1-13 15,2 1-10-15,2-2-19 16,6 4-50-16,11 3-93 15,3 9-79-15,7 3-282 16</inkml:trace>
  <inkml:trace contextRef="#ctx0" brushRef="#br0" timeOffset="50424.18">12975 12069 646 0,'0'0'43'0,"0"0"159"0,0 0-76 0,0 0-81 0,0 0 21 16,0 0-43-16,-38-3-3 15,21 2 3-15,0 0-3 16,-6 1-4-16,-4 0-7 16,-3 0 9-16,1 1 26 0,-4 9 4 15,1 2 12-15,-1 4-21 16,-2 5-28-16,3 5 3 16,0 4 7-16,4 6-12 15,3 3-3-15,5 5 1 16,2 3 0-16,4 0 9 15,7 1-13-15,4 1-1 16,3-2 3-16,0-1-4 16,7-3 5-16,14-2-6 15,6-3 0-15,9-1 3 16,4-4-1-16,5-4-1 16,3-6 0-16,-3-8-1 15,-1-6-1-15,-2-8-1 16,-5-1 4-16,2-5-4 0,-2-13 3 15,-1-7-1-15,0-4 4 16,0-7-4-16,1-5 4 16,-3-4-3-16,-1-5 2 15,-6-9 9-15,-4 0 1 16,-7 3-6-16,-9 5 5 16,-5 8 18-16,-2 7 5 15,0 2-2-15,-9 2-21 16,-9 0 2-16,-2 2-14 15,0 1-5-15,-1 5-45 16,1 7-85-16,-1 9-157 16,-1 1-492-16</inkml:trace>
  <inkml:trace contextRef="#ctx0" brushRef="#br0" timeOffset="56306.67">12982 12914 752 0,'0'0'279'0,"0"0"-171"0,0 0-96 0,0 0-10 0,0 0 17 15,-18 93 81-15,12-42-1 16,1 3-26-16,4 3-3 15,1 4-17-15,0 2-7 16,0 3-10-16,0 3-9 16,0 3 7-16,0 3-8 15,0 1 3-15,0 3-8 16,6 0-4-16,1-2 1 16,3-2-2-16,0-4-5 15,-4-1-1-15,-3 0-1 16,-3-4 5-16,0 0 2 15,0-2 8-15,0-4-10 0,0-2-2 16,0 0 3-16,0-3-7 16,0 1-6-16,0-2 4 15,0-3 0-15,0-2-2 16,0-4 2-16,0-1-3 16,0 0 6-16,0-6-8 15,0-4 4-15,0-4-3 16,0-8 0-16,0 0-1 15,0 0 0-15,0 1-2 16,0 1 2-16,-3-1 3 16,0 1-3-16,0-1-2 15,0-3-1-15,0-5 2 16,1-4 0-16,0-2 1 16,2-5-1-16,0-2 3 15,0-2-3-15,0 0 0 0,0 0-4 16,0 0 0-16,0 0-14 15,0 0-24-15,0-8-40 16,8-4-70-16,0-4-80 16,-7 4-59-16,-1-1-25 15,-1 0-316-15</inkml:trace>
  <inkml:trace contextRef="#ctx0" brushRef="#br0" timeOffset="56689.05">12858 15021 802 0,'0'0'110'0,"0"0"82"0,0 0-8 0,0 0-93 0,0 0 17 0,-2-75-6 16,2 75-37-16,0 0-31 15,5 20-23-15,4 12 50 0,4 5-1 16,1 0-25 0,2-5-10-16,4-5-12 0,8-7-7 15,6-8 3 1,6-7-3-16,-1-5 0 0,1-2 1 15,-3-16-6-15,2-9 0 16,-1-3-1-16,-4-4-39 16,-1-5-97-16,-2 5-155 15,-4 5-213-15</inkml:trace>
  <inkml:trace contextRef="#ctx0" brushRef="#br0" timeOffset="57711">12877 17125 872 0,'0'0'254'0,"0"0"-202"0,0 0 83 0,0 0-49 0,0 0-12 0,0 0 3 0,84 0-2 16,-68 0 10-16,-5 0-4 16,-8 0-52-16,-3 14-5 15,-2 7 25-15,-19 3-18 16,-4 4-11-16,-4 1-13 16,4-1-6-16,6-3 0 15,5-4 0-15,4-2-1 16,7-5 0-16,3-3-2 15,0-3-2-15,9-1 4 16,3-1 3-16,1-2-3 16,1 1-1-16,-2-1-12 15,1-4-79-15,0 0-95 16,7 0-94-16,-1-10-129 16,1-12-464-16</inkml:trace>
  <inkml:trace contextRef="#ctx0" brushRef="#br0" timeOffset="57891.77">13223 17118 862 0,'0'0'367'0,"0"0"-301"15,0 0 99-15,0 0-18 16,-16 79-67-16,-1-47-23 16,0-3-31-16,1-3-18 15,0-2-8-15,1-5-4 16,-3-4-61-16,2-2-94 0,0-7-105 15,1-4-111-15</inkml:trace>
  <inkml:trace contextRef="#ctx0" brushRef="#br0" timeOffset="58073.16">13053 17197 939 0,'0'0'201'0,"0"0"21"15,0 0-49-15,0 0-20 16,0 0-52-16,87 62-48 15,-67-42 10-15,0-2-44 16,5-7-18-16,2-1-2 16,2-5-59-16,-1-5-98 15,-1 0-133-15,-3-9-260 16</inkml:trace>
  <inkml:trace contextRef="#ctx0" brushRef="#br0" timeOffset="58210.73">13475 17156 1289 0,'0'0'183'15,"0"0"0"-15,0 0-49 16,0 0-43-16,0 0-33 16,66 92-37-16,-58-57-15 15,-4 0-6-15,0-4-9 16,-4-3-94-16,0-5-167 16,0-3-307-16</inkml:trace>
  <inkml:trace contextRef="#ctx0" brushRef="#br0" timeOffset="60955.66">10729 18077 1612 0,'0'0'97'0,"0"0"-96"0,0 0 135 0,20-73-49 0,14 66-54 0,-5 7 1 15,-11 0-19-15,-10 10-12 16,-8 18-2-16,-3 11 21 16,-18 8-16-16,0 1-6 15,2 0 0-15,6-4 0 16,9-3 0-16,4-5 0 0,0-3 0 15,9-10 0-15,19-5-18 16,13-10-31-16,12-8-12 16,5 0-65-16,5-25-87 15,-3-15-49-15,-5-10-60 16,-10-10-221-16</inkml:trace>
  <inkml:trace contextRef="#ctx0" brushRef="#br0" timeOffset="61082.01">11282 18014 1091 0,'0'0'328'15,"0"0"-275"-15,0 0 80 16,-74 99-35-16,57-49-57 16,6 3-24-16,3-1-10 15,0-3-7-15,-1-4-28 0,-2-6-114 16,0-16-109 0,-2-11-183-16</inkml:trace>
  <inkml:trace contextRef="#ctx0" brushRef="#br0" timeOffset="61233.75">11069 18116 995 0,'0'0'211'0,"0"0"-174"16,0 0-37-16,82 57 34 16,-43-28-34-16,3-2-31 15,0-7-146-15,-1-7-190 0</inkml:trace>
  <inkml:trace contextRef="#ctx0" brushRef="#br0" timeOffset="61474.36">11525 17976 1154 0,'0'0'185'0,"0"0"-109"0,0 0 148 15,90-14-118-15,-66 36-27 16,-8 8-3-16,-11 7-35 15,-5 2-11-15,-5 5-16 16,-13-1-5-16,3 0-5 16,7-8-3-16,8-8-1 15,0-8-17-15,22-12-47 16,12-7-17-16,15 0-48 16,6-12-112-16,1-8-175 15</inkml:trace>
  <inkml:trace contextRef="#ctx0" brushRef="#br0" timeOffset="63205.14">16668 17461 1212 0,'0'0'147'0,"0"0"-37"0,0 0 104 0,0 0-108 0,94-21-52 0,-60 29 8 15,-8 9-12-15,-11 4-15 16,-11 3-6-16,-4 4-7 16,-13 3-16-16,-20 2-6 15,-6-1 0-15,2-6 0 16,9-2 0-16,13-3 0 15,10-3 0-15,5-5 0 0,9 1 0 16,24-3 0-16,12-5 0 16,10-3-69-16,3-3-126 15,-1-7-168-15,-5-16-239 16</inkml:trace>
  <inkml:trace contextRef="#ctx0" brushRef="#br0" timeOffset="63365.19">17257 17500 1226 0,'0'0'175'0,"0"0"-1"16,0 0 9-16,0 0-96 16,-89 78-6-16,53-40-37 15,5-3-18-15,1 1-23 16,2-4-3-16,4-2-12 16,5-5-43-16,3-7-59 0,6-6-75 15,6-10-82 1,2-2-123-16</inkml:trace>
  <inkml:trace contextRef="#ctx0" brushRef="#br0" timeOffset="63508.32">17000 17615 1170 0,'0'0'82'16,"0"0"2"-16,0 0 94 16,0 0-109-16,107 60-53 15,-65-41-16-15,2-5 0 16,3-9-57-16,2-5-208 15,-1 0-265-15</inkml:trace>
  <inkml:trace contextRef="#ctx0" brushRef="#br0" timeOffset="63648.71">17593 17530 1097 0,'0'0'247'0,"0"0"-169"16,0 0 67-16,-25 74-9 15,12-28-78-15,8 5-48 16,1-1-10-16,-4 1-43 15,-8-3-126-15,-10-7-154 16,-5-7-415-16</inkml:trace>
  <inkml:trace contextRef="#ctx0" brushRef="#br0" timeOffset="64521.29">16329 10473 1280 0,'0'0'6'0,"0"0"-6"0,0 0 137 0,47 75-21 0,-11-51-51 0,13-6-10 16,9-8-22-16,6-10-5 0,3 0-18 16,2-17-4-1,-3-7-6-15,-4 0-12 0,-2 1-67 16,-8 5-79-16,-1 7-66 15,-5 10-96-15,-7 1-196 16</inkml:trace>
  <inkml:trace contextRef="#ctx0" brushRef="#br0" timeOffset="64762.08">17538 11871 1366 0,'0'0'31'0,"100"-11"-29"15,-21-6 29-15,9-1-4 16,7 0-27-16,1-4-88 15,-7-6-319-15</inkml:trace>
  <inkml:trace contextRef="#ctx0" brushRef="#br0" timeOffset="74789.67">13202 15217 514 0,'0'0'148'0,"0"0"-139"0,0 0 166 0,-100-59-34 0,69 48-93 0,-3-1 15 0,-2 2 1 16,3 2-24-1,-1 4 46-15,-3 4-78 0,-1 0 9 16,-6 0 7 0,-1 4-3-16,-3 6 7 0,2 3-8 15,-1 2 13-15,3 0-5 16,0 4-14-16,1 4-5 16,3 6-7-16,-2 6 2 15,-1 8-4-15,-1 6 0 16,3 5 0-16,4 5 0 15,4 2 3-15,4 2 5 16,6-2 9-16,3-2 2 16,1-3-8-16,0-2-5 15,-1-2 2-15,-1-1 0 16,-1 1-4-16,2 6 2 0,-1 3 5 16,8 0-6-1,1-2 2-15,9-2 0 0,3-3-7 16,0 3 8-16,5 1-8 15,6-1 0-15,1 1 5 16,2-4-5-16,-2-3 1 16,0-3-1-16,4 0 0 15,2 0 0-15,4-2 2 16,5 1-1-16,5-3 3 16,2-3-4-16,5-4 1 15,2-1-1-15,-2-1 0 16,-1-4 2-16,-3-1 0 0,-6-2 0 15,4-3-1 1,1-2-1-16,1-4-2 0,6-3 2 16,6-6 0-16,6-3 5 15,2 0-5-15,2-4 0 16,-4 0-1-16,-5-2-1 16,0-1 2-16,-5 0 0 15,2-5 1-15,0-8-1 16,-2 0 2-16,5-2-1 15,-3-2-1-15,-2-4 2 16,-6-1-2-16,-4-3 0 16,-3-3 1-16,-2-5 3 15,0-6-4-15,-2-6 2 16,-1-9-2-16,-2-4 1 16,-3-5-1-16,1 1-2 0,-6 1 2 15,-3 2 2-15,-4 0-2 16,-2-3 0-16,-2-4 0 15,1-1 1-15,-4-8-1 16,-1-10 0-16,0-9 0 16,0-14-6-16,0-11 2 15,0-6-15-15,0-6 17 16,0 0 1-16,0 8-1 16,-10 15 2-16,-14 18 0 15,-12 12 0-15,-6 7 2 16,-9 3-2-16,-4 8 0 15,-1 6-4-15,5 12-85 16,2 6-136-16,7 8-60 16</inkml:trace>
  <inkml:trace contextRef="#ctx0" brushRef="#br0" timeOffset="78372.33">8867 14850 1221 0,'0'0'99'0,"0"0"-93"0,0 0 110 0,0 0-26 0,0 0-90 0,0 0-3 16,0 0 0 0,-2-6-5-16,2 6-3 0,0 5-3 15,17 5-79-15,9-6-99 16,7-4-86-16</inkml:trace>
  <inkml:trace contextRef="#ctx0" brushRef="#br0" timeOffset="78812.77">11466 14625 1599 0,'0'0'0'0,"0"0"-1"0,0 0 1 0,0 0 76 0,0 0-61 0,0 0-15 0,-21 0-34 16,21 7-105-16,11 4-14 15,3 0-137-15,-5-3-294 16</inkml:trace>
  <inkml:trace contextRef="#ctx0" brushRef="#br0" timeOffset="85649.44">12180 13929 1087 0,'0'0'53'15,"0"0"-51"-15,0 0 161 0,0 0-79 0,0 0-43 0,0 0-4 0,0 0 10 16,-45 1 29-16,45-9 4 16,6-12-26-16,16-6-44 15,7-6-2-15,13-6-1 16,4-3 7-16,8 0-4 15,1 3 7-15,-1 4-3 16,1 3-3-16,0 4-5 16,5 4-4-16,-2-2 5 15,3 5-7-15,1 3-4 0,5 5 4 16,9 2-1 0,9 2-4-16,9 1 5 0,6 1-1 15,0 5 1-15,-11 1 2 16,-10 0-2-16,-13 0 1 15,-6 8-1-15,-7 1 1 16,1-1-1-16,-1 0 3 16,3 2-3-16,5-4-1 15,2 2 1-15,0-2 1 16,-4 1-1-16,-1 0-3 16,-4-3 2-16,0-1 1 15,-6-1-1-15,-2-2-1 16,-6 1 2-16,-4 2 2 0,-5 1-2 15,1 2 0 1,-1 1 1-16,2-2 3 0,0 2-2 16,1 0 3-16,0 0-1 15,-3 2 2-15,2 1-3 16,-1 1 1-16,-3 1 3 16,1 0-3-16,-3 2 2 15,-1 2 7-15,-1 2 0 16,-4 2-2-16,-2 0 2 15,2 4-3-15,-5 1-1 16,1 5-4-16,-1 3 0 16,-2 4 5-16,-4 1-3 15,1-1 4-15,-4-1-2 16,-1-7-7-16,-3-4 5 0,-1-3-5 16,-1-7-2-16,-1-5 2 15,3-4-1-15,-3-4-1 16,0 1-4-16,0-1-19 15,0-2-73-15,0 0-95 16,-13 0-203-16</inkml:trace>
  <inkml:trace contextRef="#ctx0" brushRef="#br0" timeOffset="85935.41">14695 14007 1070 0,'0'0'135'0,"0"0"-9"0,0 0-3 0,0 0-54 0,0 0 31 0,14 93-29 16,19-58-13-16,10-4 3 16,5-7-23-16,1-10-2 15,-5-7-8-15,-2-7-1 16,-7-2-6-16,8-16-7 15,-7-6-6-15,-3-7-6 16,-3-5-2-16,-11-4-7 16,1 1-71-16,5 0-132 15,3 5-379-15</inkml:trace>
  <inkml:trace contextRef="#ctx0" brushRef="#br0" timeOffset="86603.33">15733 14008 1289 0,'0'0'30'0,"0"0"74"0,0 0 98 0,0 0-126 0,0 0 6 16,0 0-28-16,85 83-27 15,-52-73-14-15,-2-4-13 16,-6-6 0-16,-5 0-46 16,-2-13-74-16,-2-11-36 15,-3-12 56-15,0-7 52 16,0-5 48-16,-6 1 13 15,-2 10 70-15,-4 17 48 0,-1 8-9 16,0 12-20-16,0 2-72 16,-3 24-28-16,-6 15 29 15,0 11-3-15,4 7-25 16,5 4-3-16,0 4-2 16,0 3-96-16,11-7-214 15,3-9-441-15</inkml:trace>
  <inkml:trace contextRef="#ctx0" brushRef="#br0" timeOffset="87715.05">15974 13608 911 0,'0'0'336'0,"0"0"-295"0,0 0 95 0,0 0-40 0,0 0-86 0,0 0 10 15,-22 32-20-15,18-13 0 16,2 2-33-16,1 0-182 16,1 1-190-16</inkml:trace>
  <inkml:trace contextRef="#ctx0" brushRef="#br0" timeOffset="88162.72">16052 13826 948 0,'0'0'105'0,"0"0"134"0,0 0-20 16,0 0-105 0,0 0-53-16,0 0-20 0,13 24-8 15,-2 14 31-15,1 8-14 16,-5 5-16-16,-2 1-12 16,-4-2-6-16,-1-5-12 15,0-5-1-15,0-7-3 16,0-7-1-16,0-6-6 15,-3-8-56-15,3-3-52 16,0-8-105-16,0-1-129 16,0-3-212-16</inkml:trace>
  <inkml:trace contextRef="#ctx0" brushRef="#br0" timeOffset="88472.39">16163 13946 481 0,'0'0'37'0,"0"0"-7"16,0 0 138-16,0 0 37 15,0 0-79-15,0 0 14 16,65-21-1-16,-59 21-16 16,1 0-35-16,4 14-24 15,-1 11-4-15,5 11-12 16,-3 5-2-16,2 7-15 0,-7-1 0 15,-1-1-8 1,-6-7-15-16,0-5-7 0,0-9-1 16,0-7 0-16,0-5-3 15,-4-6-13-15,2-4-117 16,-1-3-114-16,0 0-129 16,3-13-503-16</inkml:trace>
  <inkml:trace contextRef="#ctx0" brushRef="#br0" timeOffset="88771.27">16379 13905 947 0,'0'0'109'16,"0"0"17"-16,0 0-27 0,0 0 21 16,31 89-5-16,-10-40-33 15,1 1-4-15,1-3-25 16,-1-1-5-16,-3-11-20 15,-5-12-6-15,-3-11-10 16,-4-9 8-16,2-3 8 16,8-7 10-16,6-20 7 15,6-12-29-15,2-12-11 16,-3-8 2-16,-3-5-5 16,-2 6-2-16,-7 10-1 15,-2 17-6-15,-5 14-23 16,-2 16-68-16,1 1-126 15,-1 19-284-15,-3 13-623 16</inkml:trace>
  <inkml:trace contextRef="#ctx0" brushRef="#br0" timeOffset="188015.26">7126 11233 352 0,'0'0'625'0,"0"0"-523"0,0 0 105 0,0 0-99 0,0 0-51 0,0 0-10 16,0 0-20-16,-18-11-4 16,16 11 11-16,-1 0 13 15,-3 0 9-15,-4 0-19 0,-5 0-24 16,-2 0 2-16,-2 0-1 16,-3-1 6-16,0-1 3 15,2 1-8-15,-2 0-5 16,1-1 0-16,1 2-5 15,0-1-1-15,-1 1 1 16,0 0-5-16,-3 0 0 16,-1 0 0-16,-1 7 3 15,-2 1-3-15,-2 2 2 16,2-1-1-16,4-2-1 16,1 1-1-16,4 1 1 15,1-1 0-15,-3 2 2 16,-1 1-3-16,2 2 2 15,0-2-2-15,-3 3 0 16,2-1 1-16,-1 1 1 0,0 0 0 16,-1 2-1-16,4-2 0 15,-5 1 0-15,2 0 0 16,-1 0 0-16,1 2-2 16,-1 0-1-16,3 0 3 15,0 1 0-15,2-2 0 16,2 2-1-16,-1-4 1 15,4 0-1-15,0 0 1 16,2-2-2-16,0 1 2 16,0-2 0-16,-1 0 0 0,3-1 1 15,0-2-1-15,1-1-1 16,4-1 1-16,-1-2 1 16,2-1 0-16,2 0-1 15,1-2 1-15,-3-1-1 16,3 0-1-16,0 0 1 15,-1 0 1-15,1 0 0 16,0 0-1-16,0 0-1 16,0 0 1-16,0 0 1 15,0 0-1-15,0 0-1 16,0 0 0-16,0 0-5 16,0 0-13-16,0 0-13 15,0 0-8-15,0 0-43 16,0-1-53-16,0-3-112 15,0-1-85-15,4 2-207 0</inkml:trace>
  <inkml:trace contextRef="#ctx0" brushRef="#br0" timeOffset="191022.44">17086 10465 1091 0,'0'0'71'0,"0"0"131"0,0 0-69 0,-85 7-102 0,78-6-22 0,5 0-9 0,2 5-48 15,12 0-225-15,22 1-91 16</inkml:trace>
  <inkml:trace contextRef="#ctx0" brushRef="#br0" timeOffset="210453.49">16279 6725 1564 0,'0'0'99'0,"0"0"126"0,0 0-115 0,0 0-61 0,0 0-49 0,0 0 0 0,94-10 0 15,30 10 0-15,31 0 0 0,12 0 0 16,8 2 0-16,-4 1 0 16,-16-1 0-16,-27-2 0 15,-38 0 0-15,-39 0 0 16,-27-1 0-16,-17-6 0 15,-4 0 0-15,-2-2 0 16,-1 1 0-16,0 4 0 16,0 2 0-16,-7 2 0 15,0 0-124-15,-4 0-269 16,2 3-340-16</inkml:trace>
  <inkml:trace contextRef="#ctx0" brushRef="#br0" timeOffset="210731.56">17820 6367 1211 0,'0'0'165'16,"0"0"12"-16,0 0 12 15,0 0-129-15,0 97 57 16,0-25-19-16,0 4-68 16,-6 0-30-16,3-2 0 15,1-8 0-15,1-8 0 0,-2-9 0 16,-3-6 0-16,-3-6 0 16,0 1 0-16,-4-6-182 15,1-5-532-15</inkml:trace>
  <inkml:trace contextRef="#ctx0" brushRef="#br0" timeOffset="211385.69">16440 9021 1469 0,'0'0'57'0,"-131"-11"64"0,95 8 66 0,21 2-102 0,15-1-32 0,0 2-30 0,18 0-23 0,21 0 0 16,20 0 1-16,10 3 2 16,8 4-3-16,3 0-7 15,5-6-39-15,3-1-48 16,3 0-102-16,-2-5-110 15,-9-9-236-15</inkml:trace>
  <inkml:trace contextRef="#ctx0" brushRef="#br0" timeOffset="211689.22">17546 8742 1416 0,'0'0'38'0,"0"0"94"16,113-27 17-16,-73 30-83 16,-7 21-12-16,-14 5-23 15,-14 5-14-15,-5 4 14 16,-21 3-7-16,-21 0-3 16,-11-2-6-16,-1-3-11 15,10-7-1-15,18-6-6 0,14-7 4 16,12-5-2-16,18-4-4 15,35-5 5-15,22-2 0 16,26 0 0-16,14 0-83 16,15-5-50-16,3-3-236 15,-6-4-501-15</inkml:trace>
  <inkml:trace contextRef="#ctx0" brushRef="#br0" timeOffset="212335.2">17277 10679 1336 0,'0'0'119'0,"0"0"45"0,-82 13 41 0,82-9-134 0,6 3-51 0,39 1-19 0,29 2 36 15,28-1-13-15,20-5-15 16,2-2 1-16,-8-2-10 16,-11 0-10-16,-14-3-34 15,-9-6-62-15,-6 1-63 16,0-1-108-16,-6-1-250 16</inkml:trace>
  <inkml:trace contextRef="#ctx0" brushRef="#br0" timeOffset="212741.96">18582 10484 1164 0,'0'0'142'0,"0"0"-47"0,0 0 129 15,0 0-155 1,0 0-51-16,0 0-10 0,47-65-7 16,-14 70 0-16,-2 21 1 15,-3 10 4-15,-6 4 0 16,-6 6 9-16,-6-3 4 15,-3 1 7-15,4-2 28 16,10 4-1-16,4-3 3 16,-3 0-20-16,-16-4 16 15,-6-5-52-15,-43-8 0 16,-22-4 0-16,-6-5 0 16,9-3 0-16,17-4 0 15,21 0 0-15,6-3-174 16,0-1-457-16</inkml:trace>
  <inkml:trace contextRef="#ctx0" brushRef="#br0" timeOffset="213252.91">17359 12742 1339 0,'0'0'115'0,"0"0"70"0,0 0-43 0,0 0-75 0,133 26 54 0,-39-21-83 0,9-5-22 0,-2 0-15 0,-7 0-1 15,-4-12-25-15,-4-7-122 16,-4-4-202-16,-4 1-280 15</inkml:trace>
  <inkml:trace contextRef="#ctx0" brushRef="#br0" timeOffset="213638.03">18696 12398 1575 0,'0'0'65'0,"0"0"117"16,0 0-59-16,0 0-71 15,-42 97-2-15,42-62-50 16,0-5 0-16,18-7 0 0,12-12 0 15,7-9 0-15,8-2 0 16,7-19 0-16,-1-7 0 16,-6-2 0-16,-10 9 0 15,-14 5 0-15,-9 14 0 16,-7 14 0-16,-5 30 0 16,0 24 0-16,-12 14 0 15,-9 4 0-15,3-4 0 16,-1-8-65-16,-2-14-235 15,-6-10-423-15</inkml:trace>
  <inkml:trace contextRef="#ctx0" brushRef="#br0" timeOffset="-208286.08">18253 9290 771 0,'0'0'131'0,"0"0"-122"0,0 0 108 15,0 0-70-15,0 0-39 0,0 0 5 16,0 0-5-16,0 0 2 15,-8-8 8-15,-3 8-10 0,-3 0-1 16,-2 0 14-16,-1 1-4 16,-4 1-9-16,-1-1-4 15,-1 1-3-15,-2-1 3 16,-2 2-3-16,-1-1-1 16,-3 1 0-16,-1 0 0 15,-4 0 0-15,-1 0 0 16,-5 1 0-16,0 0 1 15,1 1-1-15,-2 0 0 16,2 2 0-16,-1-4 0 16,1 4 0-16,2-4-1 15,1 3 0-15,6-2 2 16,-1 0-5-16,1 2 3 16,1-2 1-16,-3 0 0 15,-2 2 0-15,0-2-3 0,0 0 3 16,4-1 0-16,0 0 0 15,1 1-2-15,0 0-13 16,-1 2 7-16,-1 0-8 16,-4 0-7-16,-1 1 5 15,-3 0-4-15,1 0 1 16,-2-2 9-16,5 2 2 16,-1 0 6-16,6 0-11 15,2-1 2-15,4-1 6 16,3 0-6-16,5-1 0 15,-2 0 0-15,1 2 0 16,-1 0 2-16,-2-2 3 0,1 3 6 16,2-1-1-16,0 1 3 15,3 0 0-15,0-1-4 16,3 0-12-16,-2-1-36 16,1-1 24-16,-2-1 24 15,1-1 3-15,-4 0 0 16,0-1 1-16,0-1 0 15,-1 0 0-15,1 0 3 16,2 0-3-16,0 0 0 16,1 2 5-16,1 0-5 15,-3 1-1-15,2 2 1 16,-1-4-3-16,1 2 3 16,-1 0 0-16,-5-3 4 0,1 1-4 15,-5-1-1 1,1 0-2-16,0 0 6 0,-2 0-2 15,0 0-1-15,1 0 0 16,1 0 0-16,-1 0-1 16,-3 0 1-16,-4 0 0 15,-4 0-3-15,-3 0 1 16,3 0 2-16,-1 0-2 16,7 0 2-16,4 0 3 15,3 0-3-15,5 0 6 16,4 0-6-16,-1 0 0 15,-1 0 0-15,-4 0 0 16,0 2-1-16,-3-1-4 16,-1 2 4-16,0-2-1 0,1-1 1 15,3 0 1-15,2 0 3 16,3 0-3-16,2 0 1 16,3 0 3-16,0 0-1 15,6 0 6-15,-1 0 2 16,0 0-4-16,0 0 2 15,-3 0-7-15,0 0 1 16,0 0-3-16,-3 0 1 16,2 0 2-16,-2 0 8 15,-1 0-6-15,0 0 0 16,1 0 1-16,-1 0-3 16,1 0 2-16,-1 0-3 15,1 0 0-15,-1 0 2 16,3 0-4-16,0 0 0 0,-3 0 0 15,1 0 0-15,-2 0 0 16,2 0 1-16,0 0-2 16,4 0 1-16,-2 0 0 15,3 2 1-15,-2-1-1 16,-1 1 0-16,1 0-2 16,-1 1 2-16,-1 0 0 15,2 0 0-15,-2-3 0 16,3 1 0-16,0-1-4 15,2 0 2-15,-2 0 0 16,-2 0-8-16,1 0 7 0,0 0 1 16,-1 0 0-16,1 0-13 15,0 0-1-15,0 0 3 16,0 2-4-16,1-2 7 16,2 0 6-16,0 0 0 15,-1 0 3-15,1 0-1 16,-1 1 1-16,-1 1-2 15,0-1 3-15,0 0 0 16,2 1-1-16,-2-2-2 16,4 0 3-16,-3 0-1 15,0 0-1-15,1 0 2 0,0 1 0 16,0 1 0-16,-1-2 0 16,1 0 2-16,0 0-2 15,3 0 0-15,-1 0 0 16,-4 0 0-16,2 0-2 15,0 0 2-15,-1 0 0 16,1 0 0-16,-3 0-1 16,1 0 0-16,4 0 1 15,-2 0 1-15,1 0-1 16,-2 0-1-16,0 0 1 16,1 0-1-16,-2 0 1 15,1 0 0-15,1 1 0 16,0-1 0-16,0 1 0 15,0 1 0-15,0-2 0 0,-1 0 0 16,-1 1 0-16,0 1 0 16,-3-1-7-16,3 0-12 15,2-1 6-15,-2 0 7 16,-2 0-3-16,3 0 5 16,-4 0 3-16,1 0-1 15,1 2 2-15,0-2 0 16,1 0 0-16,1 0 0 15,1 0 0-15,2 1-1 16,-1-1 1-16,1 2 0 16,-1-2 0-16,-2 2 0 15,1-2 0-15,0 2 0 16,0-2 0-16,-3 0 0 16,3 0 0-16,-2 0 0 15,-1 0 1-15,-2 0-1 0,3 0 0 16,-2 0 0-16,1 0 0 15,0 0 0-15,3 0 0 16,0 0 0-16,1 0 2 16,2 0-2-16,-1 0 1 15,0 0-1-15,-3 0 0 16,1 0-3-16,0 0 3 16,-1 0 0-16,1 0 0 15,-1 0 2-15,-1 0-4 16,-1 0 2-16,0 0 0 15,2 1-1-15,-1-1 0 16,0 0 0-16,0 0-1 0,2 0-4 16,1 0 5-16,-1 0-12 15,1 0 11-15,0 0-1 16,-1 1-2-16,2 1-5 16,-1-1-5-16,0 1-14 15,-2-2-13-15,3 1 11 16,-1-1 28-16,1 0 1 15,-1 1 1-15,-1 1-1 16,-1-1-2-16,1-1 2 16,-2 2-4-16,2-2-5 15,0 0-20-15,-2 0 4 16,0 0-4-16,-1 0 8 16,0 0 12-16,2 0-7 0,-1 0 1 15,1 0 1-15,-2 0 1 16,2 0-6-16,0 0 10 15,0 0-4-15,-2 0-27 16,3 0-11-16,-1 0 39 16,1 0 13-16,-1 0 1 15,0 0 1-15,3 0-1 16,-2 0-49-16,0 1 10 16,1 0-51-16</inkml:trace>
  <inkml:trace contextRef="#ctx0" brushRef="#br0" timeOffset="-208211.19">13947 9654 6 0,'0'0'17'0,"0"0"-11"0,0 0-6 0,0 0-7 0</inkml:trace>
  <inkml:trace contextRef="#ctx0" brushRef="#br0" timeOffset="-159481.64">5310 7079 1255 0,'0'0'5'15,"0"0"26"-15,0 0 50 0,0 0-48 0,0 0-14 0,0 0-14 16,0 0 0-16,48 7 53 0,12-7 23 16,20 0-24-16,22-8-12 15,12-7-25-15,4-3-11 16,-6 4 1-16,-6 3-9 16,-3 0 1-16,-6 2-2 15,-6 4-1-15,-9 2-62 16,-15 3-104-16,-13 0-81 15,-15 0-82-15,-14 0-446 16</inkml:trace>
  <inkml:trace contextRef="#ctx0" brushRef="#br0" timeOffset="-158950.06">6092 6811 507 0,'0'0'558'0,"0"0"-529"0,0 0 85 0,-91-7 0 0,83 7-20 16,5-1-51-16,3 1-27 15,0 0-10-15,0 0 3 16,0 0-9-16,0 0 0 15,14 0 0-15,13 6 13 16,9 0 33-16,11 1-4 16,8 0-13-16,11 2-4 15,9-2-11-15,-2 0-3 16,-8 1-1-16,-15 4-10 0,-22 5 3 16,-16 7-1-1,-12 11 0-15,-27 12 6 0,-28 15 10 16,-17 8-15-16,-2 5-2 15,8 2-1-15,13 2-32 16,14 5-176-16,4-2-164 16,2-4-465-16</inkml:trace>
  <inkml:trace contextRef="#ctx0" brushRef="#br0" timeOffset="-158217.27">5109 9070 1280 0,'0'0'37'0,"0"0"-33"0,0 0 105 0,0 0-41 0,0 0-53 16,92-4 14-16,-10-7 8 16,20-5 4-16,19-2-9 15,7 0-22-15,12-1 1 16,-4 1-8-16,4 2-3 0,-1 5 3 16,-11 3 3-1,-10 1-6-15,-15 1-3 0,-24 2-13 16,-18 0-48-16,-15-1-41 15,-14 0-100-15,-13-1-101 16,-4-4-231-16</inkml:trace>
  <inkml:trace contextRef="#ctx0" brushRef="#br0" timeOffset="-157949.29">6530 8660 1203 0,'0'0'57'16,"0"0"-15"-16,0 0 36 16,0 0-52-16,0 0-12 15,0 0 65-15,92 87-16 16,-54-47-8-16,-8-1-15 15,-15 2-25-15,-15 0-12 16,-9 3-2-16,-34 4-2 16,-15 2-161-16,-14 4-276 15</inkml:trace>
  <inkml:trace contextRef="#ctx0" brushRef="#br0" timeOffset="-153078.79">14469 6199 396 0,'0'0'98'0,"0"0"-29"0,0 0-4 0,0 0-5 0,0 0-4 0,0 0 19 15,0 0 52-15,22-51-18 16,-22 49 43-16,0 1-16 16,0 1-54-16,0 0-28 15,0 0-17-15,0 0-17 0,0 0-17 16,0 0 6-16,3 0-9 15,11 0 1-15,8 0-2 16,8 4-3-16,-5-4-148 16,-8 0-565-16</inkml:trace>
  <inkml:trace contextRef="#ctx0" brushRef="#br0" timeOffset="-152514.91">9658 6185 1060 0,'0'0'63'0,"0"0"57"0,0 0-7 0,0 0-46 0,0 0-54 0,0 0-13 0,-14 1-9 16,14 10-7-16,9 1-190 15,-1-5-644-15</inkml:trace>
  <inkml:trace contextRef="#ctx0" brushRef="#br0" timeOffset="-150825.95">8612 11007 324 0,'0'0'164'0,"0"0"-163"0,0 0 1 0,0 0 13 0,0 0 7 15,0 0-22-15,0 0-33 0,0 0 25 16,0 0 2-16,0 0-30 16,0 0-120-16</inkml:trace>
  <inkml:trace contextRef="#ctx0" brushRef="#br0" timeOffset="-149965.41">11548 6570 1032 0,'0'0'36'0,"0"0"12"0,0 0 52 0,0 0-16 16,0 0-54-16,0 0-30 15,-29 2-10-15,29 1-6 16,11-3-143-16,4 0-434 16</inkml:trace>
  <inkml:trace contextRef="#ctx0" brushRef="#br0" timeOffset="-149498.48">14306 6203 621 0,'0'0'0'0,"0"0"-101"0,0 0-25 0</inkml:trace>
  <inkml:trace contextRef="#ctx0" brushRef="#br0" timeOffset="-148706.52">11709 10404 1109 0,'0'0'237'0,"0"0"-211"0,0 0 63 0,0 0 68 0,0 0-60 15,0 0-83-15,0 0 11 16,0-1-17-16,0-2-3 15,1-3-5-15,2-1-24 16,3-3-132-16,5-1-135 16,2-1-263-16</inkml:trace>
  <inkml:trace contextRef="#ctx0" brushRef="#br0" timeOffset="-147669.33">14612 6413 299 0,'0'0'0'0</inkml:trace>
  <inkml:trace contextRef="#ctx0" brushRef="#br0" timeOffset="-147227.79">13264 6461 880 0,'0'0'35'0,"0"0"7"0,0 0 31 15,0 0-38-15,0 0-35 16,0 0-1-16,34 5-8 15,-1 6-34-15,1 0-768 16</inkml:trace>
  <inkml:trace contextRef="#ctx0" brushRef="#br0" timeOffset="-141185.55">18494 6875 998 0,'0'0'12'0,"0"0"2"0,0 0 32 0,0 0 27 0,0 0-32 0,0 0 3 0,0 0-9 15,-3 17-2-15,41-17 21 16,12 0 8-16,11-10-42 15,1-6-14-15,-5 0-2 16,-2 1 0-16,-6 2-8 16,-6 5-1-16,-8 5-207 0,-12 3-313 15</inkml:trace>
  <inkml:trace contextRef="#ctx0" brushRef="#br0" timeOffset="-140675.45">18711 8943 1052 0,'0'0'0'0,"0"0"-78"0,0 0 52 0,91 0-333 0</inkml:trace>
  <inkml:trace contextRef="#ctx0" brushRef="#br0" timeOffset="-136970.89">17319 15805 1403 0,'0'0'89'0,"0"0"-77"0,149-5 62 0,-27 5 41 0,25 0-34 0,9 0-38 16,-8 3-17-16,-21-1-8 0,-26-2-6 16,-28 0-4-1,-22 0-4-15,-20-2-3 0,-11-7-1 16,-4-1 0-16,1-2-22 15,8-5-109-15,6-6-284 16</inkml:trace>
  <inkml:trace contextRef="#ctx0" brushRef="#br0" timeOffset="-136437.64">19272 15533 1256 0,'0'0'158'0,"0"0"-119"0,0 0 159 0,0 0-90 0,0 0-68 0,0 0-14 0,-74-21-9 0,52 21-1 16,6 4-1-16,10 9-13 15,6 8-2-15,9 6-11 16,19 7 9-16,11 4 3 16,-5-1-1-16,-7-2 2 15,-12-4 4-15,-9-7 18 16,-6-6 11-16,0-4-2 15,-15-2-7-15,-7-5-17 0,-4-4-6 16,1-3-3-16,-4 0-120 16,3-10-258-16,2-19-599 15</inkml:trace>
  <inkml:trace contextRef="#ctx0" brushRef="#br0" timeOffset="-136294.08">19327 15395 1284 0,'0'0'232'0,"149"-50"-170"16,-68 37 140-16,-2 1-106 16,-18 2-50-16,-11 3-17 15,-9-1-29-15,-8 1-42 16,-5 2-250-16,-8 4-625 16</inkml:trace>
  <inkml:trace contextRef="#ctx0" brushRef="#br0" timeOffset="-133887.77">17311 6486 1317 0,'0'0'35'0,"0"0"86"0,-80-23 52 0,72 21-71 0,8 2-40 16,0 0-35-16,12 0-17 15,23 7 19-15,15 14 33 16,4 5-21-16,-3 5-4 15,-15 5-6-15,-17 4-31 16,-19 2 0-16,-5 5 0 16,-31 5 0-16,-16 5 0 15,-9 5 0-15,-2 10 0 16,7 12-27-16,4 14-84 0,7 12-100 16,0 5-162-16,3-2-244 15</inkml:trace>
  <inkml:trace contextRef="#ctx0" brushRef="#br0" timeOffset="-133454.66">16898 8785 1398 0,'0'0'115'0,"0"0"30"0,0 0-19 0,0 0-29 0,83 79 13 0,-33-35-54 0,-7 8-56 16,-16 5 0-16,-20-1 0 16,-7-4 0-16,-25-5 0 15,-17-5 0-15,-13-3 0 16,-6-2 0-16,1 2 0 15,8 4 0-15,13 7 0 16,9 0-225-16,2 4-746 16</inkml:trace>
  <inkml:trace contextRef="#ctx0" brushRef="#br0" timeOffset="-132854.08">17971 10499 1270 0,'0'0'129'0,"0"0"44"0,0 0 43 0,0 0-135 0,0 0-51 0,0 0-15 0,0 0 62 15,86 77-21-15,-41-18-56 16,-15-1 0-16,-18 0 0 16,-12-3 0-16,-15 0 0 15,-30 3 0-15,-15 1 0 16,-5 5 0-16,9 4-58 15,10 4-207-15,9 2-427 16</inkml:trace>
  <inkml:trace contextRef="#ctx0" brushRef="#br0" timeOffset="-132353.92">18113 12543 1133 0,'0'0'384'0,"0"0"-291"0,0 0 113 0,0 0-81 0,0 0-64 0,0 0-16 16,25-7-45-16,18 21 0 0,8 6 0 15,-2 3 0 1,-15 3 0-16,-14 2 0 0,-20 4 0 16,-6 1 0-16,-33 6 0 15,-19 4 0-15,-9 4 0 16,-1 3 0-16,7 6-79 15,9-3-503-15</inkml:trace>
  <inkml:trace contextRef="#ctx0" brushRef="#br0" timeOffset="-131654.11">18333 15581 269 0,'0'0'991'0,"0"0"-942"0,0 0 128 0,0 0-7 0,0 0-93 0,0 0-38 0,39 23 61 0,19 12-33 15,0 6-17-15,-14 5-5 16,-22 7-32-16,-22 3-13 16,-19 0 0-16,-29 0 0 15,-19-7 0-15,-8-4 0 16,-5 0 0-16,-3 0 0 16,-5 1-51-16,-7-1-409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10:09:22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4425 10357 1712 0,'0'0'20'0,"0"0"112"0,0 0-14 0,0 0-69 0,0 0-33 16,0 0-16-16,151-29 0 15,-42 22 0-15,3 1 0 16,-9 5 0-16,-15 1-17 0,-9 0-114 15,-15 0-185 1,-22 5-221-16</inkml:trace>
  <inkml:trace contextRef="#ctx0" brushRef="#br0" timeOffset="179.97">4565 10733 1473 0,'0'0'105'0,"0"0"-99"15,0 0 89-15,0 0 12 16,136 67-42-16,-59-61-41 16,-3-5-24-16,-10 1-28 0,-12-1-106 15,-7 1-95-15,-7-1-141 16,-7 0-373-16</inkml:trace>
  <inkml:trace contextRef="#ctx0" brushRef="#br0" timeOffset="10071.59">6171 11314 1035 0,'0'0'7'0,"0"0"6"0,-84-51 183 0,75 48-49 0,5 3-17 0,1 9-68 16,2 22-55-16,1 13 25 16,0 8 45-16,20 0-47 15,18 0-5-15,20-2 1 16,21-10-8-16,19-7-7 15,17-16-8-15,12-15-3 16,6-4-1-16,1-29 0 16,8-17 1-16,4-13 0 15,17-4 13-15,8-1-12 16,-2 5 4-16,-9 9-2 0,-14 13 4 16,-12 9 3-16,-6 15 1 15,-12 10-4-15,-5 5-2 16,-8 12-3-16,1 14 3 15,-2 8-1-15,-5 3-3 16,-9 4-1-16,-14-3 0 16,-15-4-6-16,-12-6 6 15,-14-8 0-15,-9-7 1 16,-13-8 2-16,-4-3-3 16,-2-2 1-16,3 0 18 15,6-14 18-15,7-8-14 16,12-7-15-16,7-4-1 15,15-4 2-15,12 1-6 16,15 0 1-16,17 7-3 16,8 8 5-16,5 10-4 0,6 11 1 15,1 0-1-15,-1 4 3 16,4 7-5-16,-1-1 0 16,-1-3 6-16,5-3 4 15,2-3 2-15,1-1-12 16,6 0 0-16,6-18 0 15,-2-10 0-15,-8-12 0 16,-7-7 0-16,-20-3 0 16,-23 5 0-16,-19 7 0 15,-23 7 0-15,-15 1 0 0,-8-1-7 16,-5-8-156 0,-4-10-234-16,3-13-872 0</inkml:trace>
  <inkml:trace contextRef="#ctx0" brushRef="#br0" timeOffset="10780.03">13805 6491 1579 0,'0'0'132'0,"0"0"32"0,0 0-76 0,0 0-51 0,144 10 7 0,-63-10-41 0,-3 0-3 0,-3-8 0 16,-5 1 0-16,-9 0-67 16,-17 7-108-16,-25 0-228 15,-19 0-376-15</inkml:trace>
  <inkml:trace contextRef="#ctx0" brushRef="#br0" timeOffset="10901.1">14047 6645 727 0,'0'0'677'16,"0"0"-533"-16,0 0 41 15,0 0-113-15,0 0-38 16,67 75-23-16,9-73-11 16,11-2-117-16,-6 0-497 15</inkml:trace>
  <inkml:trace contextRef="#ctx0" brushRef="#br0" timeOffset="11837.62">15634 10817 1461 0,'0'0'123'0,"0"0"-104"0,0 0 120 0,162-38-23 0,-45 31-53 0,26 7-17 16,22 0-28-16,14 0-1 15,9 10-5-15,0 0-12 16,-12 0-1-16,-12-3-2 16,-15-4 3-16,-18-3 5 0,-17 0-2 15,-19-3-3 1,-14-10-3-16,-17 2-14 0,-13 0-68 16,-17-1-97-16,-13 4-130 15,-17-2-286-15</inkml:trace>
  <inkml:trace contextRef="#ctx0" brushRef="#br0" timeOffset="12291.86">16203 11046 1195 0,'0'0'76'0,"0"0"-59"15,0 0 114-15,103 12-44 0,0-9 31 0,32-3-66 0,22 0-29 0,7 0-15 16,4 0-8-16,-2 0 0 15,-9 0-9-15,-8 0-77 16,-11-7-57-16,-12-1-72 16,-14-6-136-16,-18-4-468 15</inkml:trace>
  <inkml:trace contextRef="#ctx0" brushRef="#br0" timeOffset="17985.88">4828 7413 752 0,'0'0'10'0,"0"0"-10"0,0 0 80 0,0 0 55 0,0 0-13 0,0 0 11 15,0 0-15-15,-42-36-21 16,29 33-41-16,-2 2-2 16,0-2-19-16,0 0-13 15,-4 1 6-15,5 1-11 16,-6 0 0-16,-1 1-4 15,0 0-7-15,-5 0 0 16,4 0-2-16,1 0 5 16,0 2 1-16,2 3 3 0,-2 0 2 15,-6 3-4-15,-3 0-1 16,-3 5 2-16,-2 0 1 16,-1 1 5-16,6 0-7 15,1 1 2-15,0-1-1 16,9 2-4-16,0 0-2 15,-3 5 2-15,-4 5-3 16,-1 4-2-16,1 1-1 16,3 1 4-16,5 3 2 15,7-2-3-15,0 1 2 16,5-1-4-16,4-1-3 16,3-1 1-16,0-1 0 0,0-1 1 15,0 0 0 1,0-3-4-16,0 0 3 0,1-4-1 15,5 1 0-15,3-1 0 16,-2-2 0-16,4 3 1 16,1 1-1-16,0-2 0 15,2 4-1-15,5-1 1 16,3 1-2-16,2 2 2 16,0-3 0-16,3-1-2 15,-2-1 2-15,3-5 0 16,-1-1 2-16,3-3-2 15,0-2 0-15,1-5-7 16,3-3 6-16,5-4 1 16,4 0-3-16,2 0 3 15,3-7 1-15,0-9-1 16,1-5 0-16,-1-9 1 0,1-6 1 16,-3-5 1-16,-1-6-3 15,-6-2-1-15,-4-6 1 16,-9-7 3-16,-11-9 0 15,-9-9 4-15,-6-8-4 16,0-5-2-16,-23-1 4 16,-6 5-3-16,-10 10 3 15,-9 16 4-15,-3 17 0 16,-7 13-9-16,3 11 0 16,3 5-1-16,8 12-3 15,10 5-71-15,9 15-102 0,1 23-237 16,3 14-394-1</inkml:trace>
  <inkml:trace contextRef="#ctx0" brushRef="#br0" timeOffset="18769.93">4750 8692 714 0,'0'0'226'0,"0"0"-202"0,0 0 108 0,0 0-32 0,-86-76-10 0,59 63-22 0,-6 3 12 15,-3 6 7-15,-5 3-19 16,-1 1 1-16,2 0-11 16,-3 8-7-16,-1 8-14 15,0 5-19-15,2 6 2 16,0 4-11-16,3 7 8 16,0 3-8-16,5 6 2 15,3 2-5-15,2 3-6 16,6 3 2-16,3 0 4 15,11 2-5-15,6-4 0 0,3 1-1 16,3-1 0 0,18 6-1-16,4 6 1 15,7 2-1-15,5 1-3 0,9-8 2 16,4-6-1-16,8-5-5 16,4-8 3-16,6-6 0 15,0-11 3-15,1-6 0 16,-1-13 2-16,1-5-8 15,1-5 4-15,-3-23-3 16,0-5 7-16,-1-12 0 16,-2-9 0-16,-4-13-1 15,-11-12 2-15,-15-11-2 16,-15-11 3-16,-11-6-1 16,-8 1-1-16,-19 7 0 15,-17 14 2-15,-15 15 0 0,-5 17-2 16,-6 14-3-1,0 11-15-15,9 8-56 0,1 3-102 16,9 3-153-16,3-3-328 16</inkml:trace>
  <inkml:trace contextRef="#ctx0" brushRef="#br0" timeOffset="20273.41">9523 3903 898 0,'0'-83'22'0,"0"-5"114"16,0 5 62-16,0 11-14 0,3 20-53 0,3 19-3 0,-1 15-25 16,-4 12-25-16,-1 8-16 15,0 38-49-15,0 42-12 16,0 40 47-16,0 40-6 15,0 29-39-15,-4 17-3 16,4 21 0-16,0-2 0 16,3-4 0-16,1-17 0 15,-4-24 0-15,0-22 0 16,0-26 0-16,-4-21 0 16,-4-21 0-16,2-19 0 15,2-17 0-15,-2-19 0 0,4-17 0 16,1-13 0-16,-2-7 0 15,-2-18 0-15,-1-28-48 16,5-20-157-16,1-23-151 16,0-20-357-16</inkml:trace>
  <inkml:trace contextRef="#ctx0" brushRef="#br0" timeOffset="20954">9328 3423 1083 0,'0'0'28'0,"0"0"152"0,0 0-38 0,12-75-64 0,59 62-47 0,44-2-13 16,37 0 9-16,33 1 7 16,35-1 19-16,21 4-30 15,13 4-8-15,0 0-6 16,-11 5 0-16,-22 2 8 16,-30 0-6-16,-30 0-11 15,-42 3-1-15,-34 3 1 16,-30-2-1-16,-23-2 1 15,-22-2 0-15,-7 0 1 0,-3 1 2 16,0 3 2-16,0 6 0 16,0 10 4-16,0 9 15 15,0 14 12-15,0 16-2 16,-2 24-5-16,0 28 7 16,0 21-5-16,-2 22-15 15,-4 10 0-15,-1 4-6 16,-4 1-6-16,1 3 11 15,-1-4 2-15,1-7-17 0,1-6 0 16,2-15 0 0,0-13 0-16,2-15 0 0,-5-14 0 15,-2-16 0-15,0-15 0 16,0-11 0-16,-4-16 0 16,-4-8 0-16,-10-10 0 15,-17-4 0-15,-18-5 0 16,-27-9 0-16,-28-4 0 15,-33 0 0-15,-38 0 0 16,-38-7 0-16,-18 0 0 16,6-3 0-16,38-2 0 15,50 2 0-15,51-1 0 16,42 2 0-16,31-1-62 16,31-10-81-16,36-12-282 15,33-18-618-15</inkml:trace>
  <inkml:trace contextRef="#ctx0" brushRef="#br0" timeOffset="21455.04">12462 3262 1256 0,'0'0'2'0,"0"0"162"0,0 0 15 0,0 0-101 0,0 0-73 0,-23 155 57 16,23-13 49-16,4 26-28 16,3 22-34-16,-4 10-15 15,-1-2-17-15,-2-2-10 16,0-12-7-16,-3-21 0 0,-9-15 0 15,2-23 0-15,-1-22 0 16,1-20 0-16,2-21 0 16,1-18 0-16,4-19 0 15,1-14-3-15,2-11-68 16,0-10-37-16,11-28-109 16,11-27-201-16,6-27-486 15</inkml:trace>
  <inkml:trace contextRef="#ctx0" brushRef="#br0" timeOffset="21988.26">12361 3313 1242 0,'0'0'1'0,"0"0"21"16,0 0-8-16,145-59 18 15,-29 49 6-15,26-2-26 16,16 1-10-16,11-3-1 16,2-1 0-16,-10-1 0 15,-19 0 1-15,-26 2-1 16,-26 2 2-16,-16-1 7 16,-12 2 19-16,-13 0 13 15,-10 3-1-15,-18 7 5 0,-8 1 17 16,-6 11-38-16,0 23-16 15,1 19 62-15,0 13 5 16,-1 13-27-16,4 15 6 16,1 21-5-16,-2 16-16 15,1 20-6-15,-1 16-2 16,-9 12-5-16,-1 11-21 16,0 7 0-16,-11-3 0 15,-1-9 0-15,3-15 0 16,2-22 0-16,2-15 0 15,0-16 0-15,1-12 0 16,-5-11 0-16,-4-9 0 16,-3-7 0-16,-7-12 0 15,-4-14 0-15,-12-12 0 0,-13-15 0 16,-14-9 0-16,-19-11 0 16,-25-5 0-16,-32 0 0 15,-41-7 0-15,-40-6 0 16,-28-2-11-16,-12-6-226 15,12-10-536-15</inkml:trace>
  <inkml:trace contextRef="#ctx0" brushRef="#br0" timeOffset="22573.05">7840 4977 1343 0,'0'0'5'0,"0"0"67"0,0 0 12 0,0 0-41 0,0 0-2 0,0 0-9 16,114-13-13-16,-77-2-9 15,-4-7 3-15,-12-9-5 16,-11-5 4-16,-10-8-9 16,0-1-2-16,-19 4 3 15,-2 9 1-15,-5 12-1 0,3 14 4 16,-1 6 34-16,6 39-11 15,2 27-24-15,5 22 19 16,11 15-5-16,0 4-5 16,9 2-13-16,3-6-3 15,0-5-6-15,-8-14-97 16,-4-12-120-16,0-18-181 16,-13-19-712-16</inkml:trace>
  <inkml:trace contextRef="#ctx0" brushRef="#br0" timeOffset="22853.03">7657 5464 1356 0,'0'0'96'15,"0"0"-86"-15,0 0 2 0,134-67 51 16,-58 45-42-16,2-1-21 16,1-2-12-16,-7-2-81 15,-7-3-65-15,-7-1-30 16,-10-5 71-16,-9-1 66 15,-9 3 51-15,-8 7 17 16,-11 13 158-16,-7 8 13 16,-4 6-42-16,0 20-94 15,0 18-17-15,-9 16 33 16,-8 6-37-16,0 3-25 16,-3-4-6-16,4-6-33 15,-2-7-201-15,-1-17-114 16,-5-15-349-16</inkml:trace>
  <inkml:trace contextRef="#ctx0" brushRef="#br0" timeOffset="22980.57">8052 5250 1268 0,'0'0'76'0,"0"0"-68"16,135 44 53-16,-47-9 11 15,18 1-58-15,10-1-14 16,9-1-6-16,0-2-255 15</inkml:trace>
  <inkml:trace contextRef="#ctx0" brushRef="#br0" timeOffset="24816.85">14283 5691 1381 0,'0'0'49'0,"0"0"124"0,0 0-102 0,0 0-59 0,-3 130 90 0,25-57-63 16,5-1-24-16,4 0 0 16,0-6-13-16,-5-11-2 15,-8-8-6-15,-11-8-64 16,-7-7-115-16,-9-12-150 16,-22-10-220-16</inkml:trace>
  <inkml:trace contextRef="#ctx0" brushRef="#br0" timeOffset="25168.41">14162 6082 1242 0,'0'0'48'0,"86"-60"6"15,-17 29-11-15,5 1-33 0,-2 4-10 16,-8-1-18-16,-12 3-95 16,-14 1-52-16,-14 4 66 15,-11 3 66-15,-8 6 33 16,-5 6 76-16,0 4 124 15,0 0-22-15,0 10-106 16,-2 17-54-16,1 8 50 16,1 3 1-16,3-6-29 15,20-5-11-15,9-10-19 16,8-15-5-16,6-2-4 16,5-29-1-16,-5-7-4 15,-4-7-6-15,-9 8 10 16,-14 11 1-16,-11 13 1 0,-8 11-1 15,0 25-1-15,-5 29 0 16,-10 16 2-16,2 6-2 16,10 2-37-16,3-7-130 15,0-9-252-15</inkml:trace>
  <inkml:trace contextRef="#ctx0" brushRef="#br0" timeOffset="25671.11">15742 3632 1225 0,'-21'-83'59'0,"9"25"131"0,5 23-12 0,5 18-57 0,2 17-24 0,0 45-42 16,0 53-50-16,0 51 39 16,3 37 10-16,0 18-35 15,0 1-19-15,3-6 0 16,3-15 0-16,0-19 0 15,-2-20 0-15,-3-23 0 16,-4-24 0-16,0-27 0 16,0-31-74-16,0-30-80 15,0-12-166-15,2-40-147 16</inkml:trace>
  <inkml:trace contextRef="#ctx0" brushRef="#br0" timeOffset="26169.41">15606 3570 1462 0,'0'0'1'0,"116"-74"12"16,-4 41 55-16,36 0 27 16,36 1-32-16,29-1-32 15,28-4-20-15,25 0-11 16,-3 2 0-16,-7 10 1 0,-29 8 0 15,-50 9-1-15,-48 2-2 16,-54 4-1-16,-38 0 3 16,-22 1 3-16,-9 1 3 15,0 0 37-15,2 3-19 16,4 26-2-16,8 22 14 16,-1 23 28-16,2 28-23 15,0 26-3-15,0 21-9 16,4 16-29-16,-1 11 0 15,-2 2 0-15,-6 1 0 16,-10 1 0-16,-6-11 0 16,0-15 0-16,-10-16 0 15,-15-25 0-15,-14-22 0 0,-16-19 0 16,-21-19 0-16,-23-17 0 16,-29-13 0-16,-24-10 0 15,-26-6 0-15,-26 1 0 16,-12 6 0-16,1 6 0 15,21 12 0-15,39 0 0 16,54-6 0-16,50-5 0 16,51-15-103-16,28-6-244 15,45-8-182-15</inkml:trace>
  <inkml:trace contextRef="#ctx0" brushRef="#br0" timeOffset="26552.74">18562 4663 1623 0,'0'0'16'0,"0"0"111"0,0 0-59 0,-99 72-40 0,84 11 16 0,15 22-5 16,3 14 7-16,24-1-13 16,-3-5-10-16,-11-13-23 0,-13-14 0 15,-6-14 0 1,-24-17 0-16,-8-11 0 0,-6-15 0 16,-3-17 0-16,3-12-14 15,1-8-65-15,4-28-78 16,3-13-160-16,10-4-44 15,14 4 166-15,12 9 83 16,6 10 112-16,30 4 28 16,19 4 49-16,15-1-47 15,13-1-27-15,7 0-3 16,-2-4-304-16</inkml:trace>
  <inkml:trace contextRef="#ctx0" brushRef="#br0" timeOffset="26708.68">18939 5040 351 0,'0'0'992'0,"0"0"-944"16,-12 72 62-16,3-4 75 16,5 9-49-16,4 5-70 15,0-4-39-15,0-7-24 16,0-12-3-16,0-13-16 16,0-13-107-16,0-18-154 15,0-13-231-15</inkml:trace>
  <inkml:trace contextRef="#ctx0" brushRef="#br0" timeOffset="26857.18">18944 5266 1081 0,'0'0'425'16,"110"-43"-402"-16,-35 21 79 0,8 4-66 15,5 2-22-15,0 2-14 16,-12-3-135-16,-19-7-345 15</inkml:trace>
  <inkml:trace contextRef="#ctx0" brushRef="#br0" timeOffset="27493.76">10338 4453 1289 0,'0'0'85'0,"0"0"71"0,-41-79 2 0,34 73-58 0,1 6 2 0,0 36-71 0,-1 23-30 16,-2 23 9-16,0 8 11 0,7 5 5 16,2-2-13-16,0-6-11 15,8-11-2-15,13-14-3 16,6-18-39-16,-2-12-111 15,-1-18-150-15,-8-14-171 16</inkml:trace>
  <inkml:trace contextRef="#ctx0" brushRef="#br0" timeOffset="27902.95">10304 4363 1381 0,'0'0'83'0,"0"0"-4"15,0 0-36-15,86-18 42 16,-1 16 8-16,21 0-52 16,9-1-11-16,1-2 7 15,-8 0-18-15,-13-2-15 16,-13-1-4-16,-15 0 0 16,-16-1-4-16,-14 4 4 15,-17 3-2-15,-10 2 2 0,-5 4-9 16,-1 22 7-16,5 16 2 15,6 16 10-15,2 16 16 16,8 9 8-16,5 7 9 16,0 9-16-16,-4-3-8 15,-5-3-9-15,-12-7-10 16,-9-11 0-16,-16-10 0 16,-29-9 0-16,-19-8 0 15,-15-14 0-15,-7-14 0 16,-7-17 0-16,5-3 0 15,7-25 0-15,17-14-29 16,24-10-35-16,25-5-82 16,15-2-193-16,39 1-362 15</inkml:trace>
  <inkml:trace contextRef="#ctx0" brushRef="#br0" timeOffset="28301.98">13146 4301 1335 0,'0'0'84'0,"0"0"163"0,0 0-118 0,0 0-96 0,-51 91 24 0,41-15 12 0,7 12-11 0,3 1-23 0,0 1-35 0,6-4 0 0,2-7 0 16,-2-9 0-16,2-15 0 15,1-16-74-15,4-16-177 0,-1-22-254 16</inkml:trace>
  <inkml:trace contextRef="#ctx0" brushRef="#br0" timeOffset="28674.15">12992 4370 1288 0,'0'0'91'0,"0"0"-81"16,136-52 30-16,-32 39 59 16,16 1-18-16,0 1-56 15,-13 0-18-15,-18-3-4 0,-19-1-3 16,-22 2 0-1,-14 3-1-15,-15 4 1 0,-7 6 0 16,-1 9-4-16,4 23 4 16,1 19 38-16,4 14 33 15,2 18-11-15,-5 7-9 16,3 9 4-16,-4 4-6 16,-5-5-20-16,-6-5-5 15,-5-14-11-15,0-16-7 16,-24-12-1-16,-12-12 2 15,-18-7-7-15,-10-14 0 16,-9-12 0-16,-12-6 0 16,-3-9-5-16,0-16-48 15,12-9-56-15,16-11-97 16,26-13-349-16</inkml:trace>
  <inkml:trace contextRef="#ctx0" brushRef="#br0" timeOffset="29119.97">16923 4277 1197 0,'0'0'481'0,"0"0"-472"16,0 0 31-16,-1 101 42 0,-1-19 47 0,1 7-67 0,-1 0-38 0,-1-2-20 0,-1-6 1 15,1-9-5-15,2-11-32 16,1-16-124-16,0-19-212 15,0-17-397-15</inkml:trace>
  <inkml:trace contextRef="#ctx0" brushRef="#br0" timeOffset="29453.9">16861 4105 1402 0,'0'0'54'0,"0"0"25"0,80-78-2 16,-2 61-19-16,16 2-7 16,16-1-26-16,5-5-17 15,-3-6-8-15,-12-5 0 16,-20 2-2-16,-18 7-1 16,-20 14-1-16,-11 9 4 15,-6 28 0-15,-3 38 43 16,-2 35 31-16,-1 27 19 15,2 18-41-15,-1 4-12 16,-1 0-40-16,-5-9 0 16,-7-20 0-16,-7-16 0 15,-21-22 0-15,-27-18 0 16,-22-12 0-16,-28-10 0 0,-19-10 0 16,-20-10-52-16,-12-13-454 15</inkml:trace>
  <inkml:trace contextRef="#ctx0" brushRef="#br0" timeOffset="30047.36">10706 5259 364 0,'0'0'0'0</inkml:trace>
  <inkml:trace contextRef="#ctx0" brushRef="#br0" timeOffset="30403.44">10378 4771 1053 0,'0'0'53'0,"0"0"-19"16,0 0 129-16,0 0-31 15,0 0-127-15,0 0 7 16,76 6-2-16,27-6 15 0,23-8-14 15,8-6-7 1,-11-3-3-16,-19 4-1 0,-30 2-54 16,-26 0-214-16,-27-2-179 15</inkml:trace>
  <inkml:trace contextRef="#ctx0" brushRef="#br0" timeOffset="30602.05">10836 4368 1132 0,'0'0'135'0,"0"0"2"0,0 0-34 0,0 0-71 0,8 87 36 0,17-8 9 0,3 11-54 0,4 11-13 0,1 4-7 16,0-1-3-16,5 1-52 15,2-8-155 1,4-8-197-16</inkml:trace>
  <inkml:trace contextRef="#ctx0" brushRef="#br0" timeOffset="31072.27">13719 4301 1214 0,'0'0'77'0,"0"0"40"0,0 0 102 0,0 0-118 0,0 0-61 0,0 0-27 16,-29 151 58-16,29-57-13 0,0 1-29 16,0-2-22-16,5-4-7 15,2-9 0-15,-1-8-20 16,0-17-108-16,-6-14-146 16,0-18-181-16</inkml:trace>
  <inkml:trace contextRef="#ctx0" brushRef="#br0" timeOffset="31230.08">13411 4765 1125 0,'0'0'196'0,"0"0"-177"16,94-13-19-16,-19 13 23 15,19 0-23-15,16 0-28 16,3 0-228-16,-2 0-601 15</inkml:trace>
  <inkml:trace contextRef="#ctx0" brushRef="#br0" timeOffset="31772.15">17199 4117 1342 0,'0'0'251'0,"0"0"-213"0,0 0 10 0,3 117 45 0,14-29 11 0,5 8-40 0,7 1-36 0,-3-1-21 0,-5-5-6 0,-6-9-2 0,-9-11-27 16,-3-12-112-16,-3-14-183 16,-7-22-301-16</inkml:trace>
  <inkml:trace contextRef="#ctx0" brushRef="#br0" timeOffset="31941.85">16992 4706 1310 0,'0'0'134'0,"0"0"-124"0,118-33 86 16,-40 30-29-16,11 3-28 15,1 0-34-15,-6 0-5 16,-2 10-33-16,-13 0-158 16,-14 2-205-16</inkml:trace>
  <inkml:trace contextRef="#ctx0" brushRef="#br0" timeOffset="32294.99">17380 5294 651 0,'0'0'471'0,"0"0"-432"16,-103-23 137-16,61 13-92 16,-5 1 0-16,-3-1-57 15,0-1-14-15,5 3 1 0,3 0-8 16,14 3-6-16,11 0 1 15,10 1-2-15,5-3-15 16,2-3-77-16,0-4-21 16,8-4-37-16,7-6-2 15,7-6-71-15,-1-9-124 16</inkml:trace>
  <inkml:trace contextRef="#ctx0" brushRef="#br0" timeOffset="32501.77">17095 4370 459 0,'0'-75'235'0,"-6"13"-21"16,-3 16-116-16,1 13 86 16,0 12-42-16,0 8-32 0,2 6-28 15,0 4-36 1,0 3-36-16,-1 0-10 0,5 0 0 16,2 0-9-16,4 0-27 15,31 0-68-15,19 4 27 16,17-1-45-16,9-3-118 15,-3 0-160-15</inkml:trace>
  <inkml:trace contextRef="#ctx0" brushRef="#br0" timeOffset="34062">10517 5352 865 0,'0'0'0'0,"116"8"-14"0,-41-8 10 0,7 0-4 0,0-8 3 16,-4-9-205-16</inkml:trace>
  <inkml:trace contextRef="#ctx0" brushRef="#br0" timeOffset="36001.51">8704 6505 933 0,'0'0'5'0,"0"0"85"0,-103-85 59 0,62 64-36 0,-4 4-18 15,-6 7-18-15,-9 9-12 16,-7 1-6-16,-8 14-18 16,-3 18 18-16,-3 12-28 15,3 13 0-15,10 12-15 16,6 14-1-16,18 13-3 15,16 14-7-15,19 13-1 16,9 7 1-16,23 2-5 16,22 4-2-16,15-5 2 15,16-5-1-15,6-6-1 0,8-16-9 16,1-19-23 0,3-20-19-16,-2-26 7 0,1-19 20 15,2-20 20-15,8-16 6 16,0-27 7-16,2-22 3 15,-1-16-2-15,-9-13-3 16,-10-18-2-16,-24-12 0 16,-28-24 3-16,-33-16-1 15,-13-9 7-15,-37-2 11 16,-19 17-10-16,-15 25-6 16,-7 34-2-16,-5 31 7 15,4 27-11-15,10 19-1 16,12 17-57-16,7 5-112 0,6 15-179 15,1 20-553-15</inkml:trace>
  <inkml:trace contextRef="#ctx0" brushRef="#br0" timeOffset="38851.73">12732 6338 638 0,'0'0'241'0,"-128"-43"-231"0,55 27 123 0,-2 5-21 0,-10 7-11 0,-9 4-38 16,-10 0-28-16,-17 20 12 16,-10 9-4-16,-3 14 1 15,1 8-5-15,4 9-4 16,11 8-2-16,13 8-5 0,14 8-3 15,22 11-14-15,21 8-8 16,23 10-2-16,23 5-1 16,13 4-1-16,41-1-4 15,26-8-8-15,26-10-30 16,21-14 10-16,16-17-7 16,8-14-16-16,2-19-22 15,-1-15 15-15,-4-19 13 16,-2-5 12-16,3-26 38 15,-2-15 2-15,-6-11 9 16,-11-14-8-16,-16-19 6 16,-18-16 2-16,-17-24-1 15,-21-20 10-15,-19-14-3 0,-26-11 1 16,-11 4-10-16,-36 11 2 16,-28 29 3-16,-20 31-10 15,-13 33-3-15,-12 31-71 16,-11 16-159-16</inkml:trace>
  <inkml:trace contextRef="#ctx0" brushRef="#br0" timeOffset="39885.71">8627 8739 917 0,'0'0'5'0,"-121"-30"5"0,46 27 104 0,-13 3-34 0,-10 13-15 0,-17 18-22 0,0 10-4 15,-6 8-2-15,5 12 0 0,4 10-16 16,13 7-15-16,11 11 2 16,17 9-3-16,17 9-3 15,20 3 0-15,16 6-2 16,15 0-4-16,3-5 4 15,21 0-2-15,10-2 0 16,8 4 2-16,16-3-3 16,17-4 3-16,14-6-14 15,14-15-19-15,12-11 7 16,4-8-25-16,1-13-20 16,1-12 30-16,-3-13 22 15,1-14-10-15,3-14 29 0,7-3 4 16,-3-23 50-16,-5-9 18 15,-6-9-19-15,-18-6-9 16,-6-7-25-16,-7-7 3 16,-11-5-1-16,-1-12 12 15,-7-13-4-15,-8-18-13 16,-7-22-14-16,-14-19 0 16,-19-17-4-16,-14-5-7 15,-9 7-17-15,-30 17 2 16,-13 33-13-16,-3 33 18 15,1 30-17-15,9 25-116 16,12 14-19-16,10 7-790 16</inkml:trace>
  <inkml:trace contextRef="#ctx0" brushRef="#br0" timeOffset="40604.12">12437 8870 951 0,'-97'-6'2'0,"-1"6"18"0,-3 0 77 0,-1 16-39 0,0 14-20 0,-1 13-4 0,2 17 28 0,5 15 5 15,7 12 4-15,13 12-30 16,13 5-16-16,19 4-6 15,22 6-10-15,22 0-3 16,9 3 1-16,32 2-2 16,12-2-5-16,9-6 0 15,5-11-3-15,15-10-8 16,7-9-36-16,10-12-28 16,6-9 11-16,5-19 26 15,3-15 32-15,1-20 6 0,8-6 43 16,-1-22 20-1,-4-17 2-15,-3-12-18 0,-13-12-4 16,-4-12-1-16,-4-14 13 16,-7-17-6-16,-9-19-28 15,-12-21-2-15,-19-13-12 16,-17-16-7-16,-25-1 0 16,-10 11-6-16,-43 18-13 15,-23 31-53-15,-19 26-74 16,-3 25-123-16,6 20-70 15</inkml:trace>
  <inkml:trace contextRef="#ctx0" brushRef="#br0" timeOffset="42851.91">16774 7915 1067 0,'0'0'51'0,"0"0"31"0,0 0 90 0,0 0-85 0,0 0-47 0,0 0-25 0,-58 0 2 16,58 0 1-16,24 0-9 16,21 0 5-16,20 0 19 15,17-5-23-15,6 4-9 16,-3 1-1-16,-5 0-4 16,-12 0-37-16,-13 0-61 15,-7 0-101-15,-6 0-83 16,-2-2-205-16</inkml:trace>
  <inkml:trace contextRef="#ctx0" brushRef="#br0" timeOffset="43080.04">17989 7943 877 0,'0'0'89'15,"0"0"-13"-15,80 7 122 16,-38-1-117-16,3-1-19 16,-2 1-24-16,0-2-30 15,-9-1-8-15,-5-2 0 16,-10-1-8-16,-5 0-66 16,-10 0-110-16,-4 0-193 0</inkml:trace>
  <inkml:trace contextRef="#ctx0" brushRef="#br0" timeOffset="43739.58">16906 10381 927 0,'0'0'47'0,"0"0"-47"0,128-5 0 0,-58-5-95 0,9-2-301 0</inkml:trace>
  <inkml:trace contextRef="#ctx0" brushRef="#br0" timeOffset="43889.93">17968 10358 1106 0,'0'0'166'16,"0"0"-125"-16,0 0 135 0,82 0-73 15,-58 0-73 1,-1-1-30-16,1-7-35 0,-6-5-285 16</inkml:trace>
  <inkml:trace contextRef="#ctx0" brushRef="#br0" timeOffset="50163.07">1838 8345 1614 0,'0'0'13'0,"0"0"111"0,0 0-45 0,0 0-66 0,0 0-11 0,0 0 17 15,91 43-3-15,-22-43-6 0,16 0-1 0,9-22-8 16,5-11-1-16,-4-4-18 16,-10-3-121-16,-18 1-135 15,-22 2-228-15</inkml:trace>
  <inkml:trace contextRef="#ctx0" brushRef="#br0" timeOffset="50321.06">2249 8763 346 0,'0'0'1098'0,"0"0"-1094"16,-48 72 31-16,99-78-18 15,37-34 7-15,28-17-13 0,16-10-11 16,6-2-122-16,-11-4-143 16,-17-6-304-16</inkml:trace>
  <inkml:trace contextRef="#ctx0" brushRef="#br0" timeOffset="-151473.91">973 1398 1009 0,'0'0'9'0,"0"0"32"0,0 0 27 0,0 0-14 0,0 0-2 0,0 0-23 0,0 0-17 15,-28 36-4-15,17 18 1 16,-2 10 13-16,5 7 6 16,-2 6 6-16,-2 11-1 15,0 8-5-15,3 11-6 16,-1 3-8-16,2 3-1 16,5 3-1-16,3 5-12 15,0-1 1-15,0-2-3 16,9-4 5-16,3-6-3 0,0-2 0 15,-1-3 1-15,-1-3 3 16,-3-1-1-16,-1-4-3 16,-1 0 9-16,1 0-9 15,1-2 4-15,-4-3-1 16,-1-4 2-16,-1-7 1 16,1-7-1-16,-2-8-6 15,1-5 2-15,1-8-2 16,-2-7 2-16,0-2-3 15,0-7-1-15,0-9 0 16,0-11-11-16,0-15-173 16,0-25-64-16,0-28-255 15</inkml:trace>
  <inkml:trace contextRef="#ctx0" brushRef="#br0" timeOffset="-149522.75">1028 1564 601 0,'0'0'9'0,"0"0"-5"0,0 0 14 0,0 0 3 0,0 0-8 0,0 0-8 15,84-32 1-15,-68 32-6 16,5 0 9-16,5 0 11 16,9-4 3-16,15-3 2 15,12-2 0-15,14-3-7 16,17 0 12-16,8 2-3 16,8 1 2-16,0-1 5 15,0 2-15-15,-11 1-3 16,-5 1-11-16,-5 0-1 15,-3 0-1-15,6 2-3 0,7-2 0 16,4-1 0 0,1 2 2-16,7-1-2 15,-4 2 0-15,0 1-2 0,-6 3 1 16,-9 0 1-16,-9 0-1 16,-6-2 1-16,-3 1-5 15,-6-2-2-15,-1 1-1 16,-2-1 4-16,2 1 2 15,3 2-7-15,1 0 9 16,1 0 0-16,-7 0-3 16,-7 0 3-16,-3 0 0 15,-8 0-6-15,-7 0 6 16,2-1 0-16,-6-3 0 16,-4-3 2-16,-3 1-2 15,-5-1 2-15,-2 1 1 0,-2 2-2 16,-4-2 5-1,0 2-1-15,-6 1 0 0,0 0 2 16,-4 2-4-16,2 1 2 16,-4-1-2-16,-3 1 3 15,0 0 1-15,0 0 5 16,0 0 6-16,0 0-3 16,1 1-6-16,2 15 12 15,2 6-1-15,1 9 1 16,1 10 2-16,-5 13 4 15,4 9 16-15,-3 12 13 16,-2 10-3-16,1 8 4 16,2 10-18-16,-1 10 27 15,2 7-26-15,-2 1-22 0,4-2 7 16,2-1-9-16,2-2-1 16,3-5 3-16,-2-5 3 15,-4-8 4-15,1-6 3 16,-6-5-9-16,-2-1-3 15,-1-3 2-15,0-7-8 16,0-5 3-16,0-8 0 16,-1-7 3-16,-1-9 5 15,2-4 0-15,-1-7-4 16,-1 0-4-16,-2-4-6 16,1 0 5-16,-2 1-4 15,1-2-6-15,-2-3 2 16,0-4-2-16,0-1 0 0,2-3 2 15,1-7-4-15,-2 0 0 16,2-1 0-16,0-4 0 16,-2 2-1-16,1-3 1 15,-1-1 0-15,0-2 0 16,0 0 2-16,1-1-2 16,-1 0 0-16,-1-2 0 15,-7 1 2-15,-1-2-1 16,-5 2-1-16,-6 0 0 15,-8-1-2-15,-3 2-1 16,-9 0 2-16,-4 1-5 16,-3 0 5-16,1 2-3 0,-7 1 1 15,-5 2-2-15,-10-2-6 16,-3 0 5-16,-4 0-6 16,2-1-2-16,2 1 1 15,4-2 2-15,0 4 4 16,-3-1-3-16,-2 2-11 15,0 0-19-15,2 0 6 16,8-2 34-16,-1-2 1 16,5-3-1-16,5-2 0 15,2 1-1-15,-2-1 4 16,-8 2-3-16,-11 1 0 16,-9 0-2-16,-3 1-18 15,-1-3 14-15,7 1-4 0,3 0 8 16,2 1 0-1,-1 0-2-15,6 2 2 0,0 1 0 16,4 3 2-16,4 1-1 16,-1-1 1-16,9 2 0 15,2-1 0-15,4-1-1 16,5-2 0-16,1-1 1 16,2-2 0-16,4 0-2 15,2-1-5-15,4 0 6 16,0-1-7-16,-2 0-11 15,-1 1-20-15,-6 1 8 16,0 3 19-16,-10 4-13 0,-6 2 10 16,-5 1 4-16,-4-3-1 15,4 3 3-15,-1-5 3 16,1-2-64-16,7-2-21 16,10-6-74-16,13 0-34 15,13 0 34-15,7-10-263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10:10:17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4915 8540 798 0,'0'0'861'0,"0"0"-850"0,0 0 91 0,0 0 17 0,106 28-19 16,28-35-44-16,33-11-56 15,27-5 0-15,-3 2 0 16,-13 3 0-16,-28-1 0 15,-44 5-11-15,-39 0-88 16,-40-2-159-16,-24-3-328 16</inkml:trace>
  <inkml:trace contextRef="#ctx0" brushRef="#br0" timeOffset="649.72">4214 15057 1602 0,'0'0'138'0,"0"0"-133"0,159-25 113 0,-47 21-26 0,27 1-60 0,192 2 0 16,-155 1-32-16,-7 0-12 16,-17 0-69-16,-27 0-142 15,-28 0-313-15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10:14:57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6751 3324 1154 0,'0'0'18'0,"0"0"5"0,0 0 30 0,0 0-9 0,0 0-1 16,96 0 19-16,-23 0-2 16,13 0-23-16,10 0-1 0,5 0 5 15,8 0-21-15,9 0-10 16,7 0-1-16,2-3 11 15,-3 1-5-15,1-3-3 16,-5-2 0-16,-1 2 24 16,-1-1 5-16,0 2-15 15,-2 3-12-15,-3 1-1 16,-2 0-4-16,1 0-2 16,-4 0-3-16,0 3-2 15,-5-1-2-15,-2 0 0 16,-5-1 1-16,-4 2-1 15,-6 0 2-15,-3 1-2 16,-2 1 5-16,-5 1 3 16,1-2 11-16,-2 2-4 0,4-2-2 15,6 0-1-15,0-1 1 16,5-1-6-16,2-2-6 16,4 0-2-16,-1 0 1 15,-2 0-1-15,-5 1 0 16,-5 2 1-16,4 0 1 15,2 1 0-15,4 0 2 16,7 3-3-16,4 2 2 16,7-3-2-16,2 1 4 15,2-3-4-15,6-1-2 16,4-1-1-16,11 1 1 16,4 1 2-16,2 0 0 0,-3 3 2 15,1 0 3 1,-6-1-1-16,2-2-4 15,0-2-3-15,-5-1 3 0,-3-1 0 16,0 0 0-16,-2 0 0 16,-4 3 1-16,-1 1 0 15,1 2 2-15,-1 1 0 16,4-1-3-16,-2 0 0 16,-3-4-3-16,7-2 0 15,-3 0 2-15,-3 0 1 16,-4 0 0-16,-2-4 4 15,1 0-3-15,-2 0 0 16,0-1-1-16,2 1 0 0,1 3 0 16,4-1-6-16,8 2 4 15,9 0 2-15,-7 0-2 16,-4 0-16 0,-6 3 2-16,-9-1 14 0,-4-2-7 15,-6 0-14-15,-9 0-9 16,-16 5 27-16,-2 4-4 15,4-1-6-15,0 2-10 16,3 0-31-16,3-1-19 16,4 0-44-16,1-2-64 15,-4 0-41-15,-2-1 70 16,-4 0 5-16,-3-4-100 16,-5-2-206-16</inkml:trace>
  <inkml:trace contextRef="#ctx0" brushRef="#br0" timeOffset="6182.22">10294 5476 394 0,'0'0'27'0,"0"0"-18"0,0 0 36 0,0 0 43 0,0 0-29 0,0 0-23 0,0 0-6 0,87 0 11 0,-77 0 19 0,1 0-22 16,0 0-4-16,3 0-1 16,0 0 11-16,2 0-20 15,1 0-12-15,4 0-5 16,1 0-2-16,3 0 1 15,-1 0-2-15,2 0 3 16,-1 0 6-16,2 2-2 16,1-1-4-16,0 4 1 15,1-3 4-15,0 0 0 16,1 1-5-16,2-2 1 16,0 0-3-16,3 2 0 15,2 0 1-15,5 0-6 16,0 1 3-16,0-1-1 15,2 1-2-15,0-1 1 0,-2-2 1 16,0 3-1-16,2-2-1 16,3 0 0-16,1 3 3 15,5-3 2-15,-1 1-4 16,-4 0 1-16,-1 0-2 16,-2-2-1-16,-2 1 1 15,1-2 0-15,1 1 6 16,1-1 0-16,3 0 2 15,-1 0-1-15,-1 0-3 16,-2 0 2-16,0 0-6 0,-3 0 0 16,1 0 4-16,2 0-1 15,-2 0 2-15,3 0-5 16,0 0 0-16,4 0 7 16,-2 0 6-16,1 0-10 15,-3 0 4-15,0 0-4 16,-2 0-3-16,2 0 5 15,0 0-5-15,0 0-1 16,-1 0 1-16,-2 0 0 16,-3 0-2-16,-2 0 2 15,-1 0-1-15,0 0 1 16,1 0 0-16,0 0 0 16,0 0-1-16,2 0 0 15,-4 0 1-15,-2 0 0 0,0 0 2 16,-2-1-2-16,1-1-1 15,-4 0 1-15,3 0 0 16,-2 1 0-16,-2-1-1 16,2 1 1-16,0-1 1 15,-1 1 3-15,4 1-4 16,2-1 0-16,1-1-2 16,1 2 2-16,1-1 2 15,-3 1-2-15,-1 0 0 16,-1 0 3-16,3 0-6 15,0 0 6-15,4 0-1 16,3 0 5-16,2 0 16 16,1 0-2-16,-2 0 7 0,0 0-10 15,1 0-2-15,0-2 1 16,3 0-1-16,2 0-8 16,2-2 0-16,1 1 2 15,0-2-4-15,-2-1 1 16,-1 2-2-16,1 0 5 15,0 1 8-15,0-1 2 16,4 2-4-16,5 1 0 16,1 1-11-16,-1 0 0 15,-5 0-4-15,-9 0 5 16,-1 0-6-16,-6 0 1 16,-5 0 0-16,-4 0-1 15,-9 0 2-15,-11 0-2 16,-8 0 0-16,-2-3-43 0,-21-10-171 15,-16-8-376-15</inkml:trace>
  <inkml:trace contextRef="#ctx0" brushRef="#br0" timeOffset="7585.77">11125 5764 1006 0,'0'0'97'0,"0"0"-62"0,0 0 179 0,0 0-75 0,0 0-36 0,0 0-44 0,0 0-27 15,102-79 0-15,-55 69 1 16,2 3-12-16,-7 3-1 16,-8 3-14-16,-15 1-2 15,-16 0-4-15,-3 0-1 16,-31 0-7-16,-23 1-30 15,-15 9-37-15,-5 0 17 0,-2-1 29 16,4 0-8-16,2-1 8 16,0-1 13-16,8 2 6 15,-1-2 7-15,12 0 3 16,3-1 0-16,9-2 1 16,9 0 2-16,8-2 4 15,8 1 6-15,4-1 13 16,4 0-2-16,2 1 0 15,1 1-14-15,-2 5 1 16,-1 7 11-16,-1 5 0 16,-1 6 16-16,1 8-3 15,-1 5-5-15,1 6-10 16,3 10 7-16,1 7-10 0,1 6 2 16,1 6 6-16,-2 0-5 15,1-2-9-15,1-1 3 16,-1 0-2-16,-1-2-1 15,3 2-5-15,0-2 8 16,0 1-4-16,6-1-1 16,6 2-6-16,3-1 0 15,-3-1 4-15,3-6-3 16,-3-7-3-16,0-6 4 16,0-3 0-16,-5-4-3 15,-1-3 4-15,-1-3-3 16,0-6 2-16,-3-2-2 15,1-5 3-15,-3-4-5 16,1-1 0-16,-1-4-1 0,2-2 5 16,-1-1-5-16,-1-4 0 15,2-3 0-15,-2 0 1 16,1-2 0-16,1-1-1 16,-1 1 0-16,4 1 0 15,7 0-1-15,9-2 1 16,17-3-2-16,23 0 1 15,28-8 1-15,24-11-26 16,32-8-59-16,25-5-88 16,21-13-154-16,6-12-429 15</inkml:trace>
  <inkml:trace contextRef="#ctx0" brushRef="#br0" timeOffset="8981.1">19461 5710 837 0,'0'0'53'0,"0"0"64"0,0 0 31 0,0 0-26 0,0 0-66 0,0 0-41 15,72-22 10-15,-20 22 14 16,-3 0-15-16,-8 0 5 16,-7 1-8-16,-16 5 4 15,-5-1 1-15,0 1-6 16,-2 1-1-16,-1 2-3 16,-2 2-4-16,-4 6-5 15,-1 4 2-15,-1 7-5 16,-2 4 1-16,1 0 5 15,1 5 19-15,-2 1 0 0,0 7-4 16,0 3 7-16,0 6 6 16,0 2-18-1,0 3 4-15,0 0-1 0,0-1 1 16,0 0-7-16,0 0-5 16,-3 0-1-16,-5 0-1 15,1 0-2-15,3-4 8 16,-1 0-7-16,2 0 1 15,0-3 2-15,1 2 3 16,2-1-1-16,0-2-8 16,0-4 1-16,0-3-3 15,5-4-4-15,1-3 3 16,0-3 0-16,0-2-3 0,-3-1 3 16,-2 1-2-1,-1-3-1-15,0 1 3 0,0-3-3 16,0-2 0-16,0 0 0 15,-1-2 0-15,-4-3 0 16,-1-1 0-16,1-1 0 16,0-1 0-16,0 0 0 15,1-4 0-15,-1 0 0 16,0-4 0-16,2 0 0 16,0-2 0-16,0 0 0 15,-2-3 0-15,-2 1 0 16,-8-3 0-16,-14-1 0 0,-15 0 0 15,-22 0 0 1,-27-4 0-16,-23-9 0 16,-24-4 0-16,-11 2-158 0,8 0-271 15,21 3-565-15</inkml:trace>
  <inkml:trace contextRef="#ctx0" brushRef="#br0" timeOffset="11747.45">12695 5863 1002 0,'0'0'32'0,"0"0"-32"0,0 0 7 0,0 0 85 0,0 0 18 0,-80-42-81 16,80 52-20-16,0 6-9 16,7 5 53-16,14-1-7 15,4-6-15-15,3-2-2 16,-2-9-9-16,0-3-6 16,-4 0-4-16,-3-9-6 15,-2-8-1-15,-3-2 5 16,-6 6-6-16,-2 6 2 15,-5 5 9-15,-1 2 9 0,0 17-22 16,2 14 0-16,1 7 1 16,2 3 6-16,-1-2 5 15,-4-5 0-15,0-2 4 16,0-7-8-16,-11-3-1 16,-11-3-3-16,-4-5 4 15,0-3-7-15,0-5 1 16,7-4 5-16,7-1-7 15,6-1 2-15,6 1-2 16,0 2-5-16,15 4-22 16,18 0 21-16,8 2-15 15,4-4-73-15,3-2-83 16,-2-3-114-16,0-1-128 0</inkml:trace>
  <inkml:trace contextRef="#ctx0" brushRef="#br0" timeOffset="11874.42">13213 5963 527 0,'0'0'283'0,"0"0"-144"16,0 0 31-16,0 0-15 16,0 0-127-16,0 0 28 15,77 80-28-15,-66-12-23 16,7 4-5-16,8 0-73 16,15-7-254-16</inkml:trace>
  <inkml:trace contextRef="#ctx0" brushRef="#br0" timeOffset="13029.63">17984 5854 1161 0,'0'0'33'0,"0"0"78"0,0 0 43 0,0 0-78 0,0 0-43 0,0 0 6 0,143-13-9 0,-77 13-10 16,-8-6 3-16,-13-3-18 16,-17 4 4-16,-10-1 10 15,-7 2 10-15,-4-1-1 16,-3 4-18-16,-4 1 1 0,0 0-3 16,0 0-8-16,0 9-11 15,0 9 11-15,0 4 1 16,0 4-1-16,0 1 0 15,0 0 2-15,2-1 0 16,1 0 2-16,-2-5 4 16,2-1-1-16,-3-6 3 15,0-2-1-15,0-2-1 16,-7-3 6-16,-14-1-2 16,-10-3-4-16,-5-2 3 15,-6-1-5-15,5 0 2 16,4 0 9-16,5 0 3 15,11 0 13-15,7 2-13 16,7-2 1-16,3 0-12 0,0 0 1 16,0 0-9-16,9 0 4 15,16 0 3-15,15 0-3 16,10 0-5-16,4 0 0 16,-1 0-30-16,-6 0-39 15,-4 0-35-15,-6-2-25 16,-6-5-44-16,-4-3 27 15,-7 0-8-15,-2-4 48 16,-6-3 75-16,-1-2 31 16,0-7 33-16,1 1 69 15,3 0 30-15,5 2 6 0,0 6-9 16,5 5-53 0,2 9-5-16,-2 3-18 0,-1 5-11 15,-3 16-10-15,-9 6-10 16,-7 0 6-16,-5 1-5 15,0-2 0-15,-12-4-3 16,0-4-7-16,4-2-8 16,8-3-5-16,0-2 0 15,17 0 0-15,23 2 0 16,8 1-4-16,10-2-51 16,0 0-54-16,-1-2-92 15,-2-9-197-15,-7-1-404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10:20:26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1798 6192 435 0,'0'0'234'0,"0"0"-195"0,0 0 55 0,0 0 1 0,0 0-49 0,0 0-31 0,0 0-9 15,6-1-2-15,-6 12 14 16,0 1 36-16,3 5-33 16,3 6 5-16,-1 4 19 15,3 2-6-15,-2 4 19 16,3-4-14-16,0-1-15 15,5-4-9-15,-2-2-5 16,4-4 5-16,-1-3 0 0,3-3-10 16,4-4 1-16,11-6-2 15,7-2 17-15,14-10 1 16,9-17 6-16,2-8-5 16,-2-1 0-16,-6 1 2 15,-12 4-9-15,-11 4-14 16,-3 5-4-16,-7 2-3 15,-5 3 2-15,-2 3-1 16,-2 3-1-16,-5 2 0 16,-1 4-2-16,-2-1-2 15,-4 3-22-15,-1 3-70 16,1 0-145-16,-3 4-150 0</inkml:trace>
  <inkml:trace contextRef="#ctx0" brushRef="#br0" timeOffset="2455.69">3863 5678 434 0,'0'0'36'16,"0"0"16"-16,0 0 29 0,0-79-11 0,0 58-26 0,0 0-22 0,0-1 59 0,0 3-2 15,-10-1-32-15,-10 0 5 16,-4 2 1-16,-3-1-25 15,-4 3 23-15,0 0-34 16,1 4 18-16,-3 0-6 16,2 4-2-16,-2-1-1 15,-6 1 5-15,-4 2 76 0,-5 0-87 16,-3 2 3 0,-1 3-6-16,1 1 9 0,4 0 17 15,2 0-26-15,0 1-6 16,2 12 0-16,-2 2-4 15,2 2-5-15,1 3 2 16,-4 1 1-16,4 3-4 16,3 0 1-16,-1 2 6 15,3-1-6-15,1 0 6 16,-2 2-8-16,4 1 5 16,-2-1 2-16,2 2-1 15,3-4-3-15,6-1 7 0,2 3-10 16,4 0 1-16,-2 1 1 15,6 1-1 1,-1 1 11-16,2 2-11 0,5 0 3 16,2 0 2-16,-1-1-6 15,4-4 7-15,2 1-1 16,1-3-3-16,1 0 3 16,0 0-5-16,0-1 1 15,7 0 3-15,5 3-5 16,0-1 1-16,6 0-1 15,1 1 3-15,4 0-3 0,2-4 1 16,5 3-1 0,3-3 2-16,-2-2-2 0,5-2 0 15,0-2 0-15,1 0 0 16,5-1 0-16,-5-3 0 16,-1 0 0-16,-2-1-1 15,-1-1 1-15,0-1 0 16,1-3-1-16,3-3 1 15,1-1 0-15,2-1-2 16,3 1 2-16,-1-2-1 16,0-1-5-16,2 1 3 15,-5-1-5-15,-1 0-2 16,1 0 7-16,-1 0 1 0,1-2-2 16,3-8 2-1,-1-3 2-15,1-3 0 0,2-1-2 16,0-1 2-16,3-5 2 15,-3-1-2-15,-3-2 1 16,-3-5-2-16,-9-6 3 16,4-7-2-16,-6-11 0 15,-5-7 2-15,-6-6-2 16,-11-5 2-16,-5 4-1 16,-9 6 1-16,-15 12 0 15,-5 8 0-15,0 9-2 16,5 0-6-16,5 5-29 15,8 4-97-15,11 2-11 16,0 4-103-16,8 5-148 0</inkml:trace>
  <inkml:trace contextRef="#ctx0" brushRef="#br0" timeOffset="4801.66">2950 10226 572 0,'0'0'239'0,"0"0"-239"0,0 0 0 0,0 0 28 0,0 0 5 0,0 0 28 0,27 18-20 15,-5-11 11-15,6-1-5 0,7-2-5 0,2 0-17 0,5 1 23 0,7 0-17 0,6 1-5 16,2 0-9-16,4-1 1 16,3 1-6-16,2 0-2 15,-2 2-9-15,-1 2 9 16,-5 0-10-16,0-2 0 15,0 2 3-15,0-2-3 0,-1 0 2 16,0-3-2-16,1 1-3 16,0-3 3-16,2 1 0 15,1-2-1-15,5-2 1 16,-4 1 0-16,1-1 0 16,-2 1 0-16,0 1 0 15,-4 1 1-15,-2 1-1 16,-4-1 0-16,0 1-1 15,1 0 1-15,-1 0 0 16,1-2 2-16,1 1-2 16,-1-2 2-16,9 2-1 0,0 0-1 15,-3 1 1-15,2 0-1 16,-5 0 0-16,-5 0-3 16,1 2 3-16,3-2 0 15,-2-1 0-15,2 0 1 16,1 0-1-16,-1-2 0 15,-2 4 0-15,-1-4 0 16,-2 2 0-16,-1-2 0 16,-1-1 0-16,2 2 1 15,-1-2 0-15,1 1-1 16,-2 0 0-16,-1-1 0 0,-3 0 1 16,-5 0-1-16,3 0 0 15,-3 0 1-15,1 0 0 16,-3 0 1-1,6 0-2-15,-3 0-2 0,0 0 2 16,0 0 0-16,-2 0 0 16,2 0-1-16,3 0-1 15,1-2 3-15,2-1-2 16,-2-1 2-16,-4 1-1 16,-3 0 6-16,-2 3-5 15,2-2 0-15,4 1 5 16,2 1-5-16,3 0 2 15,-1 0-1-15,1 0 1 16,0 0-3-16,-3 0 6 0,1 0 3 16,-3 0 0-16,1 0-2 15,-1 0-5-15,0 0 3 16,5 0-2-16,1 0-2 16,-1 0-1-16,4 0 0 15,2 0 7-15,-2 0-6 16,0 0 7-16,-4 0-8 15,3 1 7-15,-2 1-4 16,5-2-2-16,-3 0 2 16,1 0-1-16,-3 0-2 15,0 0 1-15,-2 0 1 16,-1 0-2-16,0 0 3 16,0 1-2-16,-1 1 1 0,4-1 1 15,-1 1-2-15,3 0 1 16,3 0-2-16,-1-1 5 15,-3 2-2-15,-1-2 3 16,-3 2 7-16,-2-1 8 16,0-1-6-16,1 2 6 15,1-3-4-15,-1 0 2 16,0 1-2-16,-1-1-6 16,0 0-6-16,-1 0-2 15,0 0 0-15,-1 0-2 16,1-2 0-16,-1-1 1 15,3 0 0-15,-3 1-2 0,0 0 0 16,1 0-1 0,-3 1 2-16,3-1-1 0,-1 2 1 15,3 0 2-15,-3 0-2 16,1 0 1-16,2 0 0 16,-3 0 1-16,1 0 4 15,-1 0-4-15,-1 0 2 16,-2 0 3-16,-1 0-1 15,-1 0-6-15,2 0 1 16,1 3 2-16,5 1 3 16,3 1-2-16,4-1 2 15,3 0-1-15,-3 1 5 16,0-3-6-16,-2 3 3 16,0-1-1-16,1 0-2 15,4 0-2-15,0 0 1 0,1-1-2 16,1 1 7-1,1 0-6-15,1 1-1 0,2-1 3 16,-1 0-5-16,0 0 9 16,3 2-6-16,4 3 4 15,-1-2 2-15,-2 0-1 16,-3 1 8-16,-1-1 3 16,-2 0-2-16,-2 0 3 15,-3-1-2-15,-4 1-1 16,-4 0-2-16,-6 0-6 15,-3-1-3-15,-2-1 9 16,-4 0-5-16,-4-1-3 0,0-1-3 16,-4 1-3-16,1 0 2 15,-1-2-1-15,-6-1-2 16,-2 1 2-16,-4-2-2 16,-5 1-1-16,-2-1-23 15,0 0-69-15,0 0-86 16,-3 0-183-16,-11 0-709 15</inkml:trace>
  <inkml:trace contextRef="#ctx0" brushRef="#br0" timeOffset="8699.32">7057 11373 641 0,'0'0'26'0,"0"0"-14"0,0 0 67 0,0 0-37 0,0 0-14 0,0 0 17 0,0 0-12 0,30 3-4 0,-18-3-8 0,0 2 1 16,3-2-2-16,0 1-2 15,-2 0-10-15,1 1-5 16,-2-1 2-16,2 2 1 0,3-2-5 15,-1 2 1-15,2-1-1 16,-1-1-1-16,-1 0 0 16,-1 1 1-16,1 0 1 15,-1 1-2-15,0 0 0 16,-1 0 0-16,-2 0-1 16,-1-2 2-16,-2 1-1 15,1 0 0-15,-2 0 0 16,1 1-1-16,2-2 2 15,0 2-2-15,3-2 1 16,2 1 0-16,-1 1 0 16,3-3 0-16,-3 3 0 0,3-2 1 15,-2 0-1-15,2 1 2 16,2-2-4-16,-1 0 4 16,2 1-4-16,-3-1 5 15,1 2-5-15,1-1 2 16,-5-1 0-16,4 0 0 15,-1 0 0-15,1 0 1 16,-1 2-1-16,-1-2 0 16,2 1 1-16,0 0-3 15,-1-1 3-15,2 2-1 0,-1-2 0 16,2 0 1 0,0 0-1-16,-3 0 0 0,6 0 2 15,-2 0 2-15,1 1-3 16,0 1 3-16,0-2-2 15,-3 0 4-15,0 0-1 16,1 0-3-16,-2 0-2 16,-1 0 9-16,0 0-6 15,-1 0 1-15,0 0 1 16,2 0 5-16,1 0-2 16,1 0-4-16,0 0 5 15,-2 1-1-15,2-1-2 16,-3 0 2-16,2 0-3 0,0 0 4 15,-2 0 7 1,2 0 1-16,-2 0-7 0,1 0 5 16,-1 0-2-16,-2 0-1 15,4 0-1-15,-2 0-3 16,4 0-3-16,0 0-2 16,1 0-1-16,-4 0 5 15,2 0-4-15,-4 0 0 16,2 0 6-16,0 0-1 15,-1 0 1-15,0 0 1 16,2 0-6-16,0 0 6 16,0 0-6-16,-4 0-2 15,4 0 5-15,-1 0-5 16,0 0 0-16,4 0 1 16,2 0 0-16,0 0 4 0,3 0-6 15,-2 0-1-15,1 0 3 16,0 0-3-16,-2 0 4 15,-3 0-2-15,0 0 1 16,0 0 0-16,-1 0 8 16,-2 0-2-16,4 0 0 15,2 0-1-15,0 0-4 16,3 0-1-16,2 0 0 16,-2 0 0-16,-2 0-2 15,1 0 1-15,3 0-1 16,-2 0 2-16,2 0 2 15,0 0-3-15,-3 0 1 16,1 0 0-16,0 0-3 16,1 0 0-16,0 0 0 0,0 0-1 15,-4 2 3-15,5-2-4 16,-1 0 4-16,0 1-1 16,3-1 0-16,-2 0-1 15,-2 0 1-15,0 0-1 16,-1 0 1-16,0 0-1 15,0 0-1-15,1 0 1 16,-1 0 0-16,0 0 2 16,0 0-3-16,0 0 2 15,1 0-1-15,0-1 0 16,1-1 0-16,-1 2 0 16,-1-1 0-16,-3 1-3 15,0 0 3-15,1 0 0 16,2 0 0-16,-1 0-2 0,1 0 4 15,-4 0-3-15,1 0 1 16,1 0 0-16,-1 0 0 16,1 0 0-16,2 0 0 15,2 0 0-15,2 0 0 16,1 0 0-16,3 4 0 16,1 3 0-16,0-1-1 15,1 0 2-15,0 0-2 16,-1-2 2-16,3 2-2 0,-3-3 1 15,2 1 0 1,0 0 0-16,3 2 0 0,0-2 2 16,-5 0-1-16,0 2-1 15,-1-2 0-15,1 1 0 16,1 0 0-16,1 0 1 16,-1 2-2-16,3-3 1 15,-3 1 0-15,-1 1 1 16,-3-2 0-16,-3 2-1 15,-3-4-3-15,-4 3 3 16,1-3-1-16,-4 1 0 16,1 0 2-16,-3 0-2 15,3 0 2-15,-1 0 0 16,-2-2-1-16,-1 1-2 0,-4-1 2 16,-3-1-9-16,-4 0-26 15,-4 0-20-15,-2 0-19 16,0 0-44-16,0 0-53 15,0 0-94-15,-12-7 19 16</inkml:trace>
  <inkml:trace contextRef="#ctx0" brushRef="#br0" timeOffset="15771.64">1467 12778 970 0,'0'0'10'0,"0"0"-6"0,0 0 22 0,0 0 12 0,0 0-4 0,0 0-1 0,0 0 0 0,-79 88 6 16,89-65 0-16,20-5-13 15,15-8 12-15,24-10 24 16,19-1-8-16,14-26-31 16,9-11-8-16,2-8-12 15,-3-6-3-15,-5-4-1 16,-8 1-1-16,-6 6-77 0,-19 9-220 16,-20 13-163-1</inkml:trace>
  <inkml:trace contextRef="#ctx0" brushRef="#br0" timeOffset="15985.38">1713 13195 813 0,'0'0'3'15,"155"7"3"-15,-45-7 33 0,9 0 2 16,10 0-22-16,7 0-18 16,16-10-1-1,8-5-51-15,10-7-309 0</inkml:trace>
  <inkml:trace contextRef="#ctx0" brushRef="#br0" timeOffset="17550.21">14377 13007 542 0,'0'0'46'0,"0"0"97"0,0 0-35 0,0 0-67 0,0 0-24 0,0 0-1 16,62-14 12-16,-32 13-6 15,9-1 18-15,1 1-4 16,2 1 12-16,-1 0-28 0,-6 0 1 16,1 0 2-16,1 0-8 15,5 0-4-15,4 0-1 16,-4 0-1-16,-3 0-1 16,-2 0 4-16,-1 0 16 15,4 0-12-15,6 0-4 16,2 0-1-16,1 1-8 15,-5 2-3-15,-4 0 2 16,-9-2-1-16,-4 1 2 16,-1-1 2-16,-1 1 13 15,3 0 8-15,3 1-9 0,4 2-9 16,-4-1-5-16,2 0 1 16,0-1-3-16,-2 0 6 15,-2 0-4 1,-1 0 4-16,0 1-1 0,3-1-1 15,-1-1-2-15,3 0-1 16,-2-1 0-16,-1 1-2 16,-1-2 2-16,-4 0 0 15,-2 0-2-15,-1 0 1 16,0 0 0-16,2 0 0 16,0 0 2-16,5 0-3 15,3 0 1-15,4 0 0 16,1 0-1-16,0 0 0 0,1 0 0 15,-4-2 2-15,-1-1 0 16,-3-1-4-16,-5 0 3 16,0 0-1-16,-1-2 0 15,0 2 1-15,-4-1-1 16,-1 3 0-16,-7-1-2 16,-3 0-6-16,-6 0-35 15,-3-1-58-15,-15-2-70 16,-24-4-36-16,-19-7-207 15</inkml:trace>
  <inkml:trace contextRef="#ctx0" brushRef="#br0" timeOffset="18772.18">4248 14096 608 0,'0'0'38'0,"0"0"-36"15,0 0 12-15,0 0 9 0,0 0-16 0,0 0 39 0,16 15-21 16,9-12 12-16,13-3-2 16,13 0-8-16,19 0-6 15,9 0-8-15,16 0-13 0,8 0-3 16,8 0-31 0,10 0-215-16,7 0-225 0</inkml:trace>
  <inkml:trace contextRef="#ctx0" brushRef="#br0" timeOffset="19352.3">7569 13073 793 0,'0'0'8'0,"0"0"-7"0,0 0 3 0,80-1 21 0,-20 10-18 0,9 0-2 0,4 1-5 0,4-1 0 0,1-2-1 16,1-3-3-16,-4 1-54 16,-9-4-133-16,-11 1-47 15</inkml:trace>
  <inkml:trace contextRef="#ctx0" brushRef="#br0" timeOffset="48814.67">13513 3491 1016 0,'0'0'29'0,"0"0"70"0,0 0 104 0,0 0-87 0,0 0-44 0,0 0-10 16,0 0-17-16,7-70-9 15,-7 75-21-15,0 19-4 0,-6 15 31 16,-6 21 47-16,-6 17-42 16,-1 15-9-16,-3 14-14 15,-2 8-3-15,0 0-9 16,-1 1 1-16,2-9-11 15,2-8 7-15,2-3-9 16,2-9 4-16,1-3-2 16,4 0 4-16,0-3-5 15,2-7 0-15,2-8-1 16,2-13 0-16,0-11 0 16,2-7 2-16,1-12-2 0,2-9-7 15,1-7-23 1,0-6-47-16,0-15-53 0,11-24-155 15,7-23-237 1</inkml:trace>
  <inkml:trace contextRef="#ctx0" brushRef="#br0" timeOffset="50215.45">13469 3484 739 0,'0'0'208'0,"0"0"-76"0,0 0-16 0,0 0-49 0,0 0-28 0,111-25 1 0,-63 25 4 15,13 0-6-15,17 0 2 16,23 0-10-16,9 0-9 16,14 0-1-16,5 0 2 15,6 0-14-15,7 0 1 16,6 2 6-16,1 3 4 16,3 0 6-16,-1 1-1 15,-5 1-13-15,-6-2 0 16,-8-2-11-16,-13 1 0 15,-12-2 1-15,-16-1 0 16,-11 0 0-16,-6 1-1 16,-6-2 1-16,-3 0 1 15,-9 0-2-15,-5 0 0 0,-12 0 1 16,-11 0 0-16,-7 0 0 16,-6 0-1-16,-4 0 2 15,-1 0-2-15,-1 0 0 16,1 0-1-16,0 0 1 15,0 0 2-15,-1 0 0 16,-3 0-1-16,-2 1 0 16,0 1 4-16,-2-1 0 15,1 2-2-15,0 3 0 16,-2 2-1-16,2 6-2 16,-3 6 3-16,0 10 8 15,0 9 19-15,0 6-1 16,0 11-13-16,-4 4 3 0,-4 12 3 15,-3 11 12-15,0 6-7 16,2 4-8-16,-1-1 8 16,1-3-20-16,3-6 6 15,0-4-7-15,-1-4-1 16,1-6 1-16,-2-1-3 16,-1-2 1-16,-3-6 0 15,2-8-3-15,2-7-1 16,1-5 2-16,1-7-1 15,1-5 0-15,1-6-1 16,1-5 0-16,0-2 0 16,1-4 0-16,-1-1 1 0,-1-1-3 15,4-5 4-15,0-3-1 16,0 1-1-16,0-2 1 16,0 0 1-16,-3 0 1 15,-4 0-3-15,-4-2 0 16,-7-5-1-16,0 0-1 15,-7 0 1-15,-7 2-6 16,-5-2 5-16,-11 0-10 16,-11 0 3-16,-8 1-14 15,-14 0 6-15,-5 1-17 16,-3 2 0-16,0 1 5 16,4 2 2-16,2 0-4 15,3 0 10-15,1 0 12 0,-4 2-7 16,2 2 6-1,-2 2-5-15,-5-1-2 0,-2 0-5 16,2-1 9-16,4-3 8 16,7-1 4-16,8 0-6 15,5 0-6-15,1 0-1 16,-1 0-8-16,2-4-18 16,-3 0 14-16,-1-2 2 15,0 2 3-15,-3 1 10 16,-3 0-6-16,7 2 6 15,2-1 9-15,6 1-3 16,8 1 5-16,0 0 0 16,0 0 0-16,-2 0-2 15,2 0-2-15,0 0-3 16,4 0 7-16,2 0 0 0,2 3 0 16,2 0 0-16,-4-1-3 15,0 0 2-15,4-2 2 16,6 0 0-16,12 0-1 15,11 0 0-15,6 0-26 16,4-3-70-16,11-8-90 16,18-4-201-16</inkml:trace>
  <inkml:trace contextRef="#ctx0" brushRef="#br0" timeOffset="52010.91">15315 4168 715 0,'0'0'6'0,"0"0"51"0,0 0 38 0,0 0-84 0,0 0-11 0,0 0 0 0,0 0-1 16,-13 13-5-16,18-10 6 15,16 0 26-15,11 1-10 16,10-2-3-16,14 1-6 15,10 0-6-15,5-2 2 16,7 2 4-16,6 0 0 16,5 1 5-16,11 3 38 15,6-1-30-15,6 1-11 16,4-1 7-16,1-2-10 16,-6-1 3-16,0-2 16 0,-8 1 16 15,0-2 4 1,-2 0 2-16,1 0 4 0,0 0-16 15,0 0-12-15,0 0-8 16,-5 0-3-16,-5 0-7 16,-2 4 4-16,-4 0 14 15,-1 1-8-15,-6-3 5 16,-1 3-3-16,-8-3-10 16,-3 1 2-16,-3 0-3 15,-8-3 3-15,-6 1 6 16,-6-1-4-16,-7 0 5 15,-3 0-2-15,-11 0 1 16,-4 0-4-16,-9 0-5 16,-6 0 2-16,-3 0 0 0,-1 0-2 15,0-2-6-15,-11-5-163 16,-12-2-159-16,-7-2-282 16</inkml:trace>
  <inkml:trace contextRef="#ctx0" brushRef="#br0" timeOffset="54793.89">18860 3340 342 0,'0'0'67'0,"0"0"19"0,0 0-26 0,0 0 6 15,-91 15-8-15,72-10-19 0,2-1 23 0,-1-1-7 0,0 1-8 0,-1-1-14 0,-7 1-1 0,-2 0 1 0,-8 2-4 16,0 1 0-16,-4 1 5 16,2 2 14-1,2 3-29-15,-2 0-12 0,2 1 1 16,-3 0-5-16,0 0 3 16,-3 1 0-16,-3-1-1 15,0 1 7-15,-2 0-9 16,-1 2 2-16,-1 1-5 15,2 1 3-15,3-2-3 16,5-2 18-16,1 1 10 16,0-2 9-16,2 1-1 0,-3-1-19 15,3-1-1-15,0 1-7 16,2 1-8-16,0 0-1 16,3-1-1-16,1 1 1 15,1-2 2-15,1 1-1 16,1-1-1-16,-1-1 1 15,1-1-2-15,-2 0 2 16,0-1 0-16,0 0-1 16,1 0-1-16,3 0 0 15,4 1 1-15,-2 0 0 16,3 2 2-16,0-2-3 16,-1-1 2-16,0 0-1 15,2-2 0-15,-2 1 2 16,0-2-4-16,2 1 3 15,-2-2-1-15,-1 1 0 0,3 0 1 16,-1 0-2-16,0 0 1 16,1 0 0-16,0 0 0 15,2-1 0-15,-1-1 0 16,-1 0 1-16,2 0-1 16,-3 1 0-16,-3-2 0 15,2 4 1-15,-1-3-1 16,3 1 0-16,-1 2 0 15,2-2 1-15,0 1-1 16,-3 0 0-16,4 0 0 16,-2-2 0-16,0 0-2 0,-1 0 4 15,-2 1-2-15,-2 0 0 16,-1 1 0-16,-2 0 0 16,2-1 1-16,-2 1-2 15,0-2-1-15,5 1 2 16,-2-2-1-16,1 2 1 15,0-1 0-15,-3 2 0 16,1 0-2-16,0 2 2 16,-1-1 0-16,2-1 0 15,-3 2 1-15,2-3 0 16,-2 1-1-16,-1 0-2 16,3 0 2-16,-4 3 0 15,2-2 0-15,0 2 1 16,-2 0-1-16,0-2 0 15,2 1-2-15,-1-1 2 16,0 0 1-16,0-1 0 0,-2 0-1 16,0-1 0-16,0 1 1 15,-1 0-2-15,1 0 0 16,0-1 1-16,-1 1 3 16,4 0-3-16,0 0-1 15,1 1 0-15,1-3 2 16,1 1-1-16,1 0 2 15,1-1-4-15,-1 1 3 16,-3-1-1-16,3 0 0 16,-2-3 0-16,0 2 1 15,0 1 0-15,-4-1-1 0,-2 0 0 16,-3-1-1-16,-2 1 1 16,3-1-2-16,0 0 2 15,2 1-1-15,2-1-2 16,-2 1 3-16,0 1-4 15,-2-1-6-15,-4 0 10 16,3 0-4-16,-2 2 3 16,1-3-3-16,1 1 0 15,0-1-3-15,-2 0 3 16,1 1 3-16,0-1-3 16,1-2 4-16,1 2 0 15,0 0 0-15,0-1 0 16,-1 1 0-16,1 0-1 15,-2 1 1-15,1-1 0 0,-1 0 0 16,-1 1 0-16,-2-1-4 16,3 0 3-16,-1 1-1 15,1-1 2-15,-2 0-3 16,3 1 7-16,-2-1-8 16,-1 0 4-16,-2 0 0 15,0 0 1-15,2-1-1 16,3 3-2-16,2-3 0 15,1 3 1-15,0 0 1 16,1 1-3-16,-2-1 5 0,3 2-2 16,-3-1 0-1,2 0-1-15,-1-1 1 16,0 1-2-16,-1 1 4 16,1-1-3-16,0-1 4 0,2 3-5 15,1-3 2-15,0 2 0 16,1 0 1-16,-1 0-1 15,2 0 0-15,-1-1 0 16,3-1 1-16,2 0-1 16,4-1 0-16,2-1 0 15,5-3-1-15,3 0 2 16,3 0-1-16,4 0 0 16,1 0-19-16,0 0-56 15,0-5 7-15,0-6-62 16,8-4-238-16</inkml:trace>
  <inkml:trace contextRef="#ctx0" brushRef="#br0" timeOffset="55928.84">13455 4233 296 0,'0'0'113'0,"0"0"-82"0,0 0-16 0,0 0-8 0,0 0-7 0,0 0 5 0,0-1 14 16,0-1 29-16,0 2 6 0,6-1-22 16,2 1-18-16,1-2-10 15,3 1-3-15,5-1 4 16,3 1-5-16,6-2 0 16,1 0 2-16,6 1 2 15,0 0-4-15,2-1 0 16,-1 0 0-16,1 2 1 15,-1 0 3-15,4-1-2 16,5-1 3-16,3 2-3 16,3 0 7-16,1 1-8 15,-1 0 2-15,-3 0-3 16,3 0-2-16,-3 0 0 16,-2 0 2-16,-2 0-1 0,-3 0 1 15,1 0 0 1,0 1-1-16,1-1-6 0,0 1-4 15,-1 1 2-15,1-2 6 16,-1 1-4-16,-3 1 2 16,-1-2 4-16,-2 0 0 15,-1 0-4-15,-1 0 0 16,-3 0-2-16,-2 0 7 16,-2 0 1-16,1 0-1 15,-4 0 4-15,2 0-4 16,1 0 1-16,2 0-1 15,2 0 0-15,-1 0 1 16,0 0-1-16,-4-2 0 16,3 2 1-16,2 0 3 0,0 0 5 15,1 0-5-15,0 0-1 16,-6 0 0-16,0 0-2 16,-6 0 0-16,-1 0 4 15,-1 0 7-15,1 0 20 16,-5 0 17-16,0 0-19 15,-6 0-3-15,-3 0-7 16,0 0-5-16,0 0 6 16,0 0 8-16,3 0 3 15,1 0-16-15,2-1-7 16,2-1 0-16,2 0-5 16,2 0-4-16,-1-1 0 15,-2-1-2-15,-2-1-16 0,2-1-80 16,-1-2-197-1</inkml:trace>
  <inkml:trace contextRef="#ctx0" brushRef="#br0" timeOffset="57838.38">16146 4160 330 0,'0'0'76'0,"0"0"-73"0,0 0 3 0,0 0 32 16,0 0 4-16,0 0-8 0,9 8 3 0,-6-6 11 0,0-2 7 15,-3 0 28-15,2 0-24 16,-1 0 23-16,-1 0-21 15,0 0-28-15,2 0-14 0,-2 0 3 16,0 0 4 0,0 0 4-16,0 0 13 0,0 0-8 15,0 0-24-15,0 0-7 16,0 5 0-16,0 4-1 16,0-1 1-16,0 2 2 15,0-2-4-15,0-2-1 16,11 0 2-16,4-5 0 15,3-1 4-15,0 0 0 16,-2 0 1-16,-2-4 2 16,-1-6 8-16,-5-1 20 15,-1-2-11-15,-4 2-10 16,-3 1 0-16,0 3-3 16,0 3-5-16,-12 2 10 15,-8 2-8-15,-3 0-10 0,2 0 3 16,-1 6 4-16,7 3-5 15,2 2 0-15,3 3-3 16,6 0 0-16,2 1 0 16,2 1 0-16,0-2 0 15,2 0 0-15,16-5-2 16,6-4 2-16,4-5 9 16,2 0 2-16,-2 0-5 15,-2-10 3-15,-4-4-4 16,-7-1 2-16,-6-2 4 15,-4-2 5-15,-5 3 11 16,0-1-10-16,-14 1-12 16,-7 5 5-16,-3 4-2 15,-1 4-8-15,-1 3 2 0,1 0 4 16,3 1-6-16,5 11-1 16,4 0 0-16,5 4-1 15,7 1-5-15,1-1 6 16,0 0-5-16,11-3 2 15,8-3 4-15,5-4 3 16,1-4 2-16,0-2-4 16,-1 0 6-16,-3 0-1 15,-6-10 0-15,-2-2-1 16,-7-3 1-16,-4 1 5 16,-2 0-3-16,0 0 0 15,-9 3-3-15,-9 3 4 16,-6 2-6-16,2 4 4 0,-5 2-5 15,2 0-1-15,4 5 1 16,4 6-2-16,4 5-2 16,5 0 1-16,5 4 0 15,3 0-3-15,0-3 2 16,3-2 0-16,15-2 2 16,3-6 0-16,5-3 2 15,0-4 7-15,1 0-5 16,-5-6-1-16,-2-7 2 15,1-4-3-15,-7-3 0 16,-1-3 5-16,-6-1-7 16,-7 2 6-16,0 2-3 0,-1 6 1 15,-18 5-3-15,-6 5 6 16,-3 4-6-16,1 0 3 16,2 0-4-16,6 4 2 15,4 10-2-15,0 6 0 16,10 3-4-16,2 2 4 15,3-1 0-15,0-2 0 16,3-4 2-16,12-4-2 16,5-3 0-16,4-5 1 15,2-5 0-15,0-1 1 16,-3 0 1-16,-3-6 2 16,-2-6 2-16,-5-2-2 15,-1-3 4-15,-9-2-6 16,-3 2 6-16,0 2-3 15,-5 4-6-15,-12 5 3 0,-4 5 1 16,-2 1-3-16,-3 0 2 16,-1 12-3-16,3 7 0 15,3 3 0-15,5 1 0 16,5-1-1-16,5-1-1 16,6-2-1-16,0-5 2 15,2-2 0-15,14-7-4 16,5-3 5-16,6-2 6 15,4 0 1-15,5-12-3 16,-3-3 0-16,-5-5 1 16,-8-2 1-16,-7-1 6 15,-12 2 18-15,-1 3 3 0,-4 6-10 16,-17 6-2-16,-4 6-5 16,-5 0-12-16,3 0 1 15,6 4-4-15,5 5-2 16,8 1 1-16,4-3-6 15,4-1 3-15,0-1 2 16,0 1-2-16,4 0 1 16,7-4 2-16,-1 0 4 15,4-2-4-15,-4 0 6 16,2 0-3-16,-3-6 2 16,-5-2 0-16,0-4 9 0,-4 2-1 15,0 0-1 1,0 2-7-16,0 2-3 0,0 2-2 15,0 3-5-15,0-1-52 16,0 2-87-16,1 0-157 16,8 0-372-16</inkml:trace>
  <inkml:trace contextRef="#ctx0" brushRef="#br0" timeOffset="58593.47">17547 3512 560 0,'0'0'124'0,"0"0"11"0,0 0 29 0,0 0-79 0,0 0 8 0,0 0 9 0,54-61-24 16,-53 60 14-16,1 0-8 15,-2 1-20-15,0 0-16 16,0 0-23-16,-11 8-3 15,-11 13 10-15,-5 8 6 16,-3 9-2-16,3-1-7 16,9 5-12-16,5 0-7 15,7-3-9-15,6-1-1 16,1-1 0-16,23-4 0 16,12-4 0-16,11-2 5 15,6-3-5-15,2-5 0 16,-6-6-16-16,-10-6-49 0,-13-4-23 15,-13-1-13-15,-10-2-23 16,-3 0-52-16,-1 0-52 16,-29 0-139-16</inkml:trace>
  <inkml:trace contextRef="#ctx0" brushRef="#br0" timeOffset="59246.88">15205 4438 809 0,'0'0'91'0,"0"0"47"0,0 0-15 0,0 0-59 0,0 0-16 0,0 0 10 0,40-61-7 0,-40 61 1 0,0 0-3 0,0 0-1 0,0 0-23 0,0 0-13 16,-6 1 3-16,-8 12 6 16,-8 5-1-16,-8 5 11 15,-1 5 2-15,1 0-19 16,6 2-8-16,11-2-2 15,10-4-4-15,3-1-2 16,9-6-1-16,24-2-4 16,16-5-21-16,9-3-77 15,6-1-39-15,5-6-112 16,-1 0-123-16</inkml:trace>
  <inkml:trace contextRef="#ctx0" brushRef="#br0" timeOffset="60993.79">17605 4207 610 0,'0'0'169'0,"0"0"-15"0,0 0-4 0,0 0-52 0,0 0-14 0,0 0-2 16,5-9-2-16,-5 9-18 15,-12 0-7-15,-15 2-4 16,-9 10-21-16,-3 0-4 16,6 4-3-16,9 0-12 15,8 3-11-15,10 4-2 16,6 4-5-16,5 3 4 15,23-1 3-15,9-1 0 16,9-2 0-16,-2-7-6 16,-4-2-66-16,-7-4-44 0,-11-6-61 15,-17-5-60-15,-5-2-220 16</inkml:trace>
  <inkml:trace contextRef="#ctx0" brushRef="#br0" timeOffset="61743.34">14745 4055 949 0,'0'0'113'0,"0"0"-111"0,0 0 99 0,0 0-6 0,0 0-60 0,0 0 11 0,0-11 20 0,-6 11-3 0,-13 0-20 0,-2 0-28 16,-5 6 1-16,4-1 6 16,7 2-6-16,2-1-3 15,4 3-1-15,4 2-12 16,5 3 0-16,0 8-1 15,8 7-1-15,22 6 1 0,13 0 0 16,14 1 0 0,4-4-2-16,0-5-90 0,-3-4-83 15,-10-9-169-15,-8-10-389 16</inkml:trace>
  <inkml:trace contextRef="#ctx0" brushRef="#br0" timeOffset="72878.6">1656 953 1273 0,'0'0'20'0,"0"-105"77"16,0 65 11-16,0 13 24 0,0 13 17 0,0 10-58 0,0 4-52 0,0 40-39 0,2 20 0 0,16 23 8 0,0 11 13 0,-2-4-9 0,2 1-3 0,-3-2-8 0,-3-1-1 0,0-6-4 0,-3-10-51 15,-2-13-101-15,1-12-88 16,-1-20-88-16,-4-17-299 16</inkml:trace>
  <inkml:trace contextRef="#ctx0" brushRef="#br0" timeOffset="73209.14">1716 1396 1016 0,'0'0'46'0,"0"0"-40"16,64-74-3-16,-18 44 37 0,-1-1 29 16,3 1-47-16,-6 0-18 15,-5-7 3-15,-4-6-7 16,2-6 6-16,-7-7 0 15,-6-2 0-15,-10 6 8 16,0 6 47-16,-9 17 43 16,-2 12-22-16,-1 10-15 15,0 7 15-15,3 11-47 16,2 31-23-16,5 22-7 16,5 17 84-16,3 0-53 15,0-2-14-15,1-5-14 16,-2-5-3-16,-4-4-4 0,1-7-1 15,-1-11-23-15,-1-10-112 16,0-14-131-16,7-16-150 16</inkml:trace>
  <inkml:trace contextRef="#ctx0" brushRef="#br0" timeOffset="73560.12">2762 1320 1263 0,'0'0'85'16,"0"0"43"-16,0 0 26 0,0 0-66 16,-99-91-26-16,79 61-43 15,-1-12-14-15,1-12-3 16,4-14 2-16,13-7-3 16,3 4-1-16,21 7-3 15,21 15-2-15,7 15 2 16,-4 14 3-16,-7 13 5 15,-15 7-5-15,-12 16-1 16,-9 22 1-16,-2 14 17 16,-19 11 15-16,-13 6-5 15,-2-2-18-15,6-8-4 16,7-11-5-16,18-11 0 16,3-10-1-16,6-10-14 0,21-9-13 15,5-7-28 1,9-1-53-16,4-5-73 0,4-15-67 15,2-7-111-15</inkml:trace>
  <inkml:trace contextRef="#ctx0" brushRef="#br0" timeOffset="73876.72">3454 665 996 0,'0'0'79'15,"0"0"4"-15,0-82 134 0,0 68-66 16,-10 9-18 0,-20 5-74-16,-12 10-35 0,-4 18-12 15,1 9-5-15,14 2 1 16,19 0-6-16,12 0-2 16,35 2-8-16,15 0 8 15,10 1 0-15,-7-3 2 16,-12-6 0-16,-18-6-1 15,-15-1 2-15,-8-4-1 16,-11 2 10-16,-26 1-5 16,-11 2-7-16,2-6-79 15,3-8-182-15,15-13-127 16,8-2-340-16</inkml:trace>
  <inkml:trace contextRef="#ctx0" brushRef="#br0" timeOffset="74006.75">3588 1024 1271 0,'0'0'45'15,"0"0"-39"-15,0 0-6 16,0 0-208-16,0 0-485 16</inkml:trace>
  <inkml:trace contextRef="#ctx0" brushRef="#br0" timeOffset="74856.66">2171 2131 1031 0,'0'0'129'0,"0"0"-28"0,39-85 72 0,-33 72-57 0,-6 7-19 0,0 6-16 16,0 0-14-16,0 10-47 16,0 20-12-16,-9 11 29 15,-7 11 20-15,2 0-15 16,5-1-19-16,4-3 3 16,4-3-14-16,1-1-4 15,0 0-1-15,0-6-3 16,0-1 0-16,12-8-3 15,7-2 2-15,4-6-3 0,7-5 0 16,7-7 0-16,8-7 0 16,7-2 0-16,2 0 0 15,2-14 0-15,-8-3 0 16,-14 2 0-16,-13 0 0 16,-9 7 0-16,-7 1 0 15,-2 4 0-15,-2 1 0 16,1-1 0-16,2 2-36 15,5-2-39-15,3-1-30 16,6 1-21-16,3-2-48 0,6-6-41 16,1-5-62-1,2-5-228-15</inkml:trace>
  <inkml:trace contextRef="#ctx0" brushRef="#br0" timeOffset="75407.16">3108 2027 987 0,'0'0'114'16,"0"0"30"-16,0 0 30 15,0 0-63-15,60-73-28 16,-56 72-47-16,1 1-28 16,0 0-7-16,0 0 1 0,-2 5 1 15,5 4 7-15,-4 0 2 16,-2-1 10-16,1 0 3 15,-3 1 2-15,0-3-6 16,0 2 5-16,0-4-3 16,0 2 2-16,-8-2-14 15,-4-1 5-15,-7-2-6 16,-8-1-4-16,-4 0 0 16,-4-7-1-16,2-16-2 15,5-7-1-15,4-13-1 16,11-7-2-16,8-3 1 15,5 4-3-15,6 6 2 16,18 10-9-16,4 8 10 16,1 10 0-16,-5 8-1 15,-8 7-2-15,-4 5 1 0,-12 31 2 16,-6 14 5-16,-25 14 25 16,-11 7-7-16,-4-1-5 15,8-5-7-15,10-8-5 16,16-14-6-16,12-8-1 15,3-10 0-15,25-9-5 16,14-7 5-16,7-9 1 16,8 0 0-16,0-10 0 15,-2-4-1-15,-3-3-9 16,-4 3-60-16,-2-1-48 16,-4-3-52-16,-6 1-126 0,-2-1-307 15</inkml:trace>
  <inkml:trace contextRef="#ctx0" brushRef="#br0" timeOffset="75686.17">3608 1713 1181 0,'0'0'152'0,"0"0"-98"0,0 0 134 0,0 0-78 0,0 0-68 16,0 0-39-16,0 43 44 15,4 3 26-15,2 2-6 16,-1 0-33-16,2-5-15 16,-2-3-6-16,5-4-9 15,-4-4-1-15,2-7-3 0,-4-4 0 16,-4-4 0-16,0-4-1 16,0-3-17-16,0-4-30 15,0-5-46-15,0-1-68 16,4 0-42-16,4-13-97 15,-1-7-295-15</inkml:trace>
  <inkml:trace contextRef="#ctx0" brushRef="#br0" timeOffset="75957.71">4018 1520 991 0,'0'0'375'15,"0"0"-351"-15,0 0 44 16,0 0-26-16,0 0 18 16,-91 128 2-16,54-59-26 15,1 2-16-15,12-2-3 16,15-7-15-16,9-13-2 16,12-11 0-16,24-11-3 15,13-10-3-15,8-10 6 16,5-7-13-16,1 0-66 15,-3-3-59-15,-3-9-101 0,-13-7-249 16</inkml:trace>
  <inkml:trace contextRef="#ctx0" brushRef="#br0" timeOffset="77440.44">4090 502 1046 0,'0'0'28'0,"0"0"-13"16,-41-106 59-16,21 69 14 15,-3 0-46-15,-4 1-12 16,-4 3 7-16,-6 6 17 16,-7 0-4-16,-8 4-10 15,-3 0-3-15,0 4 5 16,-4-1-28-16,-5 2 3 15,-7 0-6-15,-2 3-5 16,-9 1 3-16,-2 3-3 16,-6 4 5-16,-1 5 4 15,-3 2-6-15,0 0-6 0,-2 9 10 16,-6 5-6-16,-2 3-2 16,-5 7 33-16,4 3-26 15,5 2-8-15,2 4 1 16,4 2-2-16,7 4 14 15,7 7-3-15,4 1-3 16,11 6-5-16,9 0-4 16,4 4-2-16,6 5 0 15,8 6 0-15,4 4 3 16,-2 4-3-16,3 4-2 16,-7 6 2-16,-3 3 1 0,-1 1 1 15,1 2-4-15,12-2 4 16,11 1-7-16,14-4 5 15,6-2-3-15,0-5 3 16,14-3 0-16,4-4-1 16,9-2 1-16,-2-4 0 15,5 0-2-15,1-2 2 16,2-2-1-16,3 5 1 16,-2-3-1-16,3 3 1 15,-1 0-1-15,3-4-5 16,3-2 5-16,4-4-2 15,3-6-3-15,7-8 5 16,5-3-4-16,7-7 4 16,1-5-1-16,1-3 2 15,3-5 0-15,-1-1 1 0,-1-5 0 16,-1-2-1-16,2-5 1 16,4 0-1-16,3-7 0 15,-1-1-1-15,7 0-1 16,1 0 1-16,2-9-2 15,-1-2 3-15,1-2 0 16,-9 0 0-16,-2-4 0 16,-5-2 1-16,-3-1 0 15,-5-1 0-15,-4 0 2 16,-4 0-1-16,1-3-1 16,1-1 3-16,3-2-4 0,3-6 2 15,-1 0-1 1,-5 1-1-16,-4 0-5 0,-6 2 5 15,-2 3 0-15,-1 0 0 16,-3 0 0-16,-2-2 2 16,3-4-2-16,-4-3 1 15,0-6-1-15,1-2 0 16,-1 4 1-16,-6 4 2 16,-5 3-3-16,-3 5 0 15,-5 3-1-15,1-1 2 16,-2 1-1-16,-2-3 2 15,2-6 2-15,-1-7-4 16,4-4 1-16,-1-5 1 0,3 1 0 16,-6 6-2-16,-2 6 0 15,-5 4 0-15,-2 2 2 16,-2 1 1-16,-1-2-3 16,0-2 2-16,-4-3-2 15,-2-5 4-15,0-5-3 16,0 5-1-16,0 4 0 15,0 4 1-15,-8 5 0 16,3-1 1-16,-2-1-1 16,0-3-1-16,-2 0-1 15,0-5-1-15,-3-2 4 16,0 1 0-16,-3-1-1 0,0 3-1 16,-4 0 5-16,-1-2-4 15,-2 1-1 1,-2-1 6-16,-4-2-4 0,-2 1 10 15,-3 3-3-15,-1 1-3 16,-2 5 13-16,-3 1-5 16,-6 0 3-16,-7 0 0 15,-2-1-3-15,-5-3-6 16,-6-1-6-16,0-7 0 16,-5 0 4-16,3 0-3 15,6 5-6-15,16 10-4 16,15 8-57-16,17 7-85 15,13 5-112-15,4-2-460 16</inkml:trace>
  <inkml:trace contextRef="#ctx0" brushRef="#br0" timeOffset="103090.75">1643 2353 159 0,'0'0'361'16,"0"0"-274"-16,0 0 99 0,0 0-31 0,1-80-14 0,-1 69-10 0,0 4-11 0,0 1-10 0,-3 3-15 15,-2 2-28-15,-1 1-42 16,-5 0-17-16,-13 8-5 16,-13 17-3-16,-12 13 0 15,-2 5 19-15,0 5-16 16,4 6 1-16,8 1-4 15,4 3 2-15,10-1-2 0,7-1 0 16,2-3 0 0,4-2 2-16,-1-3 2 0,3-2-4 15,4 0 0-15,5-3 0 16,1-2 2-16,0-3-2 16,0 0 0-16,0-2-3 15,0-1 8-15,3-2-4 16,4-1-1-16,0 0 0 15,10 0-7-15,4 1 7 16,5 0 0-16,5-1 3 16,12-1-2-16,5-4-1 15,1-1 0-15,5-6 0 0,-5 0 0 16,-1-3 0 0,-3 0 0-16,-4-2-3 0,-5-2 6 15,0-3-3-15,-8 0 0 16,-6-3 2-16,-3 0-13 15,-5 0 11-15,-5-1-98 16,-1 0-21-16,-2-5-148 16,-2-1-206-16</inkml:trace>
  <inkml:trace contextRef="#ctx0" brushRef="#br0" timeOffset="103460.15">1782 3262 736 0,'0'0'86'0,"0"0"-83"0,0 0 29 0,0 0 12 0,0 0 23 0,91 29-2 0,-60-4-29 0,-1 4 40 15,-2 7 13-15,-4 0-35 16,-6 3 8-16,-12 0 0 0,-6 1-17 16,-2 3-8-16,-25 4-3 15,-7-1-25-15,-4 0 13 16,2-4-22-16,3-7-5 15,3-2 4-15,7-7-111 16,7-4-162-16,0-10-214 16</inkml:trace>
  <inkml:trace contextRef="#ctx0" brushRef="#br0" timeOffset="105020.33">1486 9454 983 0,'0'0'39'0,"0"0"11"0,0 0 149 0,-4 79-67 0,4-58-35 0,0-1-33 0,9-3 4 0,4-6-42 0,11-5-3 15,13-6 6-15,17-1-5 16,13-26 9-16,9-13-31 16,0-12 6-16,-1-10 0 15,-5-3-8-15,-3 1-40 16,-9 12-174-16,-11 11-140 16,-13 9-242-16</inkml:trace>
  <inkml:trace contextRef="#ctx0" brushRef="#br0" timeOffset="105237.16">1582 9786 546 0,'0'0'829'0,"0"0"-808"16,0 0 30-16,103 43 72 15,-23-44-55-15,26-30-3 16,18-11-63-16,6-6 5 16,-3-2-14-16,-12 1-11 15,-18-6-485-15</inkml:trace>
  <inkml:trace contextRef="#ctx0" brushRef="#br0" timeOffset="108320.4">19873 567 940 0,'0'0'186'16,"0"0"-186"-16,0 0 35 0,0 0 47 0,0 0-44 0,0 0-29 0,0 0-9 0,0-28-1 0,0 52 1 0,-2 11 1 0,-5 10 59 15,0 11 21-15,-3 10-21 16,-1 11-17-16,-1 11 2 15,-6 6 7 1,-2 6 3-16,-2 5-36 0,0-5-11 16,1-4-1-16,1-9-1 15,3-13 0-15,3-12-6 16,0-7 0-16,3-9 2 16,0-6-2-16,1-9 0 15,1-9 0-15,1-6 3 16,5-7-12-16,3-8 9 15,0-1-153-15,0-21-91 0,8-24-257 16</inkml:trace>
  <inkml:trace contextRef="#ctx0" brushRef="#br0" timeOffset="109136.24">19805 539 1081 0,'0'0'72'16,"0"0"-65"-16,0 0 18 15,0 0 0-15,90-56 9 0,-31 53-32 16,18 3 15-16,20 0 41 15,19 0-18-15,20 0-21 16,16 0 0-16,5 0-12 16,0 0 10-16,-10 0-17 15,-21-2 0-15,-22 1 9 16,-20-3-3-16,-23-4-6 16,-11 0 8-16,-11-5-5 15,-7 0 15-15,-2-1 29 16,-4 0-21-16,-2 3 7 15,-4 1-33-15,-9 3 21 16,-4 3 9-16,-6 2-20 0,-1 1 29 16,0 1-30-16,0 0-8 15,0 0 1-15,0 0-2 16,0 14-16-16,-8 13 14 16,-5 12 2-16,-5 16 10 15,-7 15-10-15,-3 10 0 16,-5 11 15-16,1 2-14 15,1 1 7-15,4-1-3 16,3-7-3-16,2-2 10 16,4-2-12-16,0-3 0 15,0-2 16-15,0-7-11 16,2-10 8-16,0-12 5 16,2-7-18-16,-1-7 19 0,5-7-19 15,2-5 0-15,-1-7 1 16,6-3 3-16,-1-5-4 15,1-2 0-15,0-2 4 16,-2 0 4-16,-2 0-8 16,0-2 0-16,-7 1 6 15,-5-2-3-15,-7 0-3 16,-6 0 0-16,-9 0 3 16,-9 0-1-16,-8 0-2 15,-13-3 0-15,-7-1-3 16,-14 2 4-16,-9 2-1 15,-7 0 0-15,-5 0 0 0,5 0 4 16,9 0-4-16,13 0-4 16,9 0-2-16,5 0-16 15,-1 0-94-15,6 2-69 16,10-1-104-16,16-1-174 16</inkml:trace>
  <inkml:trace contextRef="#ctx0" brushRef="#br0" timeOffset="110255.44">20095 665 563 0,'0'0'24'0,"0"0"5"16,0 0 12-16,0 0-14 0,0 0-27 0,0 0 6 0,-33 9 5 0,33-5-2 0,0-1 13 15,0-3 23-15,0 0 31 16,0 0 12-16,8 0-21 0,4-4-7 16,3-6-35-1,-3-1-11-15,-2-2 25 0,-4 2-24 16,-1 1 2-16,-5 3 32 15,0 2-5-15,0 1-24 16,-2 3-15-16,-6 1 0 16,-2 0-3-16,0 0-2 15,1 1-9-15,0 11 6 16,3 0-1-16,1 1 2 16,2-1 1-16,3-2 1 15,0-5-9-15,0-2 6 16,8-2 3-16,10-1 1 15,1 0 7-15,2-4 4 16,-2-8-2-16,-4-1-4 0,-4-2 16 16,-7 3-22-1,-4 3 0-15,0 5-2 0,0 2-17 16,-12 2-147-16,3 0-522 16</inkml:trace>
  <inkml:trace contextRef="#ctx0" brushRef="#br0" timeOffset="111195.58">20729 7 567 0,'0'0'201'0,"0"0"-60"0,0 0-20 0,0 0-65 0,0 0-54 0,0 0-2 0,0 0-4 0,0 0 0 0,0 14 5 0,0 9-1 0,0 2 9 0,1 0-6 15,7-1 0-15,4 0-3 16,3-4 2-16,0-3-13 0,0-6-25 15,-5-7-181-15,-2-4-183 16</inkml:trace>
  <inkml:trace contextRef="#ctx0" brushRef="#br0" timeOffset="111371.64">20558 93 820 0,'0'0'76'0,"0"0"-65"15,0 0-7-15,0 0 27 0,137-3-23 16,-63 1-2 0,6 2-6-16,2 0-6 0,-3 0-1 15,-6 0-139-15,-12 0-215 16</inkml:trace>
  <inkml:trace contextRef="#ctx0" brushRef="#br0" timeOffset="112321.1">22633 613 733 0,'0'0'23'0,"0"0"78"0,0 0 67 0,0 0-103 0,0 0-38 0,0 0-27 0,0 9 9 0,0 40-9 0,-7 21 32 15,-11 17 40-15,-3 15 16 16,-2 9-46-16,0 5 3 16,1 3-2-16,2-10-26 15,2-11-2-15,6-15-15 16,1-21 3-16,1-11 5 16,4-11-8-16,0-13 0 15,1-7 1-15,2-11 0 0,2-8 2 16,1-1-3-1,0-11-114-15,0-20-365 0</inkml:trace>
  <inkml:trace contextRef="#ctx0" brushRef="#br0" timeOffset="113093.89">22732 613 786 0,'0'0'11'15,"0"0"-7"-15,102-11 28 16,-34 11 16-16,19 0 19 15,21 7-44-15,17 6 0 16,14 0 8-16,-1 0-5 16,-2-2 12-16,-13-4-12 15,-19-2-11-15,-23-5 27 16,-23 0-39-16,-19 0 8 16,-15 0 11-16,-11 0 13 0,-6 0-11 15,-3 0-24-15,-4 0 4 16,2 0-8-16,-2 0 3 15,0 3-4-15,0 10 4 16,0 7 2-16,0 9 4 16,0 9-5-16,-8 12 1 15,-7 7 13-15,-8 8-12 16,-6 9 3-16,-3 2 8 16,-2 2-12-16,4 1 4 15,2 0-5-15,4 1 0 16,7-4 9-16,3-5-5 15,6-6 6-15,2-9 14 0,0-5-4 16,4-6 4 0,-2-7-19-16,3-8-3 0,-2-6 11 15,0-5-13-15,0-5 0 16,-2-6 1-16,2-4 2 16,2-3 8-16,1-1-11 15,0 0 0-15,-2 0 18 16,2 0-17-16,-3 0 9 15,-4 0 10-15,-2 0-20 16,-3 0 11-16,-4 0-11 16,-4 0 0-16,-5 0 6 15,-10 0-6-15,-9 0 0 16,-10 0-1-16,-11 0 5 16,-10 0-3-16,-19 0-1 15,-17-4 0-15,-11-1-2 0,-3-1 2 16,7 3 0-16,15 2 0 15,27 1 0-15,24 0-1 16,23 0-29-16,19 0-207 16,10-1-110-16</inkml:trace>
  <inkml:trace contextRef="#ctx0" brushRef="#br0" timeOffset="114073.47">23640 1676 583 0,'0'0'114'0,"0"0"8"0,0 0 4 0,0 0-34 0,0 0-51 0,0 0-2 0,-19-30-36 0,14 30 3 0,1 0-1 0,1 0-5 16,1 2 0-16,2-1-4 16,0-1 10-16,0 2-7 15,0-2 3-15,9 0 11 16,0 0 28-16,0 0-12 16,-4 0 14-16,-5 0 2 15,0 0 15-15,0 0-12 16,0 0-47-16,0 2 6 0,-8 5-12 15,-2 3 6 1,-1 2-1-16,2 2 0 0,-1-1 4 16,9-2-7-1,1-3 3-15,0-5-11 0,10-3 11 16,8 0 2-16,1-1 8 16,-3-10 1-16,-2-2-7 15,-7-1 18-15,-1 1-4 16,-4 3-17-16,-2 1-2 15,0 4-4-15,-5-1-147 16,-8 2-404-16</inkml:trace>
  <inkml:trace contextRef="#ctx0" brushRef="#br0" timeOffset="114683.25">23567 271 1002 0,'0'0'52'0,"0"0"46"0,0 0 62 0,0 0-97 0,0 0-23 0,0 0-36 0,1-40 1 0,4 51 22 0,-1 13-20 15,2 8 27-15,1 1 3 16,3 3-26-16,0-1 5 16,2-4-16-16,3-1 0 15,0-5-6-15,1-5 5 16,-4-5-167-16,-1-6-143 15,-5-8-346-15</inkml:trace>
  <inkml:trace contextRef="#ctx0" brushRef="#br0" timeOffset="114838.84">23615 436 882 0,'0'0'27'16,"0"0"-5"-16,86 0 25 15,-32 0-23-15,-2 4-24 16,-1 1-7-16,-8-2 6 16,-14-3-321-16</inkml:trace>
  <inkml:trace contextRef="#ctx0" brushRef="#br0" timeOffset="115003.39">23885 389 540 0,'0'0'201'0,"0"0"-196"16,0 0 9-16,0 0-14 16,0 0 9-16,0 0 6 15,36 39-14-15,-17-30-2 16,1-5-77-16,2-4-277 16</inkml:trace>
  <inkml:trace contextRef="#ctx0" brushRef="#br0" timeOffset="115139.01">24115 333 422 0,'0'0'310'0,"0"0"-79"0,0 0-22 16,0 0-79-16,0 0-84 16,0 0-46-16,14 4-7 15,-17 53 6-15,2 10 1 16,-1 6-8-16,1-4-27 16,-3-5-509-16</inkml:trace>
  <inkml:trace contextRef="#ctx0" brushRef="#br0" timeOffset="116168.45">20361 896 566 0,'0'0'71'0,"0"0"-57"0,0 0 15 0,0 0-5 0,0 0 5 0,0 0 10 15,10 18-20-15,-2-5-1 16,3 2 8-16,3 6-14 0,4 6 35 16,4 9-1-1,4 6-11-15,5 6-4 0,6 3-22 16,8-1 2-1,3 3-5-15,-2-6-3 0,-6-1 8 16,-7-4-11-16,-11-8 0 16,-6-4 4-16,-3-7-1 15,-4-4 2-15,0-3-5 16,0-6 0-16,-3-6 9 16,0-1-9-16,-5-3 0 15,-1 0 4-15,0 0-4 16,-3-9-242-16</inkml:trace>
  <inkml:trace contextRef="#ctx0" brushRef="#br0" timeOffset="116460.53">20613 1424 878 0,'0'0'55'0,"0"0"-51"0,0 0-4 0,94 35 10 0,-51-18 5 0,5-1-14 0,1-4 11 0,0-5-12 0,-2-6-3 16,-6-1 2-16,-2 0-285 16</inkml:trace>
  <inkml:trace contextRef="#ctx0" brushRef="#br0" timeOffset="117202.29">22906 825 708 0,'0'0'61'0,"0"0"60"0,0 0-21 16,0 0-100-16,0 0 6 0,0 0-6 0,21 20 2 0,-4 1 8 0,5 6 13 0,5 6-4 0,7 7 32 16,7 10-24-16,7 3-19 15,6 6 26-15,-2 1-10 16,4 1-1-16,-6-2-1 15,-5-1-14-15,-5-3 10 16,-7-6-12-16,-7-8-5 16,-4-7 18-16,-3-8-17 15,-4-3-2-15,0-6 10 16,-4-4-10-16,-3-4 7 16,-3-4-6-16,-2-2 1 0,-2-3 11 15,-1 0-9-15,0 0-2 16,0 0 12-16,0 0-14 15,-11 0-28-15,-6-7-192 16,-2-6-265-16</inkml:trace>
  <inkml:trace contextRef="#ctx0" brushRef="#br0" timeOffset="117635.7">23470 1221 924 0,'0'0'38'0,"0"0"114"0,0 0-74 0,0 0-78 0,0 0 0 0,0 0 0 0,18 67 1 0,-14-25 20 0,1 4 0 15,-3 3-4-15,-2-5 32 16,0-5-25-16,0-6-3 16,-10-10 1-16,-18-3-11 15,-14-5 9-15,-17-4-20 16,-16-3 1-16,-13-3-6 16,-7-2-308-16</inkml:trace>
  <inkml:trace contextRef="#ctx0" brushRef="#br0" timeOffset="119249.17">20788 920 421 0,'0'0'678'0,"0"0"-655"0,0 0 4 0,0 0 55 0,108-43-14 16,-76 43-40-16,-10 0-4 15,-11 4 8-15,-10 8-31 16,-1 1 14-16,0 2-9 0,-11 2-2 15,-3-3 19-15,3 0-23 16,4-2 0-16,3-1-3 16,4 0-3-16,0-1-1 15,16-3-135-15,4-5-75 16,-1-2-114-16</inkml:trace>
  <inkml:trace contextRef="#ctx0" brushRef="#br0" timeOffset="119503.53">21092 877 518 0,'0'0'276'0,"0"0"-270"15,0 0-4-15,0 0-2 16,0 0 28-16,0 0-20 16,-66 64-1-16,66-50-1 0,0-4-4 15,12-6 8-15,11-4 6 16,2 0 6-16,2-4 37 15,-7-9-5-15,-4-1 14 16,-10 0-24-16,-6 0-26 16,0 1-6-16,-3 3-12 15,-16 4-20-15,0 6-9 16,1 0-171-16,6 0-298 16</inkml:trace>
  <inkml:trace contextRef="#ctx0" brushRef="#br0" timeOffset="119944.56">21260 911 890 0,'0'0'1'0,"0"0"7"0,0 0 3 0,0 0-8 0,0 0-3 0,0 0 8 0,0 94-3 0,0-68 5 0,0-2-10 16,0-3 0-16,0-3 0 0,-1-4 1 0,-2-6-2 15,0-4-44-15,1-4-232 16,2 0-123-16</inkml:trace>
  <inkml:trace contextRef="#ctx0" brushRef="#br0" timeOffset="120135.39">21314 870 320 0,'0'0'122'15,"0"0"-19"-15,0 0 34 16,0 0-55-16,0 0-29 15,85-69-6-15,-72 69-9 16,-3 13-30-16,-7 4-5 16,-3 1 9-16,0 2-9 15,0 0-3-15,0-2 0 0,0-2-6 16,0-4-88 0,0-6-251-16</inkml:trace>
  <inkml:trace contextRef="#ctx0" brushRef="#br0" timeOffset="120298.25">21571 831 572 0,'0'0'167'0,"0"0"-149"16,0 0-17-16,0 0 9 16,0 78-9-16,0-60 13 15,1-3-12-15,1-5-4 16,-2-3-3-16,0-6-226 15</inkml:trace>
  <inkml:trace contextRef="#ctx0" brushRef="#br0" timeOffset="120435.24">21657 807 565 0,'0'0'4'16,"0"0"-4"-16,0 0-96 15</inkml:trace>
  <inkml:trace contextRef="#ctx0" brushRef="#br0" timeOffset="120570.36">21657 807 494 0,'112'1'76'16,"-119"18"-38"-16,-9 0 25 15,-4 4-28-15,-1-3-8 0,-2-2-21 16,1-1 5-16,-2-4-11 15,2-8-14-15,7-5-337 16</inkml:trace>
  <inkml:trace contextRef="#ctx0" brushRef="#br0" timeOffset="121018.6">21648 859 631 0,'0'0'44'0,"0"0"7"16,0 0 76-16,0 0-48 0,98 27-42 15,-68-22-1-15,-2-2-25 16,-5-3 1-16,-2 0-12 16,0 0 3-16,0 0 7 15,0-5-10-15,-1-3 0 16,-4 0 3-16,-4 1 0 16,-4 3 0-16,-5 0-3 15,-1-1 2-15,-2 3 42 16,0 0-20-16,0 2-11 15,-9 0 0-15,0 0-13 16,0 0 0-16,3 7-9 16,3 2 9-16,3-1-7 15,0-1 7-15,5-1 0 16,11-5 3-16,5-1 1 16,7 0 11-16,2-11-15 0,2-12 5 15,0-5-1-15,-2-7-4 16,0-7-5-16,-5-7 4 15,-8 8 2-15,-7 9 5 16,-10 15-6-16,0 14 0 16,0 3 1-16,-12 23-1 15,0 13-2-15,5 7-5 16,7 5 6-16,0-4-55 16,12-2-542-16</inkml:trace>
  <inkml:trace contextRef="#ctx0" brushRef="#br0" timeOffset="121873.46">23334 1002 816 0,'0'0'90'0,"0"0"-89"0,0 0 20 0,0 80-2 0,3-54-15 0,-1-3 13 0,-1-3-17 0,-1-6 0 0,0-2 1 0,0-7 3 16,0-2-2-16,0-1-2 15,0-2 0-15,0 0-5 16,0-10 5-16,13-7-12 16,3-5 12-16,7-3 0 15,1 0-1-15,-1 1 1 16,-4 5 0-16,-7 9 11 16,-6 6-1-16,-6 4 26 0,0 0 18 15,-2 0-42-15,-12 13-5 16,-2 2 1-16,3 1-4 15,7 0-4-15,5-2 0 16,1-2-9-16,0-1 8 16,6-4-24-16,4-4-96 15,5-3-73-15,0 0-9 16,0-1 44-16,-1-10 48 16,3-6 111-16,-3 2 58 15,1-1 102-15,-6 4 4 16,-3 7-16-16,-4 3-15 15,-2 2-28-15,0 0-99 0,0 2-3 16,0 9-5-16,0 3 4 16,1 1 2-16,0-1-4 15,3-3-11-15,-1-4-53 16,-1-5-258-16</inkml:trace>
  <inkml:trace contextRef="#ctx0" brushRef="#br0" timeOffset="122032.88">23643 1020 433 0,'0'0'0'0,"0"0"-18"0,0 0-32 0,0 0-315 0</inkml:trace>
  <inkml:trace contextRef="#ctx0" brushRef="#br0" timeOffset="122251.59">23782 1033 225 0,'0'0'406'16,"0"0"-306"-16,0 0-4 16,0 0-63-16,0 0-7 15,0 0 10-15,-64 52-30 16,41-43-6-16,1-4 3 16,8-2 1-16,6-2-8 15,8-1-6-15,0 0-30 16,0 0 11-16,13 0-18 0,2 0 47 15,0 0 0 1,3 6 14-16,4 4 2 0,3-2-16 16,4 3 1-16,-1-2-7 15,-6-5-74-15,-1-4-184 16</inkml:trace>
  <inkml:trace contextRef="#ctx0" brushRef="#br0" timeOffset="130868.18">20289 734 396 0,'0'0'116'0,"0"0"-19"0,0 0 4 0,0 0-26 0,0 0-33 0,0 0-13 0,0 0 34 16,0-6-10-16,0 6-19 15,0 0 21-15,0 0-16 16,0-1 1-16,0 1-5 0,0 0-20 15,0 0 15-15,0 0-23 16,0 0-5-16,0 0 15 16,0 0-17-16,0 0-2 15,0 0 2-15,0 1-19 16,0 10 18-16,2 6-2 16,7 3 3-16,6 1 11 15,0 3-11-15,5 1 4 16,4 1 3-16,0 1-5 15,4 0 9-15,2-2-11 16,-1-1 0-16,-2 0 12 16,2-2-10-16,-2-1-2 15,-1 2 1-15,-1 0 6 0,2-1 4 16,-1-1-10 0,-4-1 1-16,0-1 12 0,-3-2-13 15,-2-1 3-15,0 4-4 16,0-2 2-16,2 1 7 15,2 1-9-15,-1-2 0 16,4 1 15-16,1 3-10 16,2 1 27-16,-3-1-12 15,1 2-20-15,-3-3 17 16,-1-1-17-16,-6-5 0 16,-3-3 2-16,-3-5-2 15,-4-2 0-15,-1-3 0 16,-2-1 5-16,-2-1 2 15,0 0-7-15,0 0 0 0,0 0 15 16,1 0-15-16,2-6-25 16,2-10-138-16,-1-5-92 15,-4-3-197-15</inkml:trace>
  <inkml:trace contextRef="#ctx0" brushRef="#br0" timeOffset="134183.1">20313 319 324 0,'0'0'66'0,"0"0"11"0,0 0-4 0,0 0-2 0,0 0-17 0,0 0 7 0,0 0 16 0,14 0-8 0,-14 0-1 16,0 0-22-16,0 0-23 15,0 0 16-15,0 0-29 16,0 0-1-16,0 0 9 15,-3 0-5-15,-8 0-4 16,-7 0-9-16,-3 0 6 16,-4-2-4-16,-7 0-2 15,-3-1 0-15,-5 3 5 16,-1 0-5-16,4 0-1 16,1 0 0-16,3 0 2 0,3 5-6 15,2 1 10 1,0-2-5-16,-1-3 0 15,3 1-1-15,-1-2 0 0,5 0 1 16,2 0 0-16,1 0-5 16,3 0 5-16,-3 0 0 15,3 0 2-15,5 0 2 16,4 0-4-16,4 0 0 16,1 0 0-16,2 0 8 15,0 0-8-15,0 0 0 16,0 0 6-16,0 0-5 15,0 0 3-15,0 0-4 0,0 0 0 16,0 0-2-16,0 0 2 16,0 0 0-16,0 0-2 15,0 0-4-15,-3 4 1 16,-2 10 2-16,0 5 3 16,-1 5-1-16,0 0 1 15,0 2 0-15,0 1-1 16,-3 1 5-16,0 3-4 15,-1 1 0-15,-4 1 2 16,4 1 1-16,-2-2-1 16,2-3-2-16,2-2 3 15,-1-2-1-15,2-2-2 16,-1-1 0-16,1-1 0 16,-1 2 1-16,-2-2-1 15,2-1 0-15,1-2 0 0,4-2 4 16,0-6-4-1,3-3 0-15,0-4 0 0,0-3-1 16,0 0 1-16,0 0 0 16,0 0 15-16,0 0-2 15,0 0 0-15,0 0-13 16,0 0 5-16,10 0 1 16,10 0-5-16,1 0-1 15,4-2 0-15,2 1 6 16,3 1-8-16,3 0 2 15,2 0 0-15,8 0-2 16,5 1 2-16,4 8 0 0,0-1 0 16,-3 0 5-1,-6 1-7-15,-3-2 2 0,-7 1 0 16,-3 0-2-16,-4-3 2 16,-4 1-1-16,4-2 0 15,0 1 2-15,-1-3 0 16,2 3-1-16,1-1 0 15,-4 0-3-15,2 0 3 16,-7-1 0-16,-4 0-4 16,-3-2 10-16,-5 1-8 15,-4-2 2-15,-1 0 0 16,-2 0 5-16,0 0-5 16,0 0 0-16,0 0 2 0,0 0 0 15,0 0-3 1,1 0 1-16,1 0 0 0,1 0 2 15,1 0-2-15,-1 0 0 16,0 0 6-16,-2-2-4 16,1-2 17-16,-1-3-7 15,-1-3 0-15,2 0 14 16,-1-3-25-16,1-4 1 16,0-2 4-16,-2-6-2 15,3-7-4-15,0-3 0 16,-2-3 0-16,2 0-4 15,-1 3 4-15,-1 2 0 16,3 5-2-16,-2 3 7 16,-1 0-6-16,-1 1 1 0,0 2 0 15,0 1 2-15,0-2-2 16,0 5 0-16,0 1-3 16,0 2 9-16,0 2-7 15,0 1 1-15,0 7 0 16,0-1 26-16,0 3-4 15,0-1-10-15,0 1 2 16,0 0-8-16,0 0 12 16,0 1-14-16,0-1-2 15,0-2 16-15,0 1-18 16,0-1 0-16,0 1 9 16,0-2-1-16,0 0 10 15,0-1-18-15,0 2 5 0,0-1 9 16,0-1-9-16,0 3-5 15,0-1 12-15,0 3-11 16,0-1 11-16,0-2-12 16,0 3 0-16,0 0 3 15,-1 1-3-15,-1 1-3 16,1 0 3-16,1-2-8 16,-3 2 4-16,-1 0-19 15,-1 0-87-15,-3 0-68 16,4 6-75-16,-1-2-223 15</inkml:trace>
  <inkml:trace contextRef="#ctx0" brushRef="#br0" timeOffset="150665.28">18354 16436 922 0,'0'0'172'0,"0"0"-165"0,0 0 138 0,0 0-22 0,0 0-72 0,0 0 12 0,0 0-19 0,-10 0 10 0,10 0-17 15,0 0-17-15,0 0 9 16,0 0-15-16,0 0-9 16,0 0 2-16,0 0-2 15,12 3-4-15,12 3 0 16,2 1 3-16,4 0 3 15,5-1-4-15,3 1-3 16,11-2 1-16,7 1 4 16,5 1-1-16,3 1-4 15,0 4 1-15,2-1 3 16,1 0-3-16,-3 1-1 0,-3-4 0 16,-4 1 1-16,-5 0-5 15,2-5 4-15,0 5 0 16,2-4 0-16,6 3 0 15,-1-1-1-15,-2 0 0 16,1 0 2-16,-3-1 2 16,-4 1-3-16,-2-1 0 15,0 1-2-15,-5-2 3 16,0 1-1-16,-1-1 0 16,0-1 0-16,0 1 4 15,1 0-4-15,6-1 1 16,0 2-3-16,8-2 5 15,1 1-6-15,0-1 3 0,1 0 0 16,0-1 0-16,2 1 0 16,4-1 0-16,0 0 4 15,-1 1-2-15,-1-1 0 16,-4 0 4-16,1 1-2 16,-2 0 10-16,-1-1-13 15,1 1 9-15,-1 1 20 16,-4-1-20-16,-6 0 2 15,-4 1 8-15,-3 0-11 16,3 0 20-16,1 1-20 16,3 0 5-16,-2-1 8 15,-3 1-19-15,-6 0 9 0,-8-2-6 16,-4 0-4 0,-6-2 18-16,-8-1-20 0,-4-1 0 15,-1 0 28-15,-4 0-20 16,-1 0-5-16,-1 0 5 15,-2 0-6-15,0 0 5 16,0 0-7-16,0 0 0 16,0 0-2-16,-2 0 2 15,-16 0-5-15,-16 0 0 16,-24-8-18-16,-23-7-16 16,-25-6-72-16,-17-3-77 15,-15-5-148-15,-10-3-413 0</inkml:trace>
  <inkml:trace contextRef="#ctx0" brushRef="#br0" timeOffset="154996.72">4607 17572 635 0,'0'0'37'0,"0"0"-36"0,0 0 63 0,0 0-54 0,0 0-2 0,0 0 4 0,2-10 19 16,4 7 68-16,1 2 11 16,4 1-66-1,1 0 1-15,7 0-1 0,8 0-16 16,3 0 6-16,4 0-19 16,2 3 0-16,0 4-3 15,-3-1 2-15,-4 1-6 16,-3 0 15-16,-1-1-12 15,2-1 12-15,4 2-2 16,5 0-3-16,9 3 2 16,10-2-11-16,6 2 1 15,5 0-10-15,0-1 7 16,-4 1-3-16,-8-2-4 16,-7 1 4-16,-6-2 2 15,-5 3-3-15,0-5 6 16,1 1-7-16,6-1 0 0,5 1 9 15,9-2-11-15,4 2 0 16,3-2 5-16,4-1-3 16,-4 0-1-16,-8 0 3 15,-7 1-4-15,-13 2 7 16,-2-1-7-16,-5 2 0 16,0-1-4-16,4 0 10 15,3 1-6-15,4-5 0 16,2 1 2-16,3 1-3 0,-2-2 1 15,-1 1 0-15,-4-1-2 16,-6 3 4-16,-8-3-2 16,1 4 0-16,-4-5 0 15,6 2 0-15,0 3 0 16,0-5 0-16,4 2 0 16,-1 3 3-16,1-5-1 15,3 2-2-15,-2 0 1 16,-3 0 0-16,1-2 2 15,-3 1-3-15,-3-1 13 16,2-1-7-16,-1 0 5 16,-1 0-4-16,-2 0-5 15,1 2 4-15,-1-2-6 16,-3 1 0-16,2 2 6 0,0-3-6 16,0 0 3-16,3 0-6 15,0 0 9-15,-2 0-6 16,5 0 0-16,-4 0 0 15,3 0 2-15,-2 0 1 16,-2 0-2-16,-2 0-1 16,-1 0 0-16,2 0 3 15,-3 0-3-15,3 0 0 16,1 0 1-16,-1 0 0 16,5-3-1-16,0 2 0 15,0 1 0-15,-1-2 3 0,1 2-3 16,-4 0 0-16,2 0-4 15,-2-1 10-15,1 1-5 16,0 0-1-16,1 0 0 16,0 0-3-16,0-2 3 15,0 2 0-15,4 0 1 16,1-1-1-16,2 1 0 16,0-3-1-16,4 0 1 15,5-1 1-15,-3 1-1 16,2 0 0-16,-3-1-1 15,-3 1 6-15,-2 2-5 16,-1-2 0-16,0 0 1 16,1-1-3-16,-1 1 2 15,1 2 0-15,-1-1-1 16,3 2 5-16,1 0-4 0,-3-3 0 16,2 3 0-16,3 0 4 15,-2 0-4-15,4 0 0 16,0 0 3-16,4 0-2 15,0 0 1-15,0 0-2 16,-1 0 0-16,-2 0-2 16,-4 0 2-16,-4 3 0 15,-1 0-5-15,-3 4 4 16,-4-4 0-16,-3 1-1 16,5-1 2-16,-4-2 0 15,6-1 0-15,0 0 0 16,-2 0 0-16,4 0 3 15,-3 0-4-15,1 0 1 0,-3 0 0 16,0 0-2-16,-3 0 2 16,1 2 0-16,0-1 1 15,-2 1 1-15,1-1-3 16,0 2 1-16,-3-3 0 16,1 1 1-16,2 2-1 15,-2-3 0-15,2 2-1 16,-3-1 3-16,0 2-2 15,-3-3 0-15,-3 1 0 16,1 1-1-16,1-1 1 16,-2 1-1-16,1-1 0 15,2 2 1-15,0-2 0 0,1 1-4 16,2-1-5-16,0 1 2 16,0-1 0-16,-1 2 3 15,0-3 4-15,1 0 1 16,-1 1-1-16,-1 1-1 15,-1-2 1-15,3 0 1 16,0 1-1-16,3-1 0 16,2 0 0-16,0 0 3 15,1 1-1-15,1-1-2 16,4 2 1-16,0 1-1 16,1-2 0-16,3 3 0 15,-2 0-1-15,1 2 3 16,2 1 0-16,-3-3-2 15,4 0 0-15,-2 2-3 16,1-2 3-16,0 2 0 0,0-2 0 16,1 2 1-16,-4 1 0 15,2 0-1-15,0-1 1 16,0-1-3-16,1 0 3 16,0-1-1-16,1 1 1 15,-1-5 1-15,3 5-1 16,0-3-1-16,-2 1 2 15,1 3-4-15,0-2 3 16,-1-3-1-16,4 2 2 16,-2-1-1-16,1 2 3 15,-2-3-4-15,-1 2 0 16,-1-1-1-16,1-1 1 0,-4 2 0 16,5-2 1-16,0 4 1 15,-2-1-3-15,-1-3 1 16,-3 4 0-16,-5-1-5 15,0 0 5-15,1 2-1 16,-2-3-1-16,3 1 4 16,1-3-2-16,2 1 0 15,-2-1 0-15,2 0-7 16,3 1 7-16,-2 0 0 16,4 0-2-16,-4 1 1 15,0 2 1-15,2-3-6 16,0 2 1-16,4 0-6 15,-3-3 4-15,-1 4-1 16,1-1 3-16,-2-3 5 0,1 2 0 16,-1-3 0-16,1 0 0 15,0 0-1-15,1 0 1 16,-1 0-3-16,1 0 0 16,-2 0 6-16,-8 0-2 15,3 0-1-15,-5 0 3 16,0 0-9-16,-2 0 6 15,2 0 0-15,0 0 2 16,-3 2 0-16,3-1-4 16,-5 2-1-16,0 0 3 15,1-2-1-15,-1 2 1 0,2 0 0 16,-4-3 0 0,1 1 1-16,1 2-2 0,-3-1 1 15,2 2 0 1,0-4-1-16,-3 1 1 0,5 1 0 15,0-1-4-15,-2-1 6 16,5 2-2-16,-3-2 0 16,3 0 2-16,0 0-4 15,0 0 2-15,0 0 0 16,1 0-1-16,-1 0 3 16,2 0-4-16,0 0 2 15,1 0 0-15,3 0 4 0,-3 0-4 16,1 0 0-1,-1 0-5-15,-2 0 10 0,0 1-5 16,1 2 0-16,1 1 0 16,-2 2-2-16,1-1 2 15,1 1 0-15,0-2 0 16,1 1 4-16,0 1-6 16,1 1 2-16,1-1 0 15,1 1 4-15,-1-1-4 16,3-2 0-16,-2 2 2 15,2-1 0-15,0 0-4 16,-4-1 0-16,1-4 2 16,-3 1 3-16,6-1-3 15,-4 0 0-15,2 0-1 16,-1 0 5-16,-2 0-4 0,-1-4 0 16,-2 0 1-16,-1 1-4 15,1 3 3-15,4 0 0 16,-4 0-5-16,4 0 7 15,-4 0-4-15,0 0 1 16,-4 3 1-16,0 0-1 16,-3 2 1-16,1 0-2 15,-2 0 1-15,1-1 2 16,0 0 0-16,-1 2-1 16,2 1 0-16,-2 0 0 15,1 0 0-15,3 0 0 16,2-1-1-16,2-2 3 15,3 3-2-15,1-1 0 0,-2-3 0 16,1 4-1-16,-3-4 1 16,1 4 0-16,-2-4 3 15,0-1-2-15,-1 3-1 16,0-3 0-16,2 3 0 16,2-1 0-16,-2-2 0 15,0 4 0-15,-3-3 2 16,0 0-1-16,-1 1 1 15,-2-3-2-15,-4 1 0 16,-3-1-1-16,-1 1 1 16,-7-2 0-16,-1 0-1 15,0 0-6-15,-5 0-165 0,-21-6-550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10:24:01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9825 7435 664 0,'0'0'70'0,"0"0"131"0,0 0-83 0,0 0-31 0,33-72-2 0,-28 66-13 0,-3 5 11 0,-2 1-21 0,0 9-50 15,0 20 18-15,0 8 0 16,-2 5 10-16,-2-4 0 16,4-3-11-16,0-5-2 15,13-6-18-15,25-6-8 16,23-8 35-16,24-10-29 15,13-1 6-15,6-26-2 16,-2-8-10-16,-9-9 3 0,-11-6-4 16,-5 0 0-1,-14 3 37-15,-12 9-28 0,-16 11-5 16,-11 13 9-16,-12 7-11 16,-4 4-2-16,-3 3-3 15,2 0-31-15,-3 19 26 16,1 9-131-16,-5 7-104 15,-2 5-170-15</inkml:trace>
  <inkml:trace contextRef="#ctx0" brushRef="#br0" timeOffset="1802.99">6155 11369 717 0,'0'0'280'0,"0"0"-280"0,0 0 96 0,0 0 3 0,0 0-54 0,0 0 10 0,-39-69-40 16,10 52 5-16,-5 2 28 15,-6-1-31-15,-11-1 2 16,-4 0-6-16,-9 0-12 15,-5 2 32-15,-7 3-33 16,-3 1 2-16,-5 5 21 16,1 1-19-16,2 3 8 0,4 2-1 15,2 0-9 1,8 0 25-16,6 14-27 0,4 5 5 16,8 3 6-16,4 5-7 15,2 3-2-15,1 1-2 16,-1 3 8-16,-5 3 18 15,3 0-16-15,4 3 1 16,3 1 12-16,5 1-19 16,8 2-1-16,4 1 0 15,8 0 1-15,5 2 11 16,5-4-15-16,3 3 0 16,0 0 3-16,0 1 2 15,0-1-5-15,5 3 0 0,5-5 5 16,5 3-5-1,3-2 0-15,6 2 0 0,3-1 2 16,1 3-2-16,9-2 0 16,4 4-1-16,3-1 6 15,1-3-1-15,1-2-4 16,-7-4 0-16,2-2 31 16,-1-1-16-16,3-3 10 15,6-2 2-15,4-7-18 16,5-3 25-16,1-3-34 15,-2-3 0-15,6 0 11 16,-5-3-6-16,0 0 0 0,-1-4 10 16,-3-3-10-16,1 0 33 15,-2-3-38-15,2 0 2 16,-1-1 20-16,2 0-18 16,-3-1 5-16,1-2-1 15,-6 0-2-15,-2 0 17 16,-6 0-23-16,-1 0 0 15,1-6 13-15,-4-4-12 16,6-3 4-16,1 0-5 16,0-1 8-16,-1 2-8 15,-2 1 0-15,-2-2 0 16,-7 1-3-16,5-2 3 16,0-4 0-16,-2-3-2 15,5-3 6-15,-2-5-7 16,3 0 3-16,-1-3 0 0,-7-1-4 15,-4 2 4-15,-4 0 0 16,-8 0-1-16,-2-3 10 16,-1-6-10-16,-1-6 1 15,0-9 0-15,-2-7-2 16,-4-3 2-16,-6-3 0 16,0-1-1-16,-24-2 7 15,-13 0-2-15,-18-4-1 16,-11-4-3-16,-11-6 26 15,-9-2-26-15,-12-4 0 16,-6 4 0-16,-8 8 0 16,3 12-23-16,0 17-73 15,6 20-64-15,9 17-248 16,6 12-911-16</inkml:trace>
  <inkml:trace contextRef="#ctx0" brushRef="#br0" timeOffset="5465.99">7005 12097 1378 0,'0'0'11'0,"0"0"73"0,-15 90 93 0,15-67-99 0,15-6 13 0,21-8-48 0,17-9 24 16,22 0-25-16,19-25-34 15,13-13 8-15,4-8-16 16,-1-10 0-16,-2-10-11 16,-6 3-47-16,-8 5-168 0,-14 18-210 15,-19 19-458-15</inkml:trace>
  <inkml:trace contextRef="#ctx0" brushRef="#br0" timeOffset="5732.11">7521 12412 1677 0,'0'0'18'15,"0"0"-6"-15,128-33 88 16,-31 11-93-16,27-5-3 16,18-4-8-16,7-8-56 15,-1-15-271-15,-11-18-765 16</inkml:trace>
  <inkml:trace contextRef="#ctx0" brushRef="#br0" timeOffset="13633.65">5665 10615 741 0,'0'0'8'0,"0"0"-5"0,0 0 10 0,97 10 95 0,-65-3-50 0,-3 0-20 0,-5 2-30 0,2-2 10 16,-1 0 13-16,2 0-15 16,4-1 8-16,3 1-4 15,8-3 0-15,6-1 17 16,3-2-35-16,4 1 5 15,0-1 8-15,0 3-9 16,-6 0 14-16,-1 2-20 16,-2-2 2-16,-2 2 5 0,1 0-6 15,2-1-1-15,3 0 0 16,5-1 4-16,6-1-6 16,8 0 2-16,2 2 0 15,-4 0 4-15,-3 3-4 16,-7 2 0-16,-3-1-1 15,-9 4 5-15,1-2-5 16,-1 1 1-16,4-1 0 16,2 1-2-16,2-2 3 15,4-1-1-15,4 1 0 0,5 0 5 16,-2 0-5 0,-1 1 0-16,-10-1 0 0,-4 0-5 15,-4 0 5-15,3 0 0 16,6-2 0-16,2 0 3 15,9-1-5-15,2 0 2 16,3 2 0-16,0 1 0 16,-4 0 0-16,-4 0 0 15,-5-1-1-15,-11-1 2 16,0-3 0-16,-5 1-1 16,-1-3 0-16,2 1-1 15,1-1 1-15,5 1 0 16,4 0-4-16,2-1 12 15,-1 1-11-15,-2 0 3 16,-5 1 0-16,-4-2-4 16,1-2 4-16,-2-1 0 0,3 0-2 15,1 0 7-15,0 0-8 16,-2 0 3-16,-4 0 0 16,-1 0-1-16,-2 0 1 15,0 0-1-15,3-3 1 16,3 2 0-16,0-2 2 15,0 0-2-15,2 0 0 16,-2 0 0-16,0 2 0 16,-1-2 0-16,0 0-1 15,-4 2 5-15,-4-2-6 16,-2 2 2-16,1-1 0 16,1 1 1-16,-2 0-1 15,6-1 0-15,-3-1-3 0,4 2 6 16,1 0-3-16,-2 1 0 15,0-2 0-15,-4 1-3 16,-5 1 3-16,-1 0 0 16,2-2-1-16,-1 1 4 15,2 0-5-15,3-2 2 16,3 2 0-16,3-2-1 16,3 1 1-16,0 0 0 15,0 0-3-15,-3 1 9 16,-2 1-8-16,3-2 2 15,1 1 0-15,-1-1 1 16,4 1-1-16,0 1 0 16,-1-1 1-16,2 1 0 0,-3 0 0 15,2-2-1 1,0 2 0-16,3-1-2 0,1 1 2 16,4-2 0-16,-1 2 1 15,-3-1 1-15,-5 1-3 16,-6 0 1-16,-2 0 0 15,-2 0-3-15,2 0 3 16,1 0 0-16,6 0-3 16,1 0 8-16,2 0-6 15,1 0 1-15,-1 0 0 16,0 0-5-16,-2 0 5 16,0 0 0-16,1 0 2 0,-2 3 0 15,4-2-2-15,0 2 0 16,2-2 2-16,1 1-4 15,-3-1 2-15,0 1 0 16,-1 1-1-16,-3-2 4 16,1-1-3-16,-3 0 0 15,5 0 0-15,0 0 0 16,2 0 0-16,1 0 0 16,0 0-2-16,-3 0 5 15,-1 0-6-15,-2-3 3 16,0-1 0-16,0-2-2 15,0 2 2-15,0-2 0 16,4 0 3-16,-3 2-1 16,3 0 0-16,-2 1-2 0,2 2 0 15,2-1 1-15,1-1-1 16,4 0 0 0,0-1 2-16,0 0 2 0,-2 0 1 15,-4-2 6-15,-3 1-9 16,-2 1 34-16,-2-2-31 15,3 0 6-15,-1 2 2 16,49-4 1 0,-46 5-14-16,1 1 3 15,-3 1 9-15,2-1-12 16,-4 1 0-16,2-2 10 16,-1 0-8-16,1 1 7 15,2-1-3-15,-2 0-6 0,1-1 39 16,9-2-25-16,1 0 1 15,1 1 3-15,-2-1-16 16,-5 2 5-16,1 1-7 16,8-1 4-16,-4 0-5 15,-4 1 1-15,-4-1 0 16,-10 0 3-16,2 1 1 16,2 0-5-16,6 1 1 15,7-2 0-15,-1 0 3 16,-3 0-3-16,-2-1 0 15,-4 1 5-15,2 1-3 16,6 0-2-16,0 0 0 16,-2 1 0-16,0 2-3 0,-8 0 3 15,5 0 0 1,-2 0 1-16,8 0 3 0,-1-2-4 16,0-1 0-16,-1 2 0 15,4-1 11-15,3 1-7 16,4 1-4-16,-2 0 28 15,-1 0-15-15,-1-3 2 16,-2 2-15-16,1-2 4 16,-1 0 11-16,-2 0-15 15,4-1 0-15,-4-1 0 16,-5-1 4-16,-5 3-4 16,0 2 0-16,1 1 0 0,5 0 1 15,7 0-1-15,3 0 0 16,2 0 4-16,-3 0-4 15,-2 0 4-15,-4 0-4 16,1 0 4-16,3 0 0 16,0 0-4-16,-2 0 0 15,-1 0-2-15,-2 0 6 16,0 0-4-16,-4 0 0 16,-3 0 4-16,-2 0-8 15,-4 0 4-15,1 0 0 16,-5 0-5-16,-1 0 5 15,-7-4-71-15,-8-7-127 16,-7-5-179-16</inkml:trace>
  <inkml:trace contextRef="#ctx0" brushRef="#br0" timeOffset="79756.17">805 910 838 0,'0'0'88'0,"0"0"7"0,0 0 86 0,10-75-7 0,-10 67-55 0,0 5-7 0,0 3-25 0,0 0-30 0,0 21-57 0,-5 23 4 0,-8 15-4 16,-4 10 30-16,0-1-14 15,0-2-1-15,1-4-10 16,1-2-3-16,-3-4 6 16,3-4-8-16,3-4 0 15,2-4 0-15,5-7-16 16,1-10-101-16,4-13-124 15,4-13-129-15,7-2-259 0</inkml:trace>
  <inkml:trace contextRef="#ctx0" brushRef="#br0" timeOffset="80091.73">680 1241 928 0,'0'0'25'15,"0"0"14"-15,84-18 25 16,-45 7-20-16,-2-3-25 16,5-6-16-16,-3-8 8 15,-2-7-8-15,2-9-3 16,-6-6 13-16,-7 2-9 16,-4 6 60-16,-12 15 66 15,-7 13 0-15,-2 10-17 0,-1 4-20 16,0 14-80-16,-11 21-13 15,-9 16 3-15,1 7-3 16,2 1 13-16,2-4-8 16,8-3 13-16,1-8-18 15,6-6 4-15,0-3-4 16,0-6 0-16,3-4-13 16,12-5-167-16,6-12-144 15,4-8-182-15</inkml:trace>
  <inkml:trace contextRef="#ctx0" brushRef="#br0" timeOffset="80424.28">1249 1110 971 0,'0'0'142'16,"0"0"-31"-16,0 0 101 16,0 0-80-16,0 0-132 15,0 0 0-15,-43 54 0 16,23-12 22-16,3 2-14 15,6-5 4-15,8-2 5 16,3-3-16-16,0-5 3 16,3-2-4-16,12-8 0 15,7-6 7-15,2-8-5 16,3-5-2-16,3-8 18 0,1-21 0 16,-1-9-5-1,-3-10-8-15,-14-1-1 0,-10-1 4 16,-3 8-8-16,-3 8 0 15,-14 12-2-15,-6 8-6 16,-1 7 3-16,0 7-19 16,2 0-76-16,4 7-100 15,10 9-175-15,8 0-417 16</inkml:trace>
  <inkml:trace contextRef="#ctx0" brushRef="#br0" timeOffset="80926.05">1549 1150 884 0,'0'0'136'15,"0"0"-39"-15,0 0 47 16,0 0-63-16,0 0-40 16,0 0-40-16,7 45 5 15,-20-6 26-15,4 4 7 16,0-7-19-16,6 0 0 15,3-7-17-15,0-6-1 16,0-6-2-16,0-9 0 16,14-6 2-16,2-2 1 15,2-9 12-15,9-12 9 0,-5-3-19 16,2-1 0 0,-6 5-5-16,-3 4 4 0,-8 9 5 15,-1 6-5 1,-6 1 14-16,0 0-18 0,0 8-7 15,0 9 7-15,0 6-5 16,3-2 10-16,3-1 2 16,3-5-7-16,6-5 1 15,1-8 1-15,8-2 3 16,3-2 15-16,2-16-11 16,3-5-5-16,-6-5 22 15,-4-5 8-15,0-3-5 16,-8-2 2-16,-5 4-30 15,0 9 4-15,-8 6-5 16,-1 12-7-16,0 6-30 0,2 1-103 16,2 0-120-16,4 0-181 15</inkml:trace>
  <inkml:trace contextRef="#ctx0" brushRef="#br0" timeOffset="81607.33">2744 1269 182 0,'0'0'427'0,"0"0"-283"0,0 0 76 0,0 0-70 0,0 0 5 0,0 0-30 0,-30-46-7 0,12 44-73 0,-4 2-32 16,-5 0 20-16,-3 6-6 16,-1 10-10-1,2 4 14-15,8 4-26 0,4-1 1 16,6 3-4-16,8-2 4 15,3-3-11-15,0-6 5 16,3-3 0-16,11-5 3 16,8-7-1-16,8 0 3 15,4-7 13-15,7-17-16 16,-3-5 11-16,4-11-13 16,-3-8 1-16,-8-9 2 15,-4-5 0-15,-11 3-3 0,-8 10 5 16,-2 15 1-16,-6 16 46 15,0 12-10-15,0 6 3 16,0 6-40-16,-14 25-5 16,-11 14-2-16,-3 14-3 15,1 2 10-15,5-4-3 16,8-4-2-16,5-8-9 16,6-6 4-16,3-6-139 15,7-6-77-15,16-12-99 16,4-12-222-16</inkml:trace>
  <inkml:trace contextRef="#ctx0" brushRef="#br0" timeOffset="81917.87">3023 1184 829 0,'0'0'215'16,"0"0"2"-16,0 0-101 15,0 0-107-15,0 0-9 16,0 0 21-16,-85 82 3 15,75-53-8-15,7-1 1 16,3-4-16-16,3-4-1 16,16-7 4-16,5-5-1 15,4-8 18-15,0 0 3 16,-2-7 20-16,1-11 31 16,-8-5-21-16,-1-4 16 15,-12-2-1-15,-6-1-26 0,0 0-4 16,-9 9-22-16,-12 5-15 15,-1 7-4-15,-2 6 1 16,4 3-8-16,4 0-37 16,7 3-151-16,9 4-119 15,0-3-440-15</inkml:trace>
  <inkml:trace contextRef="#ctx0" brushRef="#br0" timeOffset="82449.56">3604 1214 1029 0,'0'0'54'0,"0"0"-49"0,0 0 121 0,-36 99-52 0,31-72-41 0,2-4-19 15,3-6-14-15,0-8 2 0,0-6 7 16,0-3-5-16,15 0 6 16,1-4 50-16,5-13-14 0,2-5-24 15,-4-2-13 1,3 0-2-16,-8 4 30 0,-5 8-3 15,-3 4-13-15,-6 8 9 16,0 0-30-16,0 13-6 16,0 12 1-16,-2 9 5 15,-2-1 3-15,4-4-3 16,0-6 0-16,0-9-2 16,9-8 5-16,7-6-3 15,8 0 5-15,4-19 1 16,7-5 10-16,-4-1-16 15,-1-3 3-15,-2-2 15 16,-7-1 5-16,-6 1 15 0,-8 5-3 16,-7 7-34-16,0 6 4 15,0 7-5-15,0 5-49 16,-7 0-32 0,1 0-199-16,6 1-259 0</inkml:trace>
  <inkml:trace contextRef="#ctx0" brushRef="#br0" timeOffset="82810.03">4188 1237 689 0,'0'0'15'0,"0"0"123"0,0 0-7 0,0 0-46 0,0 0 1 0,0 0-48 0,72 9 6 0,-49-12-6 0,0-6-11 16,-1-2 18-16,-1-3-2 15,-6 0-6-15,-6 0 19 16,-6 3-9-16,-3 4 12 16,-13 5 15-16,-25 2-26 15,-12 9-42-15,-5 13-3 16,11 5-1-16,14 0 65 15,13-4-31-15,14-4-21 16,3-2-12-16,10-3-1 16,14-4 22-16,16-2-24 0,6-3-1 15,5-5-13 1,7 0-207-16,5 0-431 0</inkml:trace>
  <inkml:trace contextRef="#ctx0" brushRef="#br0" timeOffset="83258.05">5131 1345 747 0,'0'0'165'0,"0"0"-35"0,0 0 48 0,0 0-27 0,0 0-27 16,0 0-2-16,22-74-27 16,-44 74-73-16,-8 0 2 0,-7 12-20 15,-1 13 20-15,2 6 10 16,14 4-20-16,8 0 0 16,9 0-14-16,5-3 0 15,0-4-1-15,19-2 3 16,3-7-4-16,12-1-113 15,1-5-145-15,0-4-207 16</inkml:trace>
  <inkml:trace contextRef="#ctx0" brushRef="#br0" timeOffset="83627.84">5301 1363 721 0,'0'0'121'0,"0"0"18"16,0 0-20-16,87-17 23 16,-60 24-55-16,-2 17-5 15,-1 11-5-15,-8 9-28 16,-7 4-17-16,-6-1-15 16,-3-5-14-16,0-8 12 15,-6-8-15-15,-6-7 7 16,-3-8 4-16,0-4-2 15,5-4 12-15,1-3-7 0,5 0 50 16,4-3 46 0,0-14-50-16,0-10-32 0,17-9-21 15,10-5-3-15,9-3-8 16,0 7-19-16,2 11-53 16,1 12-12-16,-3 10-71 15,-3 4-45-15,1 0-82 16,-1 2-63-16,-3 7-87 15</inkml:trace>
  <inkml:trace contextRef="#ctx0" brushRef="#br0" timeOffset="83923.05">5862 1501 430 0,'0'0'115'16,"0"0"40"-16,0 0-8 16,0 0-19-16,0 0-55 0,0 0 6 15,0 31-28-15,0-31-26 16,3 0-1-16,5 0 4 15,2 0 13-15,2 0-2 16,-2-10-26-16,-2-7-4 16,5-3 7-16,-7-1 9 15,-4 1 7-15,-2 2 9 16,0 4-5-16,-12 6 37 16,-12 5-66-16,-3 3-7 15,-4 0 0-15,-2 15 0 16,3 10 3-16,8 4-1 15,8 6 0-15,8 1 0 16,6-3-2-16,0-4 0 16,17-6-3-16,8-5-111 15,11-4-152-15,11-6-185 0</inkml:trace>
  <inkml:trace contextRef="#ctx0" brushRef="#br0" timeOffset="84390.91">6171 1471 945 0,'0'0'121'0,"0"0"9"16,-82 10-34-16,49 11 5 15,3 4-19-15,5-1-28 16,10-4-10-16,6-1-42 0,6-5 0 16,3-4-4-16,3-6 0 15,19-4 1-15,4 0-29 16,2-2-29-16,0-11 25 15,-5-4-2-15,-8 2 36 16,-9 7 0-16,-3 3 13 16,-3 5 46-16,0 0-25 15,0 0-32-15,0 2 4 16,0 11-6-16,0 1-2 16,0-2 1-16,4-4-5 15,11-4 1-15,9-4 5 16,-4 0-8-16,9-3 6 15,0-14-29-15,-1-5 1 16,2-5 1-16,7-8 8 16,-5-2 21-16,0 2 6 0,-8 2 38 15,-15 16 57-15,-9 10-24 16,0 7-32-16,-4 6-6 16,-15 24-37-16,-1 9-4 15,3 9-3-15,4-3 5 16,7-4-10-16,6-5 9 15,0-8-142-15,0-9-95 16,1-4-162-16</inkml:trace>
  <inkml:trace contextRef="#ctx0" brushRef="#br0" timeOffset="84691.17">6412 1618 789 0,'0'0'237'0,"0"0"-172"0,0 0 52 0,0 0-40 0,0 0-36 0,0 0 27 0,56 2-7 0,-26-2-30 0,1-3-2 15,-1-7-27-15,4-4 5 16,3-2 9-16,-1-1-4 16,-6 1-5-16,-9 2 0 15,-12 5-3-15,-9 3 33 16,-13 6 27-16,-22 0-52 15,-8 13-11-15,-2 12 0 16,11 5-2-16,14 0-1 16,14-2 1-16,6-4-9 0,23-4 8 15,14-8 2-15,11-4-6 16,4-8-179-16,11 0-327 16</inkml:trace>
  <inkml:trace contextRef="#ctx0" brushRef="#br0" timeOffset="86905.88">8100 1791 14 0,'0'0'62'0,"0"0"54"0,0 0-59 0,0 0-30 0,-81-58-10 0,64 52-14 0,-2 3 8 0,0 2 2 0,5 1-10 0,4 0 10 16,7 0-13-16,3 0 0 16,0 0-2-16,0 0-2 15,0 0 0-15,0-3 4 16,-3-1 1-16,-1 2 14 15,-2-3 2-15,-1-1-2 16,4-2 17-16,0-4-16 16,3-1 3-16,0 1-2 15,-2 0-10-15,-2 3 7 0,-1 0-8 16,-1 1-3-16,-3-1 5 16,2 1-4-16,-4-2-3 15,1 1 1-15,-2 1 0 16,1 3-1-16,2-2-1 15,1 2 0-15,2 1 1 16,1-5 0-16,0 1-1 16,-2-2 0-16,1-4 0 15,-4-5-1-15,1-2 1 16,-8-2 0-16,0-2 1 16,-3-2 0-16,-11 2-1 15,-4 1 0-15,-1 6-1 16,-2 8-2-16,5 7 3 15,6 3-5-15,8-2-98 16,4 0 103-16,12-3 704 0,3 1-640 16,0 0 21-16,21-2-48 15,10 1-35-15,9-2 0 16,3 0 10-16,-5-3-10 16,-4 2 12-16,-9-2 0 15,-8 2 3-15,-4 6 44 16,-7 2-31-16,0 7-24 15,-1 21-6-15,3 13 0 16,-1 7 8-16,-3 3-5 16,-4-3 1-16,0-3 6 0,-9-4-10 15,-19-8 0 1,-15-4 14-16,-7-6-13 16,-2-8 4-16,4-7-5 0,11-5 2 15,9-3 3-15,16 0-4 16,3 0-1-16,5-3 9 15,4 3-3-15,0 0 16 16,0 0-22-16,19 10 0 16,14 7 2-16,13 0 10 15,8-1-6-15,2-5 5 16,0-5-11-16,-6-6-1 16,-8 0-19-16,-6-2-76 15,-5-12-2-15,-4-4-30 16,-3-6 12-16,-2-5 78 15,-5 0 38-15,-1 1 2 16,-4 5 51-16,-6 8 31 0,-3 9 21 16,-3 6-9-16,0 0-61 15,0 8-35-15,0 10 0 16,-3 4 5-16,-3-1 0 16,0-4-2-16,3-4 3 15,0-6-6-15,1-3 0 16,2-3 9-16,0-1-6 15,0 0 10-15,0 0 62 16,11-15-3-16,10-6-54 16,3-5-18-16,6 1 0 15,0 4-1-15,-2 7 3 16,-1 7-4-16,1 7 2 16,-1 3-1-16,-2 15-1 0,-3 4-3 15,-6 1 3-15,-6-3-3 16,-5-3 5-16,-4-5 0 15,-1-5-2-15,0-1 5 16,0-5 6-16,0-1-9 16,0 0 0-16,3 0 17 15,4-1-9-15,7-13 2 16,4-4-10-16,1-1 5 16,4 1-4-16,-4 5-1 15,-6 7 0-15,-5 5-2 16,-2 1 2-16,-3 1-11 0,1 13 3 15,7 2 8 1,3 1-4-16,3-3 4 0,4-1-16 16,1-5-43-16,1-5-27 15,1-3 35-15,1 0 25 16,0 0 10-16,-1-8 15 16,-3-5 1-16,1-5 0 15,-2-4 8-15,-8 0-6 16,-5-3 24-16,-7 2 23 15,0 3-7-15,0 4 22 16,-15 8-60-16,-3 7-1 16,2 1-6-16,-3 7 2 15,5 14-4-15,5 2 2 0,9-1-5 16,0-1 5-16,10-4 0 16,9-4 3-1,1-5 8-15,4-3-8 0,-3-5-5 16,2 0-7-16,-4 0-6 15,-4-6 13-15,-2-5 1 16,-5-1 4-16,-4 7 8 16,-2 0-6-16,-2 5 0 15,0 0-2-15,0 17-22 16,0 15 17-16,0 10 3 16,0 9 2-16,0 1 13 15,-6-4-12-15,-3-3-1 16,-5-7 10-16,-1-7-7 15,-5-7 5-15,-6-7-7 16,-7-6 7-16,-1-6 8 16,0-5-14-16,2 0 0 0,10-11 8 15,10-12-7-15,12-6 11 16,0-4-14-16,14-4 1 16,12 2 1-16,1 1-2 15,5 5 0-15,-1 6-2 16,2 3 7-16,6 2-6 15,4 2 1-15,2-1 0 16,2 1-3-16,-3 0 3 16,-7-1 0-16,-3-2 1 15,-10-1 1-15,-8 4-1 0,-7 3-1 16,-7 6 0-16,-2 7 4 16,0 0-4-16,-11 7-27 15,-2 14 26-15,3 3-7 16,5 2 8-16,5-1-11 15,0 0-25-15,19-5-84 16,10-3-102-16,12-6-73 16,9-5-310-16</inkml:trace>
  <inkml:trace contextRef="#ctx0" brushRef="#br0" timeOffset="87307.04">9496 1580 704 0,'0'0'408'0,"0"0"-209"0,0 0-112 0,0 0-87 0,0 0-1 0,0 0 1 0,-37 96 16 0,27-58 29 0,2 0-33 16,-1-4 17-16,-1-3-28 16,7-6 1-16,-3-6 5 15,4-6-4-15,1-6-2 16,-1-6-1-16,2-1 1 15,0 0 19-15,0-8-4 16,2-16-6-16,8-10-7 16,7-7-1-16,-1-7-2 15,4-2 1-15,2 4 2 0,0 6 3 16,5 13 2-16,0 12-13 16,0 8 5-16,0 7 0 15,-8 0 2-15,-4 0 3 16,-9 11 4-16,-6 3 11 15,-1 2-17-15,-21 5-3 16,-7 1 15-16,-4 0-14 16,1-1-1-16,5-1-7 15,10 1-109-15,8-4-83 16,9-5-188-16</inkml:trace>
  <inkml:trace contextRef="#ctx0" brushRef="#br0" timeOffset="87822.95">9883 1601 635 0,'0'0'345'0,"0"0"-181"0,0 0-87 0,0 0-14 0,0 0-55 0,0 0 3 0,-69 29 47 0,62-17-28 0,2 1-10 0,5-2-20 15,0 0 3-15,11-2 9 16,12-3-8-16,4-3 6 15,2-3 10-15,-5 0-13 16,-5 0 6-16,-7 0 19 16,-3-2 23-16,-6 1 17 15,-3 1-33-15,0 0-19 16,0 5-20-16,0 19-13 16,0 13 13-16,-7 8 9 15,-2 2-7-15,-2-2 28 16,-2-6-23-16,-2-5-6 15,-6-4 11-15,3-6-11 0,-1-4 4 16,1-8-5-16,4-3 4 16,7-5-4-16,4-4 0 15,3 0-4-15,0-10-80 16,0-12-173-16,0-7-236 16</inkml:trace>
  <inkml:trace contextRef="#ctx0" brushRef="#br0" timeOffset="88204.64">10105 1642 1034 0,'0'0'61'0,"0"0"59"16,0 0-24-16,105-7-5 15,-80 24-42-15,-2 7-17 16,-4 9-9-16,-9 4 19 16,-4 2-18-16,-6-3-20 15,0-2 19-15,-10-7-22 16,-2-4 10-16,-1-9-9 16,-3-5 0-16,3-3 15 15,3-4-9-15,2-2-6 0,5 0 25 16,3-13 14-1,0-11 25-15,5-7-55 0,14-9-4 16,5 0-11-16,4-2 4 16,2 8-11-16,1 4 11 15,1 8-80-15,-2 10-59 16,-1 3-106-16,1 9-139 16,2 0-341-16</inkml:trace>
  <inkml:trace contextRef="#ctx0" brushRef="#br0" timeOffset="88573.74">10689 1660 491 0,'0'0'540'16,"0"0"-469"0,0 0 71-16,0 0-48 0,0 0-63 15,-100-11 13-15,67 27 11 16,1 2 21-16,7 1-17 15,8 3-41-15,4 0-10 16,9 1-8-16,2-4-2 16,2-2-2-16,2-5 2 15,15-6-1-15,6-5 0 16,7-1-11-16,-2-10 7 16,1-12 0-16,-4-5 7 15,-1-5 8-15,-2-2-7 16,-5 5 13-16,-4 7 20 15,-9 9 39-15,-4 9-9 16,0 4-19-16,0 0-45 0,-8 14-25 16,-4 8 18-16,-2 6 5 15,7 0-79-15,7-3-83 16,0-2-74-16,11-5-115 16,11-9-328-16</inkml:trace>
  <inkml:trace contextRef="#ctx0" brushRef="#br0" timeOffset="89190.16">10860 1700 478 0,'0'0'592'16,"0"0"-363"-16,0 0-30 15,0 0-130-15,0 0-64 16,0 0-5-16,-25 41 5 0,13-19-3 16,2-2 14-16,3-2-16 15,6-9 0-15,-1-3-1 16,2-5 6-16,0-1-5 15,7 0 7-15,13-7 9 16,6-10 10-16,3-4-24 16,1-3 5-16,1-3 23 15,-2 3-6-15,-6 7 13 16,-9 7-9-16,-8 10-12 16,-6 0-11-16,0 12-5 15,0 12 0-15,-6 4 5 16,-3 1-5-16,4-3 5 15,2-6-5-15,3-6 0 0,0-7 0 16,0-7 0-16,10 0 0 16,6-2 6-16,5-14 0 15,0-7 7-15,-2-1-11 16,1-2-1-16,-4 4 44 16,-1 4-19-16,-6 8 3 15,-6 10-17-15,-1 0-12 16,-1 6-12-16,2 12 1 15,3 4 11-15,-3 2-1 16,0-2 1-16,1-4 0 16,2-5-4-16,1-6-9 15,4-3-15-15,0-4-31 0,2 0-17 16,5-3 58-16,3-12-10 16,-3-5 24-16,0 0 2 15,-3 3 4-15,-5 4 21 16,-5 9 17-16,-4 4-5 15,-1 0-2-15,0 4-33 16,0 13-8-16,0 6 6 16,0 1 4-16,-6-2-4 15,-3-1-45-15,-1-2-158 16,-2-6-188-16,2-7-697 16</inkml:trace>
  <inkml:trace contextRef="#ctx0" brushRef="#br0" timeOffset="89456.81">11514 1512 463 0,'0'0'693'0,"0"0"-560"0,0 0-29 0,0 0-82 0,0 0-22 0,0 0-52 0,-3-7-130 0,-2 19-64 0,4 1-498 0</inkml:trace>
  <inkml:trace contextRef="#ctx0" brushRef="#br0" timeOffset="89939.73">11672 1728 470 0,'0'0'516'0,"0"0"-365"15,0 0-37-15,0 0-10 16,0 0-36-16,0 0-12 16,11-33-8-16,-15 28-39 0,-9 2 17 15,-2 3-11 1,-8 0-1-16,0 2 3 0,0 11-17 16,2 2 7-16,6 1-7 15,8 2 3-15,4-1-6 16,3 0 3-16,0-1 0 15,10-4 4-15,10-4-4 16,0-2 4-16,3-5 3 16,2-1-4-16,2-1 17 15,3-16-20-15,4-5 1 0,1-8 10 16,-1-7-9-16,-1-8 0 16,-3-11 6-16,-3-5 13 15,-7 6 25-15,-7 11-14 16,-9 19 16-16,-4 15-11 15,0 10-37-15,-17 19-6 16,-12 22 4-16,-4 19 2 16,1 8-11-16,9 1 9 15,3-2-158-15,5-4-74 16,3-8-322-16</inkml:trace>
  <inkml:trace contextRef="#ctx0" brushRef="#br0" timeOffset="94740.71">19648 921 371 0,'0'0'168'0,"0"0"-68"0,0 0 7 0,0 0-19 0,0 0-31 0,0 0-22 0,0 0 9 0,30-34-4 0,-30 33-7 16,0-1 9-16,1 1-5 15,-1 1-3-15,0 0-16 16,1 0-14-16,-1 0 9 16,0 0-13-16,0 0 0 15,0 0-1-15,0 0-9 16,0 10 7-16,-1 7 2 16,-9 6 1-16,-4 4 7 15,-2 5-6-15,-3 4 7 16,0 5 26-16,-1 5-10 15,-4 3 20-15,1 4-16 0,-2 6-8 16,0 1 18-16,-1 2-14 16,2 2 3-16,2-2-13 15,-1-3-14-15,1 0 18 16,4-1-10-16,0 1-4 16,1 1 18-16,3-2-19 15,0-2 5-15,3-2 8 16,0 1-15-16,0-3 11 15,-2 0-11-15,1-1 0 16,-1 0 17-16,-1-3-10 16,2-2 18-16,-2-4 2 15,2 1-21-15,-3-2 8 0,4 0-14 16,-2-2 3-16,2 1 11 16,-1-2-9-16,-2 0 9 15,2-3 7-15,-2-1-7 16,2-3 9-16,-1 0-16 15,0 0 1-15,0 0 20 16,0-1-21-16,1-3 1 16,-1-6-1-16,5-3-6 15,2-7-2-15,3-2 0 16,3-7 0-16,0-2 4 16,0 0-4-16,0 0-3 15,3-18-53-15,18-15-66 16,9-13-88-16,9-9-154 15,1-8-426-15</inkml:trace>
  <inkml:trace contextRef="#ctx0" brushRef="#br0" timeOffset="95936.85">19776 1062 435 0,'0'0'81'0,"0"0"48"0,0 0 20 0,0 0-36 0,0 0-48 0,0 0-20 0,0-24-2 0,0 23 29 16,0 1-21-16,0-2 5 15,0 2 5-15,0 0-29 0,0 0-14 16,0 0-12-16,0 0-6 16,0 0-2-16,0 9 0 15,3 2 2-15,3 3 3 16,0-1 0-16,0 0-1 15,0 1 33-15,3-4-9 16,-3-2-3-16,0-1 1 16,-3-6-12-16,-2 2 13 15,-1-3-22-15,0 2-1 16,0-1 9-16,0 2-11 16,2 3 3-16,-1 2-3 15,4 8 2-15,2 4-1 16,2 6-1-16,2 7 0 15,3 2 7-15,1 4 5 16,0 4 16-16,-1 2-24 0,0 2 1 16,2 2 6-16,1-1-10 15,-2 3 2-15,2 2 17 16,-5 0 2-16,-2 0-4 16,0 1-11-16,0-3-2 15,-3-2 8-15,2-1-13 16,-2-3 0-16,1 1 6 15,-2 0-5-15,3-2 1 16,-3-1-2-16,0-1 4 16,1-5 1-16,-1-1-5 15,3-2 0-15,-3-2 4 16,0 1-2-16,0-1 1 0,3 0-3 16,-2 2 2-1,2 0 2-15,-1 2-2 0,5-3 1 16,-2 1 26-16,-1-3-23 15,3-3 9-15,-3-1-3 16,1-1-10-16,-2 0 22 16,-1-2-22-16,-1 0 0 15,2 1 10-15,-1-6-12 16,-1-2 0-16,-1-6 0 16,1-2 4-16,-2-5 4 15,-2-1-8-15,0-2 0 16,-1-1 7-16,2 0-6 15,1 0 2-15,-2 0-3 0,0 0-2 16,-3 0-10-16,0 0-33 16,0 0-49-16,0 0-29 15,-12 2-143-15,-8-1-90 16,1-1-491-16</inkml:trace>
  <inkml:trace contextRef="#ctx0" brushRef="#br0" timeOffset="96970.89">19082 3024 319 0,'0'0'141'0,"0"0"-113"0,0 0 70 0,0 0-25 0,0 0-30 16,0 0-39-16,-39-24 21 0,31 21 1 0,0 0 5 0,0 2 27 15,1-1-23-15,-1 2-16 16,1 0 10-16,1 0-19 16,2 0-3-16,2 0-3 15,2 0 8-15,0 0 11 16,0 0-5-16,0-1-14 16,0 1 20-16,0 0-17 15,0 0 16-15,0 0 11 16,0 0-4-16,0-2-7 15,3 2-23-15,18 0 1 0,6 0 4 16,7 0-5-16,5 0 0 16,3 0-1-16,4 3 4 15,2 0-4-15,2-2 1 16,4 2 0-16,-3-1 1 16,0 1-1-16,-5-1 0 15,-3 3-2-15,-2-1 5 16,-2 0-3-16,0-1 0 15,2 1 0-15,-1-2-1 16,3-1 1-16,-2 2 0 16,-2-2 0-16,-1 1 0 15,-2 1 0-15,-5-1 0 0,-2 1 1 16,-4-1-1 0,-1-1 0-16,-6-1-4 0,-3 1 0 15,-2-1 2-15,1 0 1 16,3 0 1-16,2 0 0 15,4 0 0-15,1 0 0 16,-3 0 0-16,-6 0-2 16,-4 0 4-16,-6 0-3 15,-3 0 1-15,-2 0-9 16,0-1 6-16,0-3-39 16,0-2-28-16,-9-2-38 15,-8-2-260-15</inkml:trace>
  <inkml:trace contextRef="#ctx0" brushRef="#br0" timeOffset="98504.03">19725 1000 489 0,'0'0'93'0,"0"0"-10"0,0 0-4 0,0 0 24 0,0 0 11 0,0 0-56 16,-24-73-18-16,24 67 23 0,0 2-38 15,0 0-8-15,2 0 4 0,1-2-2 16,-2 0 20-16,2 0-13 16,-2-1-4-16,-1 2 14 15,2-1-27-15,-2 3 18 16,0 0 0-16,0 2-18 15,0 1 5-15,0 0-14 16,0 0-8-16,0 4 7 16,11 20-16-16,2 15 14 15,14 14 0-15,6 15 6 16,7 6 2-16,3 11-5 16,-4 8-3-16,-1 7-1 15,-4 4-115-15,-4-3-58 16,-5-5 19-16,-3-8-59 15,-8-8 19-15,-2-9-38 16</inkml:trace>
  <inkml:trace contextRef="#ctx0" brushRef="#br0" timeOffset="99121.99">20220 2623 254 0,'0'0'77'0,"0"0"-64"0,0 0 17 0,0 0 37 0,0 0-49 0,0 0 8 0,17 69 31 0,-13-56-24 16,1 1 15-16,-2-1-6 15,3 1-8-15,0 0 14 0,0-1-10 16,0-2-7 0,-3 0 3-16,0 2-23 0,-2 1 0 15,1 0 17-15,-2-1-17 16,1 1 18-16,1-3-6 16,-1-1-1-16,1-2-9 15,1 1-5-15,-2 1 3 16,1-2 0-16,2 2 0 15,0-1 19-15,-1-3-18 16,0 0-10-16,-1 1 3 16,-1-2-2-16,1 0 1 15,-2-1-4-15,3 0 1 0,0-1 19 16,-1 0-14-16,2-3-2 16,-2 0 6-16,2 0-4 15,2 0-6-15,-2-7-10 16,1-7-69-16,-5-2-72 15,0 0-211-15</inkml:trace>
  <inkml:trace contextRef="#ctx0" brushRef="#br0" timeOffset="101487.95">19063 2912 287 0,'0'0'47'0,"0"0"-24"0,0 0 48 0,0 0-16 0,0 0-4 0,0 0-13 0,1-1 4 0,2-1-13 16,2 0-15-16,-1 0-6 0,4-1 0 0,2-1-4 0,2-2 8 0,3-1-6 16,4-1-5-16,4-5 13 15,1-1-13-15,4-1 5 16,0-2 6-16,4 1-1 15,-1 3 2-15,2-1-11 16,2 2 3-16,3-1 12 16,1-1-16-16,3 0 4 15,4-3-3-15,0-1 0 0,3-2 0 16,-1-3-2 0,-2 2 0-16,-4-1 4 0,-3 2-4 15,-8 1 0-15,0 2 2 16,-3 0 1-16,1 1-1 15,0-1-2-15,0-2 3 16,3 1-2-16,-1 1-1 16,-1 3 0-16,0 1-1 15,-3 3 4-15,-1 2-3 16,3-2 0-16,-4 1 0 16,-1-1-2-16,-5 2 2 15,-1 1 0-15,-4 0-1 16,-5 3 2-16,-4 0-1 15,-2 2 1-15,-3 2 0 16,0 0 45-16,0 0 0 0,0 0-19 16,0 0-26-16,0 0 1 15,0 0-4-15,0 0-2 16,0 0 2-16,0 0-2 16,0 0 1-16,0 0-5 15,0 0-4-15,5 0 10 16,4 0 2-16,6 6 0 15,0-1 0-15,1 1 3 16,4 1 0-16,4 0 1 16,4 0 12-16,3 2 9 0,4 1-3 15,4-2-8 1,2 2-9-16,-1-3 16 0,-1 0-20 16,-2-1 1-16,-5-2 4 15,-4 3-6-15,-1-2 5 16,-2 2-5-16,-1 1 1 15,1-3-1-15,-1 2 0 16,-1-1 0-16,-1 0-1 16,2-2 3-16,-3 2-1 15,1-2-1-15,-1 0 0 16,-3 0 0-16,0-1 0 16,-2 1 0-16,-5-1-1 15,1-1 3-15,0 2-3 16,-3-1 1-16,4-1 0 15,-3 2 3-15,1-1-3 0,0 1 0 16,-1-1-3 0,-3-1 6-16,-1 1-3 0,-3-2 0 15,-1-1 0-15,0 0 0 16,-2 0 0-16,0 0 0 16,0 0 1-16,0 0-1 15,0 1 6-15,0 2-6 16,0 3 2-16,-13-3 6 15,-4 3-8-15,-5-1 0 16,-4 2 3-16,-4 2-2 0,-5 4-1 16,-3 0 0-1,-4 4 0-15,-1 3-1 0,-2-1 1 16,2 0 0-16,-2 1 1 16,0 0-1-16,-2 0 3 15,-3 1-3-15,0 1 0 16,-1 2 5-16,-3 3-5 15,-1 1 0-15,0 0 2 16,0-2 1-16,1-1-1 16,3-4-2-16,8-2 0 15,1-2 0-15,9 0 0 16,-1 0 0-16,3-1-2 16,4 1 3-16,6-2-1 15,6-5 0-15,9-2-9 16,6-6-37-16,0-2-280 0</inkml:trace>
  <inkml:trace contextRef="#ctx0" brushRef="#br0" timeOffset="102805.04">19701 920 385 0,'0'0'192'0,"0"0"-182"0,0 0 20 0,0 0 39 0,0 0 12 0,0 0-11 0,65 35-32 0,-45-22-1 0,4 2 11 0,0 0 4 15,2 2-32-15,0 2-12 16,1 2 13-16,1 3 1 16,-2 2-6-16,-5 0 6 15,7 3-9-15,-1 2-1 16,4 1 2-16,4 2-4 16,1 3 11-16,4 4-19 15,-3 2-2-15,0 4 6 16,-4-2-5-16,-3-3-1 15,0 1 0-15,-3-5 3 16,1-1-1-16,0-1-2 0,1 0 0 16,0-1 25-16,3-3-11 15,-4 0-2-15,0-5-8 16,-3-1-3-16,-3-2 12 16,-1 0-10-16,-4 0-3 15,3-2 16-15,-1 3-14 16,-2-3-2-16,2-1 3 15,2-1-1-15,-3-2 8 16,1-1-10-16,-5-1 0 16,-5-1 5-16,3-1-5 0,-6 1 0 15,1-1 0 1,2 0 4-16,-2-2 4 0,1 4-7 16,4-1 3-1,-3 1 16-15,0 0-10 0,-2-1-8 16,1 0 2-16,-2 1-2 15,1 1 5-15,1-1-7 16,-2 1 0-16,4-2 7 16,-2 0-6-16,-2-1 1 15,0 1 5-15,-3-1-6 16,2 0 7-16,0 1-8 16,1 1 0-16,-2-3 4 15,1 1-3-15,1-1-1 16,1-1 4-16,-1-2-3 15,2 3 18-15,-4-2-15 0,1 2-2 16,2 2 15 0,-3 0-17-16,3 2 5 0,-1-2-1 15,-1-3-3-15,3 0 13 16,-4-4-14-16,-2-4 1 16,1-1 9-16,-2-3-9 15,-1 0 2-15,0 0 27 16,0 0 11-16,0 0 3 15,0 0-33-15,0 0-9 16,0 0 5-16,0 0-7 16,0-7-72-16,0-7-98 15,-3-3-127-15,-12-4-507 0</inkml:trace>
  <inkml:trace contextRef="#ctx0" brushRef="#br0" timeOffset="105903.5">19698 995 502 0,'0'0'78'0,"0"0"5"0,0 0 40 0,0 0-16 0,0 0-4 0,0 0-34 0,0 0 17 0,33-49 15 0,-33 48-19 0,0 1-25 16,0 0-25-16,0 0-17 0,0 0-12 15,0 0-5 1,0 0 2-16,0 1-1 0,-12 11-4 16,-4 2 6-16,-3 3-1 15,0 3 4-15,-1 1-2 16,-1 1 21-16,0 2 4 15,2 1-16-15,2 0 11 16,-1 2-20-16,3 1 3 16,-1 3 6-16,1 0-11 15,-1 2 17-15,-1 0-16 16,1 3 1-16,-2-3 8 16,1 3-5-16,3 2-5 0,-2-2 0 15,6 3 3-15,-3-3 2 16,2-3-5-1,-1-3 0-15,0-3 3 0,0 0 0 16,-2 0-3-16,-2 0 1 16,2-3 2-16,3 0 2 15,0-1-5-15,3-2 0 16,0-2 24-16,2 3-2 16,-1 2-16-16,-2-3 4 15,2 3-9-15,0-2 10 16,3 1-11-16,1-2 0 15,-1 2 5-15,1-2-2 16,1 0-2-16,-1 0 4 0,3-3-4 16,-1-1 2-16,-1 1-3 15,-1-3 0-15,0 0 6 16,0-1-6-16,0 0 0 16,-1 2 1-16,-1 0 3 15,5 1 1-15,-4-1-5 16,1 0 0-16,0 0 3 15,0-1-2-15,1-2-1 16,1 0 0-16,-1-2 4 16,1 1-7-16,-1 2 3 0,1 1 0 15,-1 0 1 1,-1 0-1-16,1 0 0 0,-1-1 2 16,1 1 0-16,1 1 0 15,-2-3-2-15,-2 2 0 16,0 1-1-16,2-1 4 15,-3 4-3-15,-2-5 0 16,2 0 2-16,-2-1 1 16,1-2-3-16,-1 0 0 15,1 0 0-15,-2 3 0 16,1 2 0-16,-2 3-1 16,1-1 5-16,3 0-6 15,-3-4 2-15,5-1 0 16,-2 0-2-16,0 0 2 15,1 0 0-15,-1 3 0 0,-1 1 2 16,1 0 0 0,0-1-2-16,1-4 0 0,1-2-5 15,2-2 6-15,1-2-1 16,-2-2 0-16,2 0 0 16,1 2-1-16,-3 0 1 15,3-1 0-15,-2 1 2 16,2-3-2-16,-1-2 0 15,1 1 0-15,-2-2 1 16,2 0 1-16,-1 1-2 16,-1 1 3-16,-3 2-7 15,-1 0 4-15,2 3 0 0,-2-1-1 16,3-3 5 0,2-1-4-16,1-2 0 0,0 0 0 15,0 0 1-15,0 0-1 16,0 0-14-16,4-14-26 15,6-10-9-15,4-4-71 16,4-1-18-16,-3-1-90 16,1-1-109-16</inkml:trace>
  <inkml:trace contextRef="#ctx0" brushRef="#br0" timeOffset="107655.03">19825 1044 462 0,'0'0'53'0,"0"0"39"0,0 0 20 0,0 0-75 0,0 0-32 0,0 0 1 0,-1-4-6 0,1 4 0 0,0 0 6 0,0 0 0 15,0 6 69-15,0 4-23 16,0 2-22-16,4 2 30 0,2 0-29 16,0 2-20-16,0 0-1 15,-2 1-6-15,3 1 28 16,0 0-13-16,0-1-10 16,2 1 29-16,-1 0-3 15,-1 1 4-15,2 1-12 16,-3 1-18-16,-1 2 14 15,-2 6-10-15,1 2-4 16,2 3 14-16,1 0-17 16,2 1 7-16,2-4 0 15,-1-4-13-15,-1-2 18 0,-4-2-15 16,-1-3 2-16,-1-2 15 16,-1 0-2-1,4 0-4-15,-3 2-1 0,1 2-11 16,-1-1 11-16,2 1-11 15,-1-1-1-15,-1-2 13 16,0-2-14-16,0 0 10 16,0-2 0-16,0 1-8 15,-2-1 23-15,2 1-17 16,-1-2 3-16,1 3 5 16,0-2-15-16,0 4 4 15,2-2 2-15,-1 1-5 16,0-1 10-16,-2 0-12 15,-1 0 0-15,-1 0 17 16,2-2-11-16,1 2-1 16,-2 0 11-16,2 1-8 0,-1-1 16 15,-1-2-24-15,2-1 3 16,-1-2 11-16,-1-1-12 16,2 1-1-16,1-1 1 15,1 2 3-15,0-2 7 16,-2 2-9-16,1-1-1 15,1 1 11-15,-1 1-13 16,1-1 0-16,-1 1 4 16,-1-1 0-16,0 0 3 15,0 1-7-15,2 2 0 0,-2 3 2 16,0 1-2-16,0 0 0 16,4-1-3-16,-3 2 9 15,1 1-6-15,-2 0 0 16,0 2 0-16,3 1 1 15,0 1-1-15,1-1 0 16,1-1 0-16,-2 0 5 16,3-1-5-16,1-2 0 15,-1 0 0-15,0-1 5 16,1 0-5-16,-2 1 0 16,-1-2 9-16,-1 3-4 15,3-1 19-15,-3 2-24 16,2-3 2-16,-2 2 10 15,2-2-10-15,0-3-2 16,-2-3 0-16,-1-3 3 0,-2-1-1 16,-2-3-2-16,1 0 0 15,-2-1 1-15,0-1 0 16,3 1-1-16,-3-3 0 16,1 0 4-16,2-3-5 15,-3 0 1-15,1 0 0 16,-1 0-7-16,3 0 7 15,2 0-97-15,4-15-89 16,0-10-150-16,1-7-423 16</inkml:trace>
  <inkml:trace contextRef="#ctx0" brushRef="#br0" timeOffset="111019.19">19088 2800 616 0,'0'0'5'0,"0"0"24"0,0 0 61 0,0 0-28 0,0 0 28 16,0 0-7-16,29 0-49 15,-20 0-11-15,2-1 0 0,1-3-5 16,3 1 12-16,2-2-20 16,3-2 3-16,6-2 5 15,0 0-11-15,0 0 7 16,1 0-5-16,-2 2 2 16,-1 0 18-16,1 0-14 15,0-2 2-15,3 0 5 16,2-2-16-16,1-2 3 15,1-1-9-15,-1 0 1 16,-3 1 2-16,-4-1 0 16,-3 2-3-16,-5 3 13 0,0-2-1 15,1 2 2-15,1-2-7 16,-4-2-7-16,6 3 10 16,1-3-10-16,-3 2 0 15,4 1 3-15,-1-1-2 16,0 0 1-16,0 2 0 15,-2-1-1-15,-1 2 13 16,0 1-12-16,-4 1 0 16,-1 0 12-16,-1-1-4 15,0 2 6-15,1-2-7 16,-1 1-1-16,3-1 17 16,-1 2-24-16,0 0 5 15,0 0 2-15,1 2-4 0,-2 0 1 16,2-1 0-1,-1 1-2-15,3 0 5 0,0-1-7 16,4-1-1-16,-3 1 10 16,4 0-8-16,-4-2 17 15,-4 3-1-15,-4-1-3 16,0 3 16-16,1-2-27 16,2 2-4-16,-2-1 11 15,-1-1-8-15,-2 2-2 16,-4-2 0-16,-1 2 3 15,-2-1 23-15,-1 2-12 16,0 0-7-16,2 0 9 16,-2 0-10-16,3-1 0 15,-1 1-7-15,2-1 3 0,-1-1 1 16,0 1-4-16,2-1 0 16,0 1-1-16,1-2 2 15,2 2-1-15,1 0 0 16,0-2 2-16,-3 1-4 15,0 1 2-15,-2-1 0 16,1 2 0-16,-2 0 2 16,1 0-2-16,-1 0 0 15,1 0 1-15,1 0-3 16,4 0 2-16,1 0 0 16,2 2 0-16,0 5 1 15,2 0-1-15,1 1 0 16,2 1 1-16,6 0 0 0,-2 1-1 15,1 0 0 1,-3-1 8-16,-3-2-7 0,0 1 2 16,-3 0-3-16,2 0 2 15,0-1 1-15,1 1-3 16,1-1 0-16,-1 2 1 16,1-1 0-16,-1-2-1 15,-1 2 0-15,1-1 3 16,0 1-3-16,3-3 0 15,-1 2 0-15,0 0 1 16,-1 0-1-16,-4 0 0 16,0-1 0-16,-3-1 3 0,1 0-2 15,-3-1-1 1,2 0 0-16,-3-1-3 16,1 1 4-16,1 1-1 0,-1-1 0 15,2 0 3-15,1 0-4 16,1 1 1-16,-1-1 0 15,1-1-2-15,-3 0 2 16,0 1 0-16,0 0-1 16,1-1 5-16,1 1-5 15,-4-1 1-15,5 1 0 16,-5-1-1-16,-1 0 1 16,0 1 0-16,2-3 0 15,-4 2 2-15,2-2-3 16,2 2 1-16,-1 0 0 15,0 0-2-15,-1-2 3 0,1 1-1 16,-4-1 0-16,0-1 1 16,-3 0-3-16,0 0 2 15,1 0-1-15,-1 0-5 16,0 0 6-16,0 1 0 16,0-1 0-16,0 0 2 15,0 0-4-15,0 0 2 16,0 0 0-16,0 0 0 15,0 0 1-15,-7 0-1 16,-3 2 0-16,0-2 2 16,-3 0-3-16,-1 1 1 15,-2 1 0-15,-2 1 1 0,0-1-1 16,-3 3 0-16,-1 0-2 16,1 1 4-16,-1 1-3 15,1-1 1-15,6 0 0 16,-1-2-1-16,3 1 1 15,1 1 0-15,1-1-3 16,-2 1 7-16,2-2-6 16,0 2 2-16,-2 0 0 15,-2 1-2-15,-3 1 2 16,-1 2 0-16,-2 0 0 16,1 0 1-16,-1 0-1 15,5 0 0-15,-2-1 0 16,3 3-6-16,2-1 6 15,1 0 0-15,-3 1-4 16,1-2 9-16,-3 1-8 0,-4 1 3 16,3 0 0-1,-3 0-1-15,4 1 1 0,1-1 0 16,0-1 0-16,1-1 2 16,-3-2-1-16,1 1-1 15,0-2 0-15,-2 1 1 16,3 0-1-16,1 0-2 15,2 0 2-15,2 2 0 16,1-1-1-16,-3 1 1 16,0-3 0-16,1 0-1 15,1-1 1-15,-1 1 0 16,-5 0-2-16,-2 2 5 16,2 1-3-16,1-2 0 15,1 1 0-15,5-2-2 0,-1 0 2 16,1-1-1-16,-2-1-1 15,0 2 4-15,-2 0-2 16,1-1 0-16,0 1 0 16,-1 1-2-16,4-2 2 15,1 0 0-15,3-2-1 16,-1 0 3-16,2-1-3 16,1 2 1-16,-1-3 0 15,0 1-1-15,-2 2 1 16,1-3 0-16,2 3-1 15,-1-3 4-15,2 1-3 0,0 0 0 16,2-2 0-16,1 1-9 16,0-1 9-16,0-1-3 15,0 0 1-15,0 0 2 16,0 0-4-16,0 0 4 16,0 0 0-16,0 0-5 15,0 0 5-15,0 0-3 16,0 0 2-16,0 0-7 15,0 0 6-15,0 0 0 16,0 0 2-16,0-3 3 16,0 1-3-16,0-1 0 15,-5-3-3-15,-2 2 1 0,-1 0 2 16,-1-2-1 0,-1 2 1-16,-2-3-2 0,-3 1 2 15,-3 0-1-15,-3 0-3 16,0-1 8-16,-4 2-8 15,-2-2 3-15,2 0 1 16,0 0 0-16,2 1 0 16,2-1-5-16,3 2 4 15,3-1-3-15,4 0 0 16,-1 2-22-16,-1 1 6 16,-1 0 19-16,-1 2-16 15,-3-2 2-15,0 0 5 16,0 0-4-16,-1-1 10 15,4 0 0-15,-2-2 4 16,4 2-2-16,-2-2 2 0,0 2-4 16,-1-1 4-1,-1 0-15-15,-4 0 10 0,2 2-1 16,-4 0 4-16,0-1-4 16,-3 1 6-16,1 0-7 15,1-1 5-15,3 0-2 16,7 1 3-16,3-1-2 15,2-1 3-15,0 1-7 16,-3-2-1-16,0 3 2 16,-1 1 3-16,-1-1 3 15,1 1-2-15,-1 1 2 16,4-1 0-16,0 1 0 16,2 0 0-16,2-1 0 0,0 1-1 15,-3-2 3-15,0 2-3 16,0-2 1-16,-6 3 0 15,2-1-2-15,-2 1 2 16,2 0 0-16,2-2-1 16,1 2 2-16,1-1-1 15,0-1 0-15,-3 1 0 16,6 1 1-16,0-1-1 16,3-1 0-16,3 2-3 15,0 0 4-15,0 0-2 16,0 0 0-16,0 0 1 15,0 0 1-15,-2 0-1 0,2 0 0 16,0 0 0 0,0 0 1-16,0 0-2 0,0 0-1 15,0 0-4-15,0 0 1 16,0-1-8-16,0 1-20 16,0 0-20-16,3 0 5 15,6 0 27-15,3 0-1 16,0 0-20-16,1 3-5 15,-1 2-69-15,1-2-67 16,-3-2-90-16</inkml:trace>
  <inkml:trace contextRef="#ctx0" brushRef="#br0" timeOffset="114054.3">19204 2399 16 0,'0'0'253'0,"0"0"-230"0,0 0 19 0,0 0 41 0,0 0-21 0,0 0-22 16,0 0 3-16,-10 5-9 16,10-5-12-16,0 0 11 15,0 0 34-15,0 0 24 16,0 0-31-16,3 0-35 16,8-2-18-16,2-4-7 15,3 2 0-15,5-2 2 16,1 0 0-16,4-1-2 0,1-2 6 15,1 1-4 1,2 0 10-16,-2-2-11 0,2 0-1 16,0-1 11-16,-2 1-11 15,1-1 8-15,-4 1 10 16,2-2-4-16,1 2-1 16,1-1-13-16,1-1 0 15,1-4 4-15,0-1-4 16,1 0 0-16,-1 2-1 15,-1 1 4-15,-3 1-1 16,-1 3-2-16,-2-1 0 16,-3 1 5-16,0 0-5 0,-2 0 0 15,-1 1-1 1,2 0 3-16,-4-1 1 0,4 2-3 16,-1-4 0-16,-4 2 14 15,1-1-9-15,-2-1 0 16,-1 2 5-16,1 1-9 15,-2 0 8-15,2 2-9 16,0 1 0-16,2-2-1 16,-1 1 1-16,0 2 0 15,-3-1 0-15,-3 2 1 16,-2-1 1-16,-1 2-2 16,-1 1 1-16,-1-3 7 15,3 2-8-15,0-1 7 16,0 0-4-16,2-2 0 15,1 1-2-15,-4 2-1 0,1 0 4 16,-1 3-2-16,-3-2-2 16,0 0 0-16,1 1 2 15,0-1 0-15,-1 1 1 16,0 0-3-16,0-1 0 16,-1 2 7-16,-1-1-5 15,1 1-1-15,-1 0 6 16,1-2 12-16,-2 2 21 15,0-1-25-15,0 1-13 16,1 0 18-16,1-1-20 16,1 1 4-16,-3-2 1 15,6 1-1-15,-5-2 6 0,2 0 11 16,-1 2-5-16,1-2 4 16,-3 1-19-16,0 2 14 15,0 0 12-15,0 0-10 16,0 0-5-16,0 0-12 15,0 0 1-15,0 0 3 16,0 0-4-16,0 0 0 16,1 0 0-16,5 0-6 15,2 0 5-15,3 3 0 16,3 3 1-16,1 1 1 16,0 3-1-16,3 0 0 15,-2 1 4-15,3 1-4 16,2 1 8-16,0-1-5 15,0-1-2-15,-3-1 6 0,-1-2-7 16,-4-1 0-16,0 2 2 16,-1-1 2-16,3 0-4 15,0 1 0-15,0 1 0 16,0-2 1-16,1 2-1 16,-2 0 0-16,1-1 0 15,-2-1 3-15,-1 0-2 16,3 1-1-16,-3-5 1 15,-2 2-2-15,-1-2 1 16,-1 0 0-16,1 1-1 16,-5-3 5-16,1 1-4 0,1 0 0 15,-2-1 0 1,2-1 2-16,0 2-2 0,0-2 0 16,0 1 1-16,-3 1 1 15,2-2-2-15,-4 2 0 16,1-2 0-16,-1-1-2 15,-1 0 2-15,0 0 0 16,0 0 6-16,0 0-3 16,0 0 2-16,0 0-5 15,0 0 1-15,0 0 12 16,-3 0-13-16,-8 2 0 16,-3-1 2-16,2 1 0 15,-2 0-2-15,1 1 0 16,1 0 0-16,-6 1-2 15,0 0 2-15,-3 2 0 0,-3-1 0 16,2 2 2-16,-2 0-3 16,-1 0 1-16,1 3 0 15,2 0-4-15,2 2 4 16,-1-1 0-16,4 0-1 16,-2-1 3-16,0 1-2 15,1-1 0-15,-1 2 0 16,-1-1-1-16,-1 2 1 15,1-1 0-15,-4 2-2 16,-3-1 3-16,4 2-2 16,-4 1 0-16,1 1 0 15,-1 3-5-15,2-2 1 0,5 0 2 16,4 1 1-16,2-2-7 16,1-2 0-16,2 1-1 15,-3-2-1-15,2-1 8 16,-3 2-11-16,3-2 14 15,-2-2-4-15,1 2 4 16,-2-2 0-16,-1 0 0 16,3-1 1-16,0-3-4 15,4 0 3-15,3-1 0 16,0 0-2-16,-1 0 4 16,2-1-2-16,1 2 0 15,-1-1 2-15,2-1-6 16,2-2 4-16,-1-3 0 15,2 1 2-15,-1-1 1 16,1 0-3-16,0 0 0 0,0 0-4 16,0 0 3-16,0 0-7 15,0 0 2-15,0-1 4 16,0-2 2-16,0 1 0 16,0-3 0-16,0 3 3 15,0-3-4-15,0 3 1 16,-3-1 0-16,0 0-4 15,-4-1 4-15,-1-1-2 16,-1-2 1-16,-3 2 1 16,3-3-10-16,-1 1 9 15,-5 0-6-15,1 2 4 16,-2-1-4-16,-1 0 5 0,0-1 2 16,-1 1-6-16,-3-3 2 15,-4 2-2-15,-1-1 5 16,1-4-2-16,1 4 3 15,-2-5 0-15,-2 1 0 16,-2 3 2-16,-1-2-8 16,-3 2 2-16,4 1-8 15,5 1 10-15,5 4 0 16,10-2 2-16,5 4 0 16,2 0 2-16,3-1-3 15,0 1 1-15,-3-1 0 16,-1 0-1-16,-4-4 1 15,-1 0 0-15,-1 0 0 16,-3 2 2-16,-1 1-4 0,2-1 2 16,2 3 0-16,-1-1 0 15,5 1 0-15,0 1 0 16,-1 0 0-16,2-1 2 16,-1 1-2-16,3 0 0 15,-1-2 0-15,-2-1-1 16,0 1 1-16,-2-4-4 15,1 2-36-15,-4 0-6 16,1 0-3-16,3-1 1 16,4 2 12-16,3-1-20 15,0-3-133-15,9-2-52 0</inkml:trace>
  <inkml:trace contextRef="#ctx0" brushRef="#br0" timeOffset="116107.24">19374 1921 305 0,'0'0'117'0,"0"0"-51"0,0 0 9 0,0 0-15 0,0 0-20 0,0 0-15 0,0 0-13 0,39-4 25 0,-28 0-6 15,1-1-4-15,1-2 9 16,1 0-10-16,3-3-13 16,4-2 14-16,0 0-19 15,5-3-7-15,0 0 2 16,1-1-1-16,-1 1-1 15,-2 1-1-15,1 0 0 0,-3-1 1 16,2-2-1 0,-4 1 0-16,1-2 2 0,1 0 1 15,-1 1-3-15,1 0 0 16,2 3 0-16,-5 2 2 16,-2 2-2-16,-2 3 0 15,-5 1 7-15,1-1 2 16,-1 0 3-16,0 0-12 15,3-2 1-15,1 1 7 16,-2-2-7-16,2 2 5 16,-4 1 1-16,-2-2 0 15,-1 2 22-15,0 2-6 0,-2-3-16 16,-2 3 13-16,3-1-16 16,-1-3-1-16,3 2-2 15,-2 0 0-15,-1 5-1 16,-4-1 3-16,1 1 10 15,-2 1 35-15,0 1-39 16,0 0-3-16,0 0-2 16,1 0-2-16,1-1 7 15,-1-1 8-15,4-1-11 16,0 1 5-16,0-1-11 16,3 2 0-16,-2-1-2 15,1 2 4-15,0 0-3 16,-2 0 1-16,-2 0 0 0,0 0-1 15,-1 0 1-15,2 0 0 16,2 6 5-16,3 2-4 16,1 3 10-1,4-1 5-15,2 1-8 0,2 1 22 16,3-1-28-16,0 1 7 16,-3 0 0-16,0 1-7 15,2-1-2-15,0 4 0 16,4 0 0-16,1-2 7 15,0 0-7-15,2 0 0 16,-1 1 0-16,-1-1 3 16,-2-1-4-16,-6-1 1 0,-5-4 0 15,-4-1 0 1,-1 0 0-16,-2-1 0 0,-1-1 2 16,1-1 0-16,-1 1-2 15,1-1 0-15,-1-3 0 16,0 2 0-16,-2 0 0 15,1-3 0-15,-2 0 5 16,-1 0-4-16,0 0 4 16,0 0-2-16,0 0-1 15,0 0 32-15,0 0-24 16,0 0 3-16,0 0-1 16,0 0-11-16,-5 0-2 15,-4 1 1-15,-3 2 0 16,-3 0-1-16,-2 3 1 15,-3-1 0-15,-3 3 1 16,1 0 0-16,-4 4-1 16,3-1 0-16,-1 1 2 0,3 1-5 15,-3 1 3-15,-1 2 0 16,-4 2-2-16,-4 2 5 16,-3 2-3-16,2-1 0 15,1 1 0-15,3-3-4 16,4-1 4-16,2 0 0 15,-1-3-3-15,-1 2 6 16,4 0-5-16,-4 0 2 16,3 0 0-16,3-2-5 15,4 0 5-15,3-2 0 0,2-4-2 16,-1 1 2 0,0 0 0-16,-2-1 0 0,1 4 1 15,1-1-9-15,0 1 8 16,0-2 0-16,5-3-2 15,2 1 2-15,1-4 0 16,2 1-1-16,1-3 1 16,-1-1-6-16,2 0 6 15,0-2-1-15,-1 0-2 16,1 0 3-16,0 0-1 16,0 0 1-16,0 0 0 15,0 0-6-15,0 0 6 16,0 0-22-16,0 0 14 15,0 0-10-15,0-4 9 0,0 1 8 16,0 1 1-16,0 0-1 16,0-1 1-1,0-1 0-15,-5-3-4 0,-2 0 4 16,1-2 0-16,-3 1 0 16,-1-2 0-16,1-2-2 15,0 1 2-15,-5-3 0 16,-1-1-2-16,-4-4 2 15,-5 1 0-15,0 1-4 16,-1 0 8-16,0 3-9 16,2 1 5-16,2 2 0 15,-1 1 0-15,1 0 1 16,0 0-1-16,0 2 0 0,3 0 1 16,5 2-3-16,0 1 2 15,4 1 0-15,1 3 2 16,3-1-2-16,-2 0 0 15,0-1 0-15,-1-1 4 16,-1 1-8-16,0-1 4 16,-1 1 0-16,4 0 7 15,1 0-7-15,4 0 1 16,1 3 0-16,0 0 4 16,0 0-6-16,0-1 1 15,0-1-27-15,0 0-48 0,1-1-116 16,10-6-154-1</inkml:trace>
  <inkml:trace contextRef="#ctx0" brushRef="#br0" timeOffset="118088.7">19703 1027 455 0,'0'0'21'0,"0"0"44"0,0 0 3 0,0 0-13 0,0 0-20 0,0 0-26 0,-54-14 0 0,41 18 38 16,1 3-6-16,1 0-2 15,7-1-24-15,1-2-15 16,3-1 5-16,0-2-4 15,0-1 0-15,0 0 26 16,0 0 40-16,0 0-8 16,10 0-12-16,2-3-12 0,2-4-11 15,0-2-19 1,-3-2 0-16,-2-2 18 0,-1 0-16 16,-4-1-1-16,-3 2 1 15,-1 2-2-15,0 5 5 16,0 1-10-16,0 2 1 15,-1 2-1-15,-8 0 0 16,0 0-4-16,0 4 3 16,-4 6-3-16,2 2 2 15,2-2 2-15,1 0 0 16,3-5-1-16,3 0 1 16,2-3-2-16,0-2-2 0,0 0 6 15,7 0-2-15,7 0 2 16,3 0 0-16,1-4 5 15,-3-4-5-15,-4-2-2 16,-3 0 7-16,-2 0-3 16,-4-2 2-16,0 0-6 15,-2 1 2-15,0-3 9 16,0 2-11-16,-4 4 0 16,-8 3 6-16,-3 4-6 15,-2 1-1-15,-2 0-5 16,3 10 6-16,-1 1-11 15,7 1 10-15,4-4-1 16,3-1 0-16,3-1 2 0,0-5 0 16,1 1-5-16,16-2 5 15,5 0 13-15,3 0 1 16,2-2-4-16,-4-5 4 16,-1-3-8-16,-6 0-2 15,-5-1-1-15,-3-2-1 16,-4 2 16-16,-4 0-18 15,0-1 6-15,0 4 3 16,0 3-9-16,-9 2 9 16,-10 3-9-16,2 0 0 15,-2 0-5-15,1 7 5 16,2 5-7-16,3 2 7 16,3 2-5-16,4-2 5 15,3-1-1-15,3-2 1 0,0-2-4 16,0-2 4-16,5-2 0 15,11-2 1-15,7 0-1 16,2-3 12-16,0 0-3 16,-1 0-6-16,-7 0 15 15,-4-7-14-15,-6-3 6 16,-4-1 5-16,-1-6 0 16,-2-2 3-16,0 2-18 15,-9 3 4-15,-6 6-12 16,2 4 8-16,-3 2 0 15,-3 2-3-15,-3 0 0 0,0 2 2 16,2 7-2 0,5 1 3-16,3 0-10 0,6-2 10 15,3 1-5-15,3-3 1 16,0-1 4-16,0 0-2 16,5-2 0-16,7-2 2 15,7-1 5-15,-1 0-3 16,3 0-1-16,-5 0 10 15,-4 0-10-15,-3-6 9 16,-4-2 3-16,-1-2-3 16,-3 0 16-16,-1-1-22 15,0 1-4-15,0 3 3 0,-8 4-2 16,-4 3-2 0,-5 0-1-16,-1 0-3 0,-2 7-2 15,0 6 3-15,4 1 0 16,4 0 0-16,5-1-1 15,5-2 1-15,2 0 2 16,0 1-1-16,19-3-1 16,5-2 4-16,4 0 0 15,1-4 9-15,-5-1-8 16,-5-2 0-16,-5 0 2 16,-6 0-1-16,-3-3 21 15,-2-7-22-15,-3-3 1 16,0 2 9-16,0 1-11 15,0 3 1-15,-9 4-1 16,-4 2-1-16,-1 1-8 16,1 0 7-16,5 0-4 0,2 0 1 15,2 6-2-15,2-2-20 16,-1 0-22-16,3 2-34 16,-4-1-48-16,-1 1-117 15,-2-2-205-15</inkml:trace>
  <inkml:trace contextRef="#ctx0" brushRef="#br0" timeOffset="124484.15">1965 2077 41 0,'0'0'0'0,"0"0"0"0,0 0 59 0,0 0 47 0,0 0-39 0,0 0-14 16,0 0-20-16,27 12 43 15,-18-12-43-15,0 2 13 16,0-2-5-16,3 0-30 15,1 0-3-15,2 0 6 16,3 0-7-16,0 0-1 16,4 0-4-16,2 0 1 0,3 0 0 15,7 0-3-15,4 3 0 16,4-2 0-16,2 2 4 16,4 0-4-16,6-2 0 15,7 2 0-15,5 0-3 16,3-2 3-16,2 2-1 15,-6-2-6-15,1 1-15 16,-3-1 9-16,-1 2-10 16,0 0-3-16,-3-2 10 15,-2 1 0-15,-2-2 6 16,3 0-1-16,-1 0 6 16,7 0 3-16,0 0 2 15,2 0 0-15,-5-3-2 0,3 3 5 16,-6 0-3-16,-5 0 1 15,0 0-1-15,1 0 0 16,-2 0-25-16,-1 0 5 16,1-3 18-16,0-1-7 15,1 0 9-15,5-1-1 16,0 4 2-16,2 1-2 16,-2 0 1-16,-3 0-5 15,-1 0 5-15,1 0-79 16,0 0-165-16</inkml:trace>
  <inkml:trace contextRef="#ctx0" brushRef="#br0" timeOffset="125550.74">6067 2063 219 0,'0'0'12'0,"95"0"62"0,-50 0-41 0,-2 0-5 0,5 0 22 0,-1 0-13 0,3 0-22 15,2 0 5-15,-4 0 13 16,-1 0-18-16,1 0-15 16,1 0 0-16,6 0-2 15,2-1 7-15,2-1-5 16,1 2 0-16,-4 0 0 16,5 0 37-16,-1 0 2 15,-1 0-12-15,1 0-5 16,-5 0-14-16,0 0-6 15,-7 3-2-15,0 0 0 0,-3 1 5 16,2-1-4-16,-2 0 6 16,1-1 14-16,-2 0-13 15,-2-1-1-15,-1 0 1 16,-3 2-1-16,-1-3 10 16,0 2-8-16,-1-1 3 15,-2 0 1-15,2 1-5 16,-2 1 0-16,2-3 0 15,2 2-7-15,0 0 23 16,-2-2-20-16,-2 3-1 16,-1-2 5-16,-1 0-7 15,-3 2 4-15,4-1-3 16,0 1-1-16,3-2 11 16,4 0-4-16,-3 2 4 15,2 0 7-15,-1 1-10 0,-4 1-6 16,0-1-3-16,0 0 4 15,-2 1-2-15,2 0-2 16,-1 0 0-16,1-1 2 16,4 0-2-16,-1 0 0 15,9 0 0-15,-1 2 3 16,4-2-4-16,1 1 1 16,-4 0 0-16,-3-1-3 15,-3 2 4-15,-4-2-2 16,-2 0 1-16,4-1 0 0,1 0 1 15,2 0 1 1,2-2-2-16,-2 2 18 16,0 0-5-16,0-2 5 0,3 2 7 15,1-1-7-15,6 0 3 16,0 1-7-16,4-3-1 16,-3 2 17-16,-3-1-17 15,-4-1-1-15,-6 2-3 16,-5-2 2-16,-2 0 16 15,-1 1-14-15,0 0 6 16,3 2 12-16,-2 0-15 16,3-2 6-16,3 2-12 15,1 0-9-15,0 0 20 16,2-1-21-16,0 0 0 16,-6 1 8-16,0-2-5 15,-5 2 6-15,-5 0 12 0,0-2-11 16,-3 0 19-16,-3-1-24 15,-2 0-4-15,-3 0 4 16,-1 0-5-16,-2 0-3 16,2 0-39-16,-1 0-104 15,0 0-69-15,0-2-284 16</inkml:trace>
  <inkml:trace contextRef="#ctx0" brushRef="#br0" timeOffset="130816.51">2292 6717 509 0,'0'0'268'0,"0"0"-161"0,0 0 47 0,0 0-6 0,0 0-46 0,0 0-31 15,0 0-19-15,-48-60-16 16,24 73-27-16,-7 12 12 16,-6 7 15-16,-1 5 17 15,-2 5 3-15,-3 4-12 16,-2 6-2-16,-4 5 11 15,1 6-31-15,-3 8 21 16,-2 4-26-16,-1-2-5 16,2-1 20-16,6-4-29 15,5-6 6-15,7-3-8 0,4-5 2 16,2-5 1 0,-1-2-4-16,-2-6 0 0,1-4 6 15,-1-1-6-15,1-7 0 16,0-5-1-16,8-5 8 15,5-5-13-15,8-5 6 16,5-7-14-16,4 0-3 16,0-2-110-16,6 0-50 15,15-16-10-15,13-12-104 16,11-10-229-16</inkml:trace>
  <inkml:trace contextRef="#ctx0" brushRef="#br0" timeOffset="132334.57">2350 6587 429 0,'0'0'227'16,"0"0"-110"-16,0 0 74 0,0 0-81 0,0 0-9 0,0 0-43 0,6-13-23 0,-6 13 23 0,0 0-35 16,0 0 11-16,0 0 3 15,0 0-10-15,0 0 12 16,0 0-15-16,0 0-19 15,3 0 21-15,10-3-21 16,11 0-2-16,11-1 20 16,8 1-6-16,5 2 0 15,8 0-6-15,4 1-9 16,4-2 31-16,-1-1-30 16,3 2 0-16,1-2 9 15,3 0-5-15,4-1 4 0,2 3-7 16,-1-1-2-16,4 2 25 15,-6 0-27-15,-4 0 2 16,5 0 4-16,4 0 1 16,2 2 6-16,4-2-12 15,1 0 6-15,-3 1 5 16,-4 1-12-16,-8-1 0 16,-6 0 9-16,-4 1-9 15,-6-1 4-15,2 1-4 0,1-2 0 16,3 1-2-1,2 0 3-15,2 1-1 0,5 1 2 16,-2 1 4-16,0 1-6 16,0 1 0-16,-1-1 1 15,-2 1 1-15,-3-2-2 16,1-1 0-16,-1-3-1 16,-2 0 3-16,7 0-3 15,0-4 1-15,4-7 0 16,-2 2-6-16,-2 4 6 15,0-2 0-15,-5 3-2 16,-6-2 9-16,-3 0-10 16,-10 2 3-16,-3-1 0 15,-3 0 1-15,1 1-1 16,0 1 0-16,4 0-3 16,0 2 8-16,1-2-6 15,0 2 1-15,-8-1 0 0,-4 1 2 16,-6-2-2-16,-3 1 0 15,-5 1-3-15,2-2 7 16,-3 2-2-16,-2-1-2 16,-2 2 0-16,-5-1-5 15,3 1 5-15,-8 0 0 16,2 0 0-16,-1 0 3 16,-2 0-3-16,0 0 0 15,0 0 0-15,0 0-4 16,0 0 4-16,0 0-7 0,-3 10 7 15,-9 6 0 1,-5 3 9-16,-2 4-5 0,-5 3-4 16,2 4 42-16,-4 1-31 15,-2 5-1-15,1 3 15 16,-3 3-22-16,1 5 16 16,-1 2-5-16,3 5-11 15,-1 8 32-15,-1 3-34 16,1 3 4-16,-2 4 29 15,0 0-27-15,2 3 3 16,-1 1-4-16,4-3 0 16,0-4 11-16,1-4-17 15,3-5 0-15,-3-9 4 0,6-2-4 16,0-9 0 0,-1-4 0-16,3-3 0 0,-1-1 0 15,2-4 0-15,3-3 0 16,3-5 0-16,5-7 0 15,-2-5 0-15,6-5 0 16,0-3 0-16,0 0 0 16,0 0 0-16,0 0 0 15,0-14 0-15,4-10-40 16,-1-4-117-16,-3 1-122 16,-13 1-241-16</inkml:trace>
  <inkml:trace contextRef="#ctx0" brushRef="#br0" timeOffset="133699.98">1471 7977 489 0,'0'0'42'0,"0"0"-4"0,0 0 71 0,-94-21-65 0,77 19 60 0,0 2-25 0,-1 0-23 15,2 0-7-15,-2 0-29 16,1 0 8-16,-5 3 10 16,0 1-33-16,-2-1 3 15,0 1 1-15,3 0-6 16,6-2 14-16,3-1 0 0,9 1 12 16,3-2 21-16,0 0-41 15,0 0-9-15,0 0 0 16,8 0 3-16,11 0 1 15,12 0 10-15,8 0-7 16,10 0 29-16,5 0-26 16,3 0 6-16,5 0 10 15,-2 0-20-15,-3 0 20 16,4 0-26-16,-3 0 5 16,2 0-1-16,-2 0-4 15,3 1 0-15,0 0 0 16,5 4 6-16,3 0-6 15,10 0 0-15,1 0 0 16,7-1 2-16,-2 2-2 16,-3-2 0-16,-9 4 1 0,-10-4 2 15,-11 0-2-15,-10-1-1 16,-4-3 0-16,3 0-5 16,2 0 5-16,8 0 0 15,4-1-3-15,1-4 9 16,3 2-8-16,1 1 2 15,-4-1 0-15,-5 0-1 16,-3 1 1-16,1 1 0 16,-3 0 0-16,2-1 3 15,-3 1-4-15,-1 1 1 16,-2 0 0-16,-3 0 3 16,3 0-3-16,-2 0 0 15,6 0-2-15,2 0 7 0,6 0-5 16,2 0 0-16,1 0 0 15,-3 0-4-15,-5-2 4 16,-7 2 0-16,-2-1-2 16,-7-1 7-16,1 1-7 15,2-3 2-15,6 1 0 16,4-3-2-16,2 1 2 16,1-1 0-16,-1 2-2 15,-5 1 8-15,-1 0-7 16,-2 0 1-16,-4 2 0 15,-3-2-3-15,-2 2 3 16,2 1 0-16,-2-2 2 0,-1 2 1 16,0 0-3-1,1 0 0-15,2 0 0 0,1 0 5 16,-1 0 3-16,0 0-7 16,0 0 10-16,-3 0-3 15,0 0 10-15,-2 3-3 16,-4-1-13-16,-6 0 25 15,-5-2-27-15,-5 2 7 16,-5-2 0-16,-2 0-6 16,-1 0 5-16,6 0-6 15,7 0-14-15,10 0 14 16,8 0-103-16,8-10-135 16,4-5-154-16</inkml:trace>
  <inkml:trace contextRef="#ctx0" brushRef="#br0" timeOffset="134765.76">7138 6838 631 0,'0'0'73'0,"0"0"74"0,0 0-14 0,0 0-57 0,0 0 29 16,0 0-38-16,4-20 13 0,-4 19 18 0,0 1-28 0,-15 0-29 15,-7 0-41-15,-6 0 0 0,-4 4 17 16,2 7 23-16,1 5 11 15,0 2-4-15,4 5-33 16,2 5 30-16,4 4-43 16,5 9 0-16,3 0 10 15,5 0-10-15,3-1 4 16,3-5-5-16,0-4 1 16,22-3 2-16,8-2-3 15,7-5 0-15,5-7 2 16,1-6 1-16,-7-5-2 15,-9-3-1-15,-9 0 3 0,-2-7 19 16,-5-8-15 0,-3-3 3-16,-2-1 10 0,-4 3-14 15,-2 1 3-15,0 2-9 16,-18 1 8-16,-7 2-5 16,-5 4-3-16,-3 3 0 15,2 3-7-15,3 0 7 16,2 0-30-16,10 9-66 15,7 2-87-15,9-1-143 16,0-5-227-16</inkml:trace>
  <inkml:trace contextRef="#ctx0" brushRef="#br0" timeOffset="135532.6">7447 6827 939 0,'0'0'23'0,"0"0"122"16,0 0 13-16,0 0-41 0,0 0-39 0,0 0-31 0,0-21-45 0,-3 26-1 0,-7 11-1 15,-1 5 0-15,8-1 18 16,3 2-17-16,0 2 7 16,6-3 10-16,12 2-17 15,5-6 17-15,4-6-18 16,3-4 0-16,1-7 15 16,-1 0-12-16,0-8 2 15,0-13 1-15,-3-5-3 16,0-3 6-16,-3-2-9 15,-7 1 0-15,-5 7 4 0,-7 9 0 16,-5 9-4-16,0 5 48 16,0 0-15-16,0 1-33 15,-9 17-14-15,-6 10 14 16,0 8 9-16,7 3-9 16,4 2 0-16,0 0 0 15,4-3 7-15,0-2-10 16,0-7 3-16,0-5 0 15,0-4-7-15,0-5-104 16,7-2-107-16,8-9-134 16,9-4-345-16</inkml:trace>
  <inkml:trace contextRef="#ctx0" brushRef="#br0" timeOffset="135787.14">8239 6770 1076 0,'0'0'96'0,"0"0"114"0,0 0-93 0,0 0-88 0,0 0-15 0,0 0-2 16,-84 78 41-16,59-36-18 15,4 2 10-15,0 1-45 16,4-3 9-16,1-2-8 0,3-9-1 15,4-7-3 1,1-6-73-16,4-5-96 0,-1-6-65 16,1-5-37-16,3-2-196 15</inkml:trace>
  <inkml:trace contextRef="#ctx0" brushRef="#br0" timeOffset="136003.94">8005 6848 1047 0,'0'0'120'0,"0"0"142"16,0 0-130-16,0 0-101 0,0 0-5 15,0 0-23-15,122 25 14 16,-73 2 11 0,-4 1-20-16,-8 1 2 0,-3-5-10 15,-8-5 0-15,-4-5-10 16,-4-1-52-16,-1-5-123 15,-1-3-133-15,-3-4-246 16</inkml:trace>
  <inkml:trace contextRef="#ctx0" brushRef="#br0" timeOffset="136599.97">8648 6729 754 0,'0'0'116'0,"0"0"49"15,0 0-1-15,0 0-27 0,0 0-31 16,0 0-28-16,6-19-41 16,-6 26-33-1,-14 14 7-15,-10 7-9 0,-3 9 61 16,2-1 14-16,4 4-26 15,6 2-10-15,9-1-30 16,6 1-7-16,0-5 10 16,0-4-14-16,16-7 0 15,3-4 1-15,1-7 2 16,6-6 1-16,-1-6-4 16,4-3 0-16,1 0 16 15,-2-16-15-15,-1-7-1 16,-8-5 7-16,-10-1-7 15,-9-1 8-15,-2 3-4 16,-23 9-1-16,-6 7 6 0,-4 8-9 16,0 3-3-16,3 4-3 15,5 14 6-15,8 3-4 16,9 3-12-16,10-1-140 16,0 0-75-16,17-7-164 15,7-5-378-15</inkml:trace>
  <inkml:trace contextRef="#ctx0" brushRef="#br0" timeOffset="137098.82">9027 6707 403 0,'0'0'414'0,"0"0"-284"0,0 0 55 0,0 0-62 0,0 0-30 0,0 0 4 0,0-39-32 16,0 39-12-16,-1 0-21 15,-12 9-31-15,-1 11 24 0,3 4-18 16,6 0 5 0,5 1 14-16,0-2-22 0,6-5 8 15,12-2-12-15,3-7 4 16,8-5 5-16,2-4-7 16,4-2-2-16,1-16 11 15,0-10-10-15,-3-5 3 16,-2-4 1-16,-7 2 1 15,-6 8 50-15,-8 13-9 16,-8 8 18-16,-2 6-16 16,-3 31-49-16,-18 25 0 15,-3 21 4-15,5 16 10 16,7 2 21-16,10-2-35 16,2-7 0-16,0-7-8 15,0-5-36-15,0-10-206 0,0-12-285 16</inkml:trace>
  <inkml:trace contextRef="#ctx0" brushRef="#br0" timeOffset="145088.71">7924 6493 761 0,'0'0'226'0,"0"0"-224"0,0 0-1 0,0 0 52 0,0 0-12 0,0 0-6 0,0 0 3 0,1 13 50 16,-1-11-7-16,0-2-22 15,0 0-17-15,0 0 9 16,0 0-1-16,2 0 5 15,-2 0 5-15,0 0-26 16,1 0 0-16,-1 0 8 16,2-2 1-16,1-9-9 15,1-6-30-15,1-2-3 16,5-7-1-16,1-4 1 16,1-3 2-16,2-6-2 15,-1-3-1-15,1 0 0 16,-2-1 9-16,-1 5-7 15,2-1 6-15,1-1-7 16,0-1 1-16,3-2-3 0,-1-1 3 16,-2 2 1-16,-2 0-2 15,-3 6 0-15,0 3 6 16,-5 5 2-16,1 3-2 16,0 4 10-16,-2 1-12 15,-1 0 4-15,3 2-6 16,-2 4-2-16,-3 1 10 15,0 6-8-15,0 1 1 16,0 2 3-16,0 1-5 16,0 0 5-16,0 2-2 15,0-2-4-15,0 2 1 16,0-1-1-16,0 2-1 0,0 0 0 16,0 0 0-16,0 0-1 15,-8 0-1-15,-2 0 2 16,-5 6-1-16,-6 4 1 15,4 4 0-15,-2 2 0 16,2 0 0-16,1 0 0 16,0-1-2-16,-1 1 4 15,4 0-4-15,-3 2 2 16,0 0 0-16,2 0 0 16,-1 2 0-16,1-3 0 15,4-1 0-15,2-2 2 16,1-3-6-16,6-5 4 0,-1-4 0 15,2-2-2 1,0 0 3-16,0 0-2 0,0 0 0 16,0 0 1-16,0 0 4 15,0 0-4-15,0-7 0 16,0-5-3-16,6-6 2 16,1-2-2-16,2-3 1 15,-1-4-5-15,2 1 5 16,1-1-11-16,-2 1 2 15,-2 4 4-15,2 2 6 16,-3 0-1-16,-1 3 0 16,-1 2 2-16,1 2-1 15,-1 3 1-15,0 1 0 16,-1 1-1-16,0 3 1 16,-3 2 0-16,2 1 0 0,-2 1 0 15,0 0-2-15,0 1 2 16,0 0-4-16,0 0 2 15,0 0-1-15,1 0-3 16,1 0 1-16,2 0-2 16,6 2 5-16,3 10 2 15,4 5 0-15,3 4 0 16,7 6 0-16,1 3 0 16,2 0 0-16,1 0 3 15,-7-4-4-15,-7-5 1 16,-7-5 0-16,-1-3 1 15,-4-4-1-15,-2-5 0 16,-2-3-1-16,1 1 1 0,-2-2 2 16,0 0-2-16,1 0 0 15,-1 0 0-15,0 0 0 16,0 0 0-16,0 0-22 16,0 1-130-16,0 3-117 15,0-1-257-15</inkml:trace>
  <inkml:trace contextRef="#ctx0" brushRef="#br0" timeOffset="148634.51">8864 5826 586 0,'0'0'131'0,"0"0"-110"0,0 0 97 0,0 0-26 0,0 0-15 0,0 0 38 0,0 0-71 0,9-55 35 0,-9 47-7 16,0 1-25-16,0-2 10 15,-9 4-5-15,-14 2-19 0,-12 3 2 16,-7 0-16-16,-3 1 0 16,2 15-5-16,9 0-11 15,7 3 7-15,13-1-10 16,8 2-4-16,6 0 3 15,0 3-6-15,18 3 7 16,6 3-2-16,1-3 4 16,-5-2-4-16,-7-5 2 15,-7-5 0-15,-6-3 6 16,0-4 1-16,-19 0 24 0,-8 0 27 16,-9-2-47-1,-1 1-11-15,1 0 0 0,6 0-21 16,11-2-43-16,14-4-53 15,5 0-50-15,2 0-59 16,22-14-215-16</inkml:trace>
  <inkml:trace contextRef="#ctx0" brushRef="#br0" timeOffset="149183.17">8995 5849 845 0,'0'0'144'0,"0"0"-40"16,0 0-28-16,0 0-46 0,0 0 84 16,0 0-32-16,0 100-19 15,-16-71-21-15,-2 0-14 16,6-8-9-16,-1-4-9 16,7-6-5-16,4-7-5 15,1-1 0-15,1-3 5 16,0-1 2-16,0-15 0 15,9-10-7-15,10-11-1 16,2-7 1-16,4-3 0 16,6 7 2-16,1 6-8 0,5 12 6 15,2 12-1 1,-5 10 1-16,-1 0 12 16,-9 19 14-16,-6 9-5 0,-9 6 11 15,-8-1 15-15,-1-4-28 16,0-4 7-16,-4-3-9 15,-8-7-10-15,3-5 2 16,4-5-9-16,4-4 1 16,1-1 3-16,0 0-3 15,6-10-1-15,16-14-5 16,10-13-14-16,8-2 0 16,1 3-25-16,0 8 18 15,-7 16 25-15,-7 10-4 16,-6 2 3-16,-9 13-1 15,-6 12 3-15,-6 5 0 0,0-3 0 16,0-2-6-16,0-4-29 16,0-4-107-16,0-1-93 15,3-8-93-15,10-3-252 16</inkml:trace>
  <inkml:trace contextRef="#ctx0" brushRef="#br0" timeOffset="149481.46">9752 5841 839 0,'0'0'163'0,"0"0"115"0,0 0-58 0,0 0-104 0,0 0-45 15,0 0-35-15,-3 0-30 0,-12 26 38 16,4 2-18-16,8-2-16 16,3-4-7-16,0-5-3 15,14-3-2-15,8-5 2 16,3-8 0-16,1-1 1 15,-4-3 0-15,-2-17-1 16,-4-6 11-16,-9-7-10 16,-7-1 8-16,0 2-5 15,-6 5-1-15,-11 9-3 16,-3 9-20-16,2 6-35 16,-1 3-68-16,8 0-85 15,5 12-123-15,6-2-219 16</inkml:trace>
  <inkml:trace contextRef="#ctx0" brushRef="#br0" timeOffset="149797.25">10028 5814 1042 0,'0'0'110'0,"0"0"30"15,0 0-95-15,0 0-42 16,0 0 28-16,0 0 46 15,14 77-37-15,-9-50 8 16,2-3-32-16,4-3-6 16,7-4-3-16,8-7-4 15,10-6 4-15,9-4-3 16,4-3-4-16,-7-18 12 0,-9-7-11 16,-9-6 5-1,-12-6 11-15,-12 1 40 0,0 2-10 16,-17 8-12-16,-8 6-13 15,-3 9-12-15,-1 5-10 16,3 9-8-16,1 0-68 16,5 0-60-16,4 12-83 15,9 1-172-15</inkml:trace>
  <inkml:trace contextRef="#ctx0" brushRef="#br0" timeOffset="150040.28">10653 5617 1210 0,'0'0'126'16,"0"0"56"-16,0 0-117 0,0 0-17 16,0 0 64-16,-36 105-52 15,28-66-21-15,1 2-7 16,-2 0-28-16,-1-6 9 15,0 1-13-15,0-8-8 16,6-7-43-16,2-3-69 16,2-8-100-16,0-5-66 15,3-5-182-15</inkml:trace>
  <inkml:trace contextRef="#ctx0" brushRef="#br0" timeOffset="150497.16">10436 5763 1028 0,'0'0'121'16,"0"0"51"-16,0 0-78 16,0 0-94-16,0 0-10 15,0 0 10-15,65-6 7 16,-21 6-3-16,1-7 2 16,0-4 1-16,-5-5-7 15,-1-5 1-15,-4-3 1 16,-4-1 10-16,-6 2-7 15,-9 9 3-15,-8 7 73 16,-7 7 42-16,-1 0-54 0,0 5-67 16,-1 21 8-16,-14 7 9 15,0 7 16-15,3-1-13 16,3-5-9-16,6-4-11 16,3-7 7-16,0-8-9 15,5-9 0-15,9-6-4 16,10 0 2-16,7-21-1 15,4-3 1-15,1 1-7 16,-6 6 5-16,-8 10 3 16,-10 7-12-16,-5 0 7 15,-1 14-5-15,-4 8 11 0,4 3 5 16,1 0-5-16,5-4-1 16,6-4-25-16,7-8-40 15,2-8-20-15,3-1-85 16,-3-11-177-16,-2-13-541 15</inkml:trace>
  <inkml:trace contextRef="#ctx0" brushRef="#br0" timeOffset="151715.89">11518 5659 1094 0,'0'0'134'0,"0"0"27"0,0 0-12 0,0 0-54 0,0 0-77 0,0 0-11 15,-16 30 1-15,8 4 15 16,4-1 1-16,4-3-12 16,0-5-3-16,13-4-7 15,5-8 1-15,6-8-6 16,4-5 3-16,5-1 0 16,3-20 8-16,2-6-7 15,-2-4 0-15,-4-4 3 0,-7-1 1 16,-5 7-3-1,-7 6 3-15,-7 12-4 0,-3 9 9 16,-3 2-10-16,0 16-4 16,0 12 1-16,0 6 3 15,0 0 2-15,0-3-2 16,7-4-8-16,5-2-41 16,-3-5-111-16,3-5-77 15,3-8-132-15,2-7-445 16</inkml:trace>
  <inkml:trace contextRef="#ctx0" brushRef="#br0" timeOffset="152016.99">12125 5617 495 0,'0'0'266'0,"0"0"-111"15,0 0 17-15,0 0-44 16,0 0-57-16,0 0-43 15,-53-8-17-15,48 30-11 16,5 6-13-16,3 1 12 16,16 3 1-16,2 1 0 15,-3-4 0-15,-7-3 0 16,-6-5 7-16,-5-3 18 16,-5-2 37-16,-16-2-7 0,-6-3-31 15,0-4-16-15,7-4-8 16,4-3-23-16,9 0-81 15,7-14-26-15,0-7-185 16,3-3-182-16</inkml:trace>
  <inkml:trace contextRef="#ctx0" brushRef="#br0" timeOffset="152190.85">12271 5695 622 0,'0'0'457'16,"0"0"-347"-16,0 0 2 15,0 0-9-15,0 0-30 0,-28 73-32 16,22-50-17-16,3 1-15 16,-4 2-9-16,1-3-4 15,0-2-42-15,0-2-121 16,4-8-95-16,1-8-234 16</inkml:trace>
  <inkml:trace contextRef="#ctx0" brushRef="#br0" timeOffset="152363.96">12260 5552 1118 0,'0'0'16'0,"0"0"44"0,0 0-49 15,0 0-11-15,0 0-72 16,0 0-139-16,0-1-114 15</inkml:trace>
  <inkml:trace contextRef="#ctx0" brushRef="#br0" timeOffset="153131.89">12409 5767 675 0,'0'0'94'0,"0"0"93"15,16 75-12-15,-14-53-80 16,-2-4-16-16,0-8-29 0,0-4-1 16,0-3 4-16,0-3-8 15,0 0 26-15,3 0 12 16,1-16-25-16,4-6-47 16,6-6-11-16,3-3 0 15,2 2-1-15,-1 8 1 16,-4 7 0-16,-5 9-2 15,-1 5 2-15,-2 0-1 16,3 0-5-16,5 5 6 16,4 7-1-16,4-4 1 15,2-2 0-15,0-4-1 0,0-2 2 16,-2 0-2-16,-2 0-2 16,0-7 3-16,0-2 1 15,-5-1 0-15,-2 1-1 16,-4 1 2-1,-1-1-1-15,-5 0 6 0,-1 2-3 16,-2 0-2-16,0 3 14 16,0 1-14-16,-8 3 12 15,-9 0 8-15,-5 3-19 16,-1 11 0-16,3 0 0 16,8 2-1-16,9-3-2 15,3-2-6-15,0-2 1 16,1-5 3-16,13-2-6 15,2-2 8-15,5 0 0 0,-2 0 1 16,1 0-4-16,-4 0 2 16,-3 0-1-16,-2 0-2 15,-1 10 1-15,-2 14 2 16,-2 12 2-16,-3 13 1 16,-3 9 15-16,0 3 5 15,0-2 8-15,-2-7 6 16,-5-8 0-16,-2-7-7 15,-8-9-14-15,-8-6 4 16,-6-5 9-16,-7-8-10 16,1-8 4-16,4-1-9 15,8-8-13-15,9-15 0 0,5-11 0 16,10-8 0-16,1-12 0 16,7-4 0-16,21 2 0 15,13 4-36-15,9 8-40 16,10 7-75-16,3 2-125 15,1 1-146-15,-4-2-402 16</inkml:trace>
  <inkml:trace contextRef="#ctx0" brushRef="#br0" timeOffset="153787.28">13483 5404 588 0,'0'0'164'0,"0"0"17"15,0 0-61-15,0 0 12 0,0 0-37 0,0 0 0 0,-24-28 10 0,8 28-74 0,-10 9 5 16,-5 12 26-16,-2 5 14 0,0 10-2 15,3 5-27-15,7 4-18 16,3 0 2-16,10 0-21 16,4-4-3-16,4-7-6 15,2-3 1-15,0-6-4 16,14-4 0-16,7-8 1 16,4-7-3-16,2-6 8 15,1 0-2-15,-5-11 2 16,2-12-1-16,-6 1 8 15,-2-4-8-15,-4 2 0 16,-5 6 8-16,-4 5-10 16,-2 6 10-16,-2 3 15 0,0 4-7 15,0 0 6-15,0 0-25 16,0 0-4-16,0 14 4 16,-2 7 0-16,-4 6 8 15,2-2-5-15,1 2-1 16,-1-2 0-16,0 2-2 15,2-3-7-15,-2 0-11 16,0-3-64-16,1-5-53 16,3-3-90-16,0-10-59 15,0-3-258-15</inkml:trace>
  <inkml:trace contextRef="#ctx0" brushRef="#br0" timeOffset="154299.64">13770 5417 987 0,'0'0'140'0,"0"0"-46"0,0 0 36 0,104-24-55 0,-58 21-25 0,-1 0 36 0,-11 3-58 0,-12 0-2 0,-11 0-18 0,-10 0-3 16,-1-1 0-16,0 1-5 15,0 0-52-15,-17 0-66 16,-6 0-23-16,-5 0 49 16,-1 1 13-16,3 4 49 15,2 0 30-15,6 0 0 16,3-1 13-16,4 0 62 15,4 3 4-15,-3 5 16 16,1 7 19-16,-1 7-25 16,0 4-5-16,4 3-6 15,-1 4-21-15,1-1-8 16,-1 1-15-16,4-3-11 0,1-2-6 16,1-2-7-16,-1-3-1 15,0-3-9-15,-1-2 0 16,0-5 4-16,2-1-4 15,-2-6-6 1,3-2-49-16,-2-4-25 0,2-4-86 16,0 0-124-16,0-8-40 15,5-17-516-15</inkml:trace>
  <inkml:trace contextRef="#ctx0" brushRef="#br0" timeOffset="154569.01">13783 5670 1164 0,'0'0'94'0,"0"0"32"0,0 0-18 16,92-21-44-16,-50 12 14 15,-7 3-25-15,-7 3 34 16,-7 1-29-16,-7 0-6 16,-5 1-13-16,0 1 0 15,-2-2-16-15,0 2 9 16,-1 0-16-16,0 0-2 15,-3 0-14-15,-3-1 0 16,0 1 0-16,0 0 0 16,0 0 0-16,0 0 0 15,0 0 0-15,0-2-25 0,0 0-134 16,-6-6-259 0,-7-1-568-16</inkml:trace>
  <inkml:trace contextRef="#ctx0" brushRef="#br0" timeOffset="155597.24">14939 5623 1087 0,'0'0'148'0,"0"0"-16"15,0 0 1-15,0 0-88 0,0 0-17 0,0 0-1 0,-16 0-6 0,-2 0 26 0,-3 0-22 0,-3 0-6 16,0-4 12-16,0-8-3 16,3-2-4-16,0-5 2 15,5-8-11-15,1-6-2 16,8-7-13-16,5-6 0 15,2 1 2-15,2 1-2 16,16 9-4-16,7 10 1 16,2 9-3-16,3 9 5 15,-2 7-3-15,-4 0-2 16,-8 10 4-16,-7 10-4 16,-9 7 6-16,0 5 4 15,-25 8-4-15,-20 3 16 16,-11 4-16-16,-3-2 3 15,8-5-1-15,11-7-2 16,19-7-2-16,11-6-1 0,10-6-2 16,6-3-5-16,23-5-4 15,13-5 1-15,12-1 7 16,7 0-40-16,2-11-32 16,1-3-55-16,-1-3-68 15,-10-2-174-15</inkml:trace>
  <inkml:trace contextRef="#ctx0" brushRef="#br0" timeOffset="155895.75">14941 5603 1037 0,'0'0'97'0,"0"0"17"0,0 0-49 0,0 0-6 0,37 74 63 16,-24-32-41-16,-1 2-37 0,2-5-13 15,-2-2-20-15,1-6-11 16,2-3 4-16,1-5-4 15,1-8-20-15,-1-6-53 0,2-9-47 16,0 0-138 0,0-11-288-16</inkml:trace>
  <inkml:trace contextRef="#ctx0" brushRef="#br0" timeOffset="156464.91">15830 5629 636 0,'0'0'39'0,"0"0"100"0,0 0 56 15,0 0-102-15,0 0 4 16,0-74-1-16,-9 61-24 16,-5 5 7-16,-5 1-20 15,-2 5-9-15,-2 2-17 16,-2 0-15-16,-2 12 2 16,4 8-4-16,2 4-7 15,7 1 10-15,7 3-17 16,4-2 0-16,3-2-3 15,0-3 1-15,6-6-1 16,10-6-3-16,10-5 4 0,5-4 6 16,6-1-1-16,5-21-1 15,-2-7 2-15,1-11-4 16,-4-10-2-16,-6-11 0 16,-3-10-16-16,-6-2-1 15,-8 12-1-15,-9 20 18 16,-5 23 12-16,0 18 52 15,-24 17-21-15,-6 23-43 16,-1 10 0-16,6 4 8 16,11-3-8-16,14-5-7 0,0-5-19 15,15-6-55 1,12-5-56-16,6-11-53 0,4-11-122 16,3-8-389-16</inkml:trace>
  <inkml:trace contextRef="#ctx0" brushRef="#br0" timeOffset="156831.99">16191 5586 855 0,'0'0'149'0,"0"0"-135"0,0 0 10 0,0 0-22 0,0 0 14 0,0 0 14 0,46 0-15 15,-33 0 3-15,4 0-7 16,-2-5-8-16,4-5 4 15,-1-1-7-15,1-4 3 0,-3 1 1 16,1-1-1-16,-8-1 1 16,-4 2 44-16,-5 2 19 15,-2 3-1-15,-17 2 9 16,-10 4-62-16,0 3-8 16,0 0-3-16,4 11-2 15,7 8 41-15,9 2 16 16,6 0-7-16,3 0-5 15,0-2-17-15,12-2-10 16,6-5-9-16,0-2-8 16,1-5-1-16,2-3-24 15,0-2-37-15,2 0-31 0,0 0-21 16,1-2-14 0,0-5-81-16,0 2-119 0,1-3-25 15</inkml:trace>
  <inkml:trace contextRef="#ctx0" brushRef="#br0" timeOffset="157170.63">16762 5407 519 0,'0'0'177'0,"0"0"58"15,0 0-48-15,0 0-86 16,0 0 6-16,0 0-74 0,-55-18-22 15,12 28 16-15,-4 4 29 16,5 4 3-16,14 2-30 16,18 3-29-16,10 3-21 15,18 2 6-15,13 2 4 16,3 0 7-16,-2-1 1 16,-7-5 1-16,-10-4 4 15,-6-8-1-15,-8-7 9 16,-1-4 37-16,-3-1 30 15,-17 0-17-15,-6 0-40 16,-2 2-11-16,6-2-9 16,7 1-19-16,7-1-112 15,8 0-94-15,2 0-183 0</inkml:trace>
  <inkml:trace contextRef="#ctx0" brushRef="#br0" timeOffset="157583.12">17022 5475 982 0,'0'0'94'0,"0"0"80"15,0 0 3-15,-85 3-85 16,60 18 4-16,2 5-3 15,4 6-30-15,10 2-16 0,6-4-35 16,3 0-8 0,0-6-2-16,12-7-1 0,5-6-2 15,2-7 0-15,3-4-4 16,2 0 4-16,1-11 2 16,-1-10 0-16,1-5 2 15,1-7-1-15,-6 1 5 16,-6 8-7-16,-8 9 3 15,-6 11 39-15,0 4 10 16,0 0-46-16,0 3-6 16,-3 11 0-16,0 2-1 15,2-1-10-15,1 0-61 16,0 0-29-16,10-4-94 16,9-4-19-16,7-5-68 0,2-2-138 15</inkml:trace>
  <inkml:trace contextRef="#ctx0" brushRef="#br0" timeOffset="158480.68">17280 5557 470 0,'0'0'309'16,"0"0"-59"-16,0 0-36 16,0 0-7-16,0 0-120 15,0 0-48-15,21-9 24 16,-27 29 2-16,0 1-32 16,3-4-3-16,3-2-16 15,0-5-3-15,0-4-11 16,0-3 0-16,0-3-1 15,0 0 3-15,1 0-2 16,11-7 4-16,8-10 6 0,2-8-5 16,5-6-5-16,-2-2 0 15,-4 6 3-15,-7 11-2 16,-8 7 0-16,-5 9-1 16,-1 0 2-16,0 6-2 15,3 12 2-15,0 3 4 16,1 1 1-16,4-2-3 15,0-3-8-15,5-7 2 16,-1-3-1-16,4-7-2 16,-1 0-6-16,1 0-1 15,1-11 5-15,-1-4-8 16,2-4 11-16,0-2 3 0,-1 0 1 16,-3 4 3-16,-6 4-1 15,-3 8 11-15,-5 5 29 16,0 0-17-16,0 0-16 15,0 5-7-15,3 8-2 16,5 1 4-16,1-2-4 16,3-2 0-16,6-1-3 15,1-5-10-15,3-3-11 16,0-1-20-16,-1 0-5 16,-3-4 15-16,-1-10 17 15,-3 1 17-15,-2 2 4 16,-6 3-4-16,-5 5 25 15,-1 3 40-15,0 0-19 0,0 7-27 16,0 17-17-16,-1 10 15 16,-5 4 18-16,0 1-14 15,2 0 6-15,-1-4-9 16,2-4-4-16,0-1-6 16,3-7-5-16,0-3-3 15,0-6 3-15,0-6-1 16,0-7-4-16,0-1 1 15,5 0 1-15,4 0 3 16,5-6-3-16,0-12 0 16,4-9 5-16,-4-7-2 15,3-8-3-15,-3-9 1 0,5-5 0 16,3-2 0-16,1 11-1 16,-2 13-1-16,1 13-2 15,-3 15 2-15,1 6 1 16,2 0-5-16,-4 17 5 15,-2 8 1-15,-8 3-1 16,-8 1 0-16,0 1 5 16,-8-2-5-16,-11-1 0 15,-4 0 0-15,0-2 0 16,-1-2-14-16,3-4-41 16,7-2-54-16,7-4-75 15,7-7-103-15,0-6-96 16,9-1-296-16</inkml:trace>
  <inkml:trace contextRef="#ctx0" brushRef="#br0" timeOffset="158674.79">18290 5116 1213 0,'0'0'159'0,"0"0"-105"0,0 0 1 0,0 0 78 0,-21 101-53 0,14-45-20 0,1 0-20 0,1 0-22 16,2-5-4-16,0-2-14 16,2-7-29-16,1-5-134 15,0-12-146-15,3-11-218 0</inkml:trace>
  <inkml:trace contextRef="#ctx0" brushRef="#br0" timeOffset="159030.65">18554 5474 1002 0,'0'0'5'0,"0"0"28"16,0 0 74-16,0 0-28 16,0 0-25-16,0 0-4 15,46 32 31-15,-20-32-27 16,0 0-9-16,3-2-8 15,-1-10-17-15,-1-5 14 0,-7-2-17 16,-6 1 3-16,-11 3 18 16,-3 5 15-16,-28 8-17 15,-20 2-36-15,-9 12 0 16,-2 14 26-16,11 9 4 16,18 4-14-16,18-1 13 15,12-3-16-15,8-4-9 16,23-8 1-16,10-7-3 15,5-8-4-15,-1-8-39 16,-4 0-46-16,-5-7-89 16,-6-14-291-16</inkml:trace>
  <inkml:trace contextRef="#ctx0" brushRef="#br0" timeOffset="160695.91">19631 5118 1176 0,'0'0'92'0,"0"0"97"0,0 0 26 0,0 0-129 0,0 0-39 0,0 0-1 0,20 82 28 0,-29-32-27 16,-3 0-26-16,0-5 2 15,3-3-19-15,0-5-3 16,3-6 3-16,-1-5-4 16,2-5-1-16,2-5-40 15,-2-3-66-15,1-2-102 16,1-3-67-16,-3-4-152 16</inkml:trace>
  <inkml:trace contextRef="#ctx0" brushRef="#br0" timeOffset="161282.18">19457 5397 763 0,'0'0'200'0,"0"0"-194"0,0 0 112 15,0 0-59-15,0 0-57 16,0 0-2-16,3-12 0 16,19 10 6-1,12 1 11-15,10-3-7 0,5-1 1 16,4 0-1-16,0-1-6 15,-4 2 3-15,-10-1-4 16,-9 1 15-16,-6 0 10 16,-7 0 3-16,-3 1 18 15,-3 0-4-15,-6 2-2 16,-2-1-6-16,-3 2-9 16,0 0 3-16,0 0-15 15,0 14-13-15,0 8 13 16,0 2-2-16,0 2-6 15,0 2 5-15,0-2-12 0,0 0 0 16,6-6 0 0,11-1 1-16,5-5 4 0,6-8 0 15,2-6-2-15,0 0 16 16,-3-6-11-16,-3-10 16 16,-9-5 14-16,-8-4 1 15,-7-5-8-15,-4 0-15 16,-21 4-14-16,-4 6-6 15,-5 7 0-15,4 8-20 16,3 5-77-16,4 0-59 16,6 5-134-16,8 7-131 15</inkml:trace>
  <inkml:trace contextRef="#ctx0" brushRef="#br0" timeOffset="161694.64">20392 5352 870 0,'0'0'120'0,"0"0"-20"0,0 0 52 0,95-17-62 0,-62 17-17 0,2 15-11 0,-10 5 11 0,-8 3 1 16,-11 1-26-16,-6-2-26 16,0 1-11-1,-5-3 1-15,-7-3-11 0,-6-2-1 16,0-2 7-16,-3-2-1 16,1-4-2-16,1-2-3 15,6-4 1-15,6-1 7 16,7 0-6-16,0 0 5 15,3-14-4-15,19-7-4 16,8-2-5-16,7-1-3 16,4 4-9-16,0 0-14 0,0 4-47 15,-1 0-25 1,1 2-95-16,0 1-140 0,-4 1-367 16</inkml:trace>
  <inkml:trace contextRef="#ctx0" brushRef="#br0" timeOffset="162017.14">20973 5339 736 0,'0'0'70'0,"0"0"56"0,0 0-30 15,0 0-51-15,0 0-11 16,0 0-11-16,-11 68-13 16,20-65-3-16,6-3 8 15,0 0 8-15,3 0-18 16,-5-8 1-16,-1-4 8 15,-5-2 33-15,-5 0 33 16,-2-2-8-16,0 4-21 0,-12 2 19 16,-12 4-50-16,-6 6-11 15,-3 0 11-15,1 5-12 16,2 11 21-16,6 4 4 16,8 6-13-16,10-1-10 15,6 3-10-15,0-2-1 16,13-4-3-16,8-2-63 15,6-8-41-15,3-3-42 16,0-6-87-16,1-3-181 16</inkml:trace>
  <inkml:trace contextRef="#ctx0" brushRef="#br0" timeOffset="162447.22">21280 5363 877 0,'0'0'117'0,"0"0"15"16,0 0 0-16,0 0-96 16,0 0-26-16,0 0 41 15,-64 24 11-15,52-5-3 16,3-1-18-16,3 0-19 16,6-2-12-16,0-2-6 15,0-4-3-15,10-6 7 16,2-2-3-16,4-2 10 0,3 0 2 15,0-13-13-15,-1-6 12 16,3-6-15-16,-2-10-1 16,3-12 5-16,2-11-4 15,-1-6 1-15,-3 0 11 16,-7 16 26-16,-9 17 14 16,-4 20 18-16,0 11-32 15,0 0-24-15,-12 19-15 16,-6 14 0-16,3 12-1 15,0 5 4-15,6-1-7 16,3-1 4-16,2-6-3 16,4-6-27-16,0-6-65 0,0-7-60 15,0-6-33-15,12-8-101 16,3-8-81-16,7-1-252 16</inkml:trace>
  <inkml:trace contextRef="#ctx0" brushRef="#br0" timeOffset="162833.1">21569 5297 675 0,'0'0'130'16,"0"0"108"-16,0 0-38 15,0 0-53-15,0 0-38 16,0 0-68-16,11-16-40 16,-13 36 37-16,-2 3 21 15,1 2-44-15,3-1-10 16,0 0-2-16,0-4-1 15,0-6 1-15,6-4-3 0,-2-6 0 16,4-3-3-16,2-1 6 16,4-1-3-16,3-15 5 15,1-7-1-15,2-7 4 16,-6-5-8-16,3-5 11 16,-6 5 39-16,-5 10 8 15,-2 9 0-15,-4 12 3 16,0 4-28-16,0 0-29 15,-7 13-4-15,-2 9 0 16,-1 2 3-16,0 3 1 16,4-2-3-16,0-1-1 15,3-1-9-15,3-2-52 0,0-4-65 16,0-3-76 0,2-4-85-16,11-6-27 0,10-4-171 15</inkml:trace>
  <inkml:trace contextRef="#ctx0" brushRef="#br0" timeOffset="163214.57">21931 5289 791 0,'0'0'155'0,"0"0"52"0,0 0-85 0,0 0-122 0,0 0 0 0,0 0 0 0,-1 14 10 16,-2-3 1-16,3-2-7 15,0 0-1-15,0-2 0 0,0-1 13 16,0-3 4-16,11-1-2 16,1 0 11-16,1-2-2 15,4 0-18-15,0-2-4 16,-3-10 7-16,-2-5-8 16,-5-1 1-16,-4 2-2 15,-3 2-1-15,-1 5 29 16,-22 8-21-16,-5 1-9 15,-3 4 17-15,1 16 0 16,6 9-2-16,10 1-8 16,11 3-5-16,3-3-4 0,13-5 1 15,13-5-25 1,9-8-21-16,1-6-12 0,4-4-71 16,-5-2-61-16,-2 0-206 15</inkml:trace>
  <inkml:trace contextRef="#ctx0" brushRef="#br0" timeOffset="164029.32">16276 6034 1038 0,'0'0'140'0,"0"0"-140"0,0 0 96 0,0 0 11 0,0 0-72 0,0 0-13 0,53-67 39 0,-53 64-10 0,-11 2-25 0,-12 1-26 15,-2 0 0-15,-5 10-2 16,3 8 1-16,6 2-5 16,14 3 4-16,7-1-31 0,13-1-51 15,23 2 63 1,7-2 11-16,-1-3 10 0,-7-2-2 16,-15-5 2-16,-12-2-3 15,-8-3-1-15,-9-1 4 16,-20 2 4-16,-3-1-4 15,0-1-27-15,9-2-123 16,9-3-70-16,8 0-138 16</inkml:trace>
  <inkml:trace contextRef="#ctx0" brushRef="#br0" timeOffset="164214.4">16477 6090 200 0,'0'0'930'0,"0"0"-913"15,0 0 139-15,0 0-58 0,0 0-84 16,0 0 28-16,27 17 16 16,-25 5-17-16,-1 0-27 15,-1-4-14-15,1-2 0 16,-1-4-6-16,0-2-75 16,0-4-76-16,0-5-87 15,0-1-206-15</inkml:trace>
  <inkml:trace contextRef="#ctx0" brushRef="#br0" timeOffset="164378.37">16567 6010 1103 0,'0'0'78'15,"0"0"-72"-15,0 0-9 16,0 0 3-16,0 0-93 15,0 0-123-15,4-13-193 16</inkml:trace>
  <inkml:trace contextRef="#ctx0" brushRef="#br0" timeOffset="164646.97">16816 5991 1247 0,'0'0'13'16,"0"0"97"-16,85-3 11 0,-67 18-52 16,-12 2-53-16,-6 1 14 15,-6 3 7-15,-17 0-18 16,1 2 4-16,4-1-21 16,6-4-2-16,9 1-2 15,3-2 0-15,0-1 1 16,14-2 0-16,2-3-28 15,5 0-62-15,6-5-89 16,1-3-134-16,3-3-280 16</inkml:trace>
  <inkml:trace contextRef="#ctx0" brushRef="#br0" timeOffset="164962.12">17256 6146 910 0,'0'0'73'0,"0"0"-71"16,0 0 30-16,0 0-11 16,0 0 10-16,0 0-7 15,24 5 5-15,-17-7 14 16,-4-5 27-16,-3-3 16 16,0 0-30-16,-8 1-7 15,-12 0-21-15,-10 5-4 0,-3 4-23 16,-3 0 9-1,3 14 11-15,4 7 4 0,6 3 6 16,10 3 3 0,10-2-15-16,3 2-19 0,15-3 1 15,18-4 2-15,10-5-3 16,9-5-35-16,6-6-76 16,1-4-142-16,-3 0-382 15</inkml:trace>
  <inkml:trace contextRef="#ctx0" brushRef="#br0" timeOffset="165353.26">17771 6035 1216 0,'0'0'20'15,"0"0"41"-15,0 0 47 16,0 0-24-16,0 82-28 15,0-50-11-15,0-2 1 16,10-3-19-16,-4-5-20 16,-1-6-5-16,-2-5 1 15,0-5-3-15,0-5 0 16,4-1 7-16,5 0-5 16,6-3 11-16,6-12-12 15,3-2 0-15,-2 0-2 16,0 6-3-16,-2 7 1 15,-4 4 2-15,0 0-5 16,-5 5 6-16,-5 12 9 0,-8 3 5 16,-1 0 16-16,-5 2 2 15,-15-2-6-15,-7-2-6 16,-4 1-8-16,-1-7-6 16,4 0-6-16,6-5-22 15,7-3-93-15,5-4-90 16,10 0-202-16</inkml:trace>
  <inkml:trace contextRef="#ctx0" brushRef="#br0" timeOffset="165848.76">18305 6134 1040 0,'0'0'290'0,"0"0"-274"0,0 0 74 0,0 0 10 0,0 0-30 0,0 0-29 0,-23 49-12 15,28-39-13-15,16-1-3 16,6-7-5-16,5-2 2 16,4 0-10-16,-3 0 6 15,-6-8-3-15,-9 1-3 16,-6 3 8-16,-8 2 8 15,-2 2 9-15,-1 9-10 0,2 20-8 16,0 14 29 0,-1 7-13-16,-2 6 11 0,0 0-4 15,0-1-9-15,-9-5-4 16,-7-6-5-16,-4-5-7 16,-5-4 8-16,-7-7-12 15,-2-5 2-15,-2-6 8 16,3-9-6-16,5-5 1 15,6-3-3-15,8 0-3 16,5-14 11-16,9-12-11 16,0-6-4-16,14-7 3 15,14-6-4-15,11 1-10 0,9-3-29 16,8 2-47 0,10 2-73-16,5 7-86 0,-5 6-96 15,-9 5-199 1</inkml:trace>
  <inkml:trace contextRef="#ctx0" brushRef="#br0" timeOffset="166898.28">19218 6000 1300 0,'0'0'79'0,"0"0"-44"0,0 0 113 0,0 0-50 16,0 0-60-16,0 0-8 0,10-40 12 0,-10 40-16 0,0 3-22 0,0 17 4 15,0 3 26-15,-1 0-13 16,-2 0-5-16,-1-5-15 15,2-3 3-15,1-7 0 16,1-4-4-16,0-2 0 16,0-2 0-16,0 0 1 15,0 0 7-15,0-12 8 0,10-9-12 16,5-10 1-16,3-8-4 16,0-10 0-16,-4 2 0 15,-3 1-1-15,-5 14 6 16,-3 14-4-16,-3 10 19 15,0 8 19-15,0 9-40 16,-6 22-1-16,-11 18 1 16,-2 12 4-16,4 4 6 15,3-3-10-15,6-4 0 16,3-6 2-16,2-7-2 16,1-6 0-16,0-13 0 15,0-10 0-15,0-8-5 16,3-8-2-16,10 0 4 15,10-3 3-15,7-16 1 0,5-8-1 16,3-6 1-16,2 1-1 16,-4 4 3-16,-8 11-3 15,-10 7 0-15,-9 10-3 16,-6 0 2-16,-3 11 1 16,0 12 2-16,0 2 0 15,1 2 2-15,2-2-4 16,6-3-15-16,5-3-33 15,5-3-65-15,11-4-43 16,9-4-82-16,2-7-121 16,1-1-115-16</inkml:trace>
  <inkml:trace contextRef="#ctx0" brushRef="#br0" timeOffset="167695.07">19841 6244 607 0,'0'0'276'0,"0"0"-56"0,0 0 21 0,0 0-77 0,0 0-88 0,0 0-30 0,-66-49-14 0,36 61 12 0,6 2 1 16,6 0-17-16,10 1-22 16,8-3-6-16,0-2-6 15,3-3 4-15,12-5-20 16,8-2 6-16,0 0 8 16,3-4-1-16,-5-8 8 15,-5 1 1-15,-5 4 0 16,-7 4 3-16,-4 3-2 15,0 0 4-15,0 0-1 0,0 0-1 16,0 7-3 0,3 1 0-16,3 1 0 0,6-3 0 15,4-3 0-15,4-3-3 16,2 0-6-16,3-2-8 16,-1-14 4-16,-1-5-15 15,5-4-3-15,-2-7 14 16,0-10 10-16,-2-4 7 15,-3-5 2-15,-6 5 11 16,-4 11 26-16,-8 15 31 16,0 11-11-16,-3 8 12 15,0 1-28-15,0 8-37 0,-11 20-4 16,-4 12 8 0,-3 5 10-16,1 3-7 0,1-3-5 15,4-1 13-15,-1-1-20 16,4-3 5-16,0 1-4 15,0-3-2-15,2-4 3 16,2-3-3-16,1-4 0 16,2-6 2-16,-1-6-1 15,2-3-1-15,-2-5 0 16,0-2 1-16,3 0-2 16,-2 0 0-16,1 3 1 15,1-3 1-15,0 1-1 16,0 0-1-16,0-2 1 0,0 0-2 15,0-1 1-15,0-2-8 16,10 1-2-16,2-1 7 16,7-1-2-16,3 0-3 15,1 0 8-15,1-13-14 16,-4-5 14-16,-1-6-5 16,-7-6 6-16,-3-5-1 15,-9-1 6-15,0 2 0 16,-10 4-4-16,-13 6 0 15,-4 8 5-15,0 8-6 16,4 2-4-16,3 6 2 16,4 0-24-16,8 0-37 15,5 2-58-15,3 6-81 16,3 2-107-16,15-7-42 0,8-3-353 16</inkml:trace>
  <inkml:trace contextRef="#ctx0" brushRef="#br0" timeOffset="168212.56">20013 5977 814 0,'0'0'132'0,"0"0"-62"0,0 0 122 0,0 0-90 0,0 0 5 0,0 0-6 15,30-65-13-15,-30 80-63 16,-9 17-23-16,-7 12 18 16,1 6 2-16,0 4-4 15,3-2-14-15,1-2-1 16,0-2-6-16,0-5-39 16,0-3-128-16,-3-8-148 15,0-8-356-15</inkml:trace>
  <inkml:trace contextRef="#ctx0" brushRef="#br0" timeOffset="169373.59">22139 5211 572 0,'0'0'203'0,"0"0"-49"0,0 0-26 0,0 0-52 0,0 0-48 0,0 0-13 0,-40 6 51 0,19 11-5 0,1 3-3 0,0 3 5 0,2 3-27 0,4-1-19 0,5 0 4 15,5 1-20-15,4-5 1 16,0-1-2-16,3-6 0 15,7-4 6-15,4-5-5 16,4-3 1-16,1-2 8 16,4 0-10-16,2 0-1 0,2-9-1 15,-1-2 2 1,-2 0-13-16,-3-3 11 0,0-2 2 16,-6-1-2-16,-1-1 2 15,-7 1 0-15,-4 3 5 16,-1 3-5-16,-2 7 19 15,0 2 2-15,-14 2-14 16,-10 0-4-16,-4 13 1 16,-2 5 3-16,3 3 25 15,8 3-4-15,5 0-15 16,10-3-9-16,4 0-2 16,0-4-3-16,19-4 1 15,9-3-5-15,7-3-26 16,4-5-45-16,0-2-74 15,-6 0-145-15,1-12-260 16</inkml:trace>
  <inkml:trace contextRef="#ctx0" brushRef="#br0" timeOffset="174493.81">3494 7147 161 0,'0'0'24'0,"0"0"60"0,0 0 4 0,0 0 11 0,0 0 41 0,0 0 8 16,0 0 4-16,0 0-68 16,0 0-25-16,0 0-32 15,0 0-11-15,0 0-4 16,2 0-12-16,-2 0 0 15,0 0 3-15,0 0 1 16,0 0 9-16,0 0 2 16,0 0 2-16,0 0 2 0,0 0 3 15,0 0 8 1,0 0 10-16,1-3-13 0,1-1-18 16,-1-2-5-16,1-1-2 15,-1 2-2-15,2-4-5 16,2 0-117-16,4-2-131 15,-5-1-424-15</inkml:trace>
  <inkml:trace contextRef="#ctx0" brushRef="#br0" timeOffset="176611.14">2988 4923 277 0,'0'0'317'0,"0"0"-255"0,0 0 76 0,0 0 1 0,0 0-54 16,0 0-23-16,6-37 6 0,-4 35-9 15,-2 0-10 1,0 1-26-16,0 0-4 16,1 1 6-16,-1 0 15 0,0-2-7 15,0 1 4-15,0-2-11 16,2-1-6-1,-2-1-10-15,3 4-9 0,0-2 0 16,0 0-1-16,0 0 0 16,2-1-1-16,1-2 1 15,1 1 0-15,-1-2-2 16,0 2 3-16,-3 1-1 16,0 3 0-16,-3-1 0 15,0 1 4-15,0-1-2 16,0 1-2-16,0 1 9 15,0 0 10-15,0 0 2 0,0 0-4 16,0 0-2-16,0 0 10 16,-3 0-18-16,-6 10-6 15,-7 3 4-15,-1 2 6 16,1 1 4-16,1-1-7 16,-3 2-6-16,3-1 5 15,-3 1-6-15,3 0 3 16,-3 0 3-16,-1 2 0 15,5 1 5-15,-3 0-1 16,-3 1-5-16,4 2 4 16,-2 0-4-16,0 3-4 15,3-2 4-15,2-2-6 16,2 1 0-16,-1 0 1 16,2-2 2-16,-1 0-1 0,1 2-2 15,-2-2 0-15,0 2 8 16,-3-3-7-16,0 2 3 15,0-2 1-15,-1-2-5 16,1 2 4-16,3-1-4 16,0 0 0-16,3-1 0 15,0 2 0-15,0-1 0 16,-1 3 0-16,-1 0 0 16,-2 0 3-16,5 0-3 15,-1-2 0-15,0 0-1 16,1 0 2-16,-3-4-1 0,8 0 0 15,-3-1 1-15,-1-1 1 16,2-2-2-16,1-4 0 16,2-1-2-16,1-2 3 15,-1-3-2-15,2-2 1 16,0 0-7-16,0 0-30 16,0 0-54-16,3-7-16 15,15-14-32-15,5-13-213 16,5-11-372-16</inkml:trace>
  <inkml:trace contextRef="#ctx0" brushRef="#br0" timeOffset="179147.95">2987 4889 534 0,'0'0'6'0,"0"0"-4"0,0 0 0 0,0 0-2 15,0 0 17-15,0 0 26 0,18-3 27 0,-15 2 9 16,-3-2-7-16,6-1-16 15,-1 0-21-15,3 0-18 16,0-1 3-16,1 1-10 16,6 0 12-16,-5 1 5 15,1 0 15-15,-4 0 3 0,-3 2 20 16,1-1 5-16,-2 1-20 16,0 1-19-16,5-1-5 15,2-1-5-15,5 2-10 16,6-1 7-16,5 1-10 15,4 0-2-15,2 0 10 16,0 0-5-16,1 0-4 16,2 0 3-16,-1 0-6 15,5 1 2-15,4 2-6 16,-1 1 0-16,4-2 4 16,0-2-3-16,3 0-1 15,-4 0 0-15,3 1 1 16,-3 1 4-16,-1 2-5 0,1 0-2 15,-1-1 2 1,0 1 0-16,-2-1 0 0,3 0-4 16,-2-3 4-16,6 0-1 15,1 0 1-15,0 0 0 16,1 0 1-16,-2 0-1 16,-1-3 0-16,0 0-1 15,-2 2 2-15,-3 1 1 16,2 0-2-16,0 0 0 15,2-2 0-15,0 1 3 16,0 0-6-16,0 1 6 16,-1 0-3-16,-4 0 2 0,0 0-2 15,2 0 0 1,0 0-1-16,5 0 3 0,-3 0-2 16,3 0 0-16,0 0 1 15,-5-2-2-15,-5 1 1 16,-5-1-2-16,-4 1 2 15,-3-1 0-15,3 0 0 16,-2-1-2-16,3-3 4 16,2 0-4-16,-2 2 1 15,-1-2 1-15,0 2 0 16,-2-2 3-16,-1 1-4 16,0 1 1-16,0 0 0 15,1-1 1-15,3 4-1 16,2 0 0-16,2-2 1 15,-1 3-1-15,-1 0-1 16,-3 0 1-16,-5 0 0 16,0 0 1-16,-2 0-2 0,2 0 2 15,-1 0-2-15,3 0 3 16,-6 0-2-16,-5 0 0 16,-5 0 0-16,-7 0 0 15,2 0 0-15,-3 0 0 16,3 0 2-16,3 0-2 15,1 0-2-15,-1 0 2 16,0 0 0-16,-4 0 2 16,1 0-2-16,-3 0 0 15,-3 0 5-15,0 0 10 0,0 0 5 16,0 0-4 0,0 0-9-16,0 0 6 0,0 0-1 15,0 0-5-15,0 0 2 16,0 0-5-16,0 0-1 15,0 1 5-15,0 6-6 16,0 4-1-16,-3 5 13 16,-3 2-7-16,0 1 5 15,-2 3 3-15,1 5 2 16,-2 4-2-16,0 6 6 16,0 2-6-16,0 2-8 15,-1-1 3-15,-1-1 8 16,-2-5-10-16,1 2-4 0,0-3 1 15,-1 2-1 1,-4 4 2-16,-2 0 1 0,-2 2-4 16,4-2 14-16,0 1-12 15,1-3 2-15,3-2 4 16,4-2-6-16,0-1-1 16,-1 2 1-16,1 2-3 15,-3 1 23-15,-1 1-14 16,-1-3 7-16,3-2 5 15,0-5-11-15,5-5 0 16,1-8 4-16,4-2-12 16,-1-6 8-16,1-1-12 15,1-2 3-15,0-4 0 16,0 2-3-16,0-2 1 0,0 0-1 16,0 0 0-16,0 0 8 15,0 0-8-15,0-9-6 16,0-8-16-16,0-2-46 15,0 0-41-15,0 2-45 16,-9 6-27-16,-6 2-60 16,-7 5 62-16,-4 4 52 15,-5 0-74-15,3 0 84 16,-2 0 62-16,6 0 55 16,0 0 6-16,3 0 22 15,0 0-1-15,3 0 44 16,-3 0 21-16,-2 0 3 15,0-1-22-15,-4-2-14 16,0 0 31-16,2 0 2 0,-5 2-15 16,0-1-8-16,-4-1-16 15,-3 1-17-15,-6-1-17 16,-2-2-2-16,-1 0-13 16,2-2 24-16,2 0 1 15,1-2-6-15,3 4 2 16,-5-1-11-16,0 5 1 15,-2-1-9-15,-4 2-5 16,1 0 6-16,-1 0-7 16,-3 0 0-16,-1 0 0 15,0 0 1-15,-2 0 0 16,1 0 0-16,3 0 0 16,5 0 1-16,7 0-2 0,5 0 0 15,4 0 0-15,0 0 2 16,5 0 0-16,-5 0-2 15,0 0 1-15,-1 0-1 16,-4 0 0-16,1 2 1 16,-2 1-2-16,2-1 1 15,-1 1 0-15,0 0 0 16,5 0 1-16,1-1-2 16,1 1 0-16,1 1 1 15,-1 1-3-15,0-3 5 16,1 3-4-16,-1-1 1 0,1 0 1 15,-1 1-1 1,3-1 3-16,0 0-2 0,0 0 3 16,-2-1-3-16,0 1 2 15,-3-1 5-15,2 2-5 16,1-1 10-16,0-1-12 16,2 0 1-16,-1-1 3 15,1 2-3-15,-3-1 0 16,1 1-1-16,-1 1 1 15,1-1 0-15,-2 0-1 16,5 0 0-16,-4-1-1 16,6 0 3-16,-2 0-2 15,0-1 0-15,-3 1 0 16,2 2 2-16,-2-1-2 16,0-1 0-16,0 0 0 0,2-1 1 15,5 0 1-15,0-1-2 16,4-1 4-16,0 0-4 15,4 0 1-15,-1 0 0 16,5 0 1-16,2 0-2 16,0 0 0-16,-3 0-1 15,-1 0 3-15,-2 0-5 16,-4 2 3-16,-1-1 0 16,1-1-1-16,2 0 2 15,6 0 0-15,2 0-1 16,1 0-1-16,5 0-8 15,0 0-67-15,0-7-69 0,0-3-41 16,0-3-56-16,8-2-276 16</inkml:trace>
  <inkml:trace contextRef="#ctx0" brushRef="#br0" timeOffset="180261.85">7518 4240 677 0,'0'0'270'0,"0"0"-211"0,0 0 79 0,0 0-127 0,0 0-5 0,87-38-7 0,-34 35 1 0,-2 0 0 0,-17 2 1 16,-12 1-1 0,-14 0 5-16,-8 0-3 0,0 12 17 15,-10 8 76-15,-5 3-39 16,0 2-22-16,13 3-15 15,2 4-19-15,23 0-1 16,8 0 0-16,-1-2 1 16,-11-4 9-16,-11-7 32 15,-8-3 64-15,-11-6 24 16,-24-2-11-16,-12-2-45 16,-5 0-52-16,9-2-16 15,10-1-5-15,15 0-11 16,11-2-46-16,7-1-67 0,0 0-95 15,6 0-79-15,18-4-276 16</inkml:trace>
  <inkml:trace contextRef="#ctx0" brushRef="#br0" timeOffset="180629.11">8182 4193 1170 0,'0'0'38'0,"0"0"104"16,0 0-35-16,90-42-62 15,-59 42 25-15,-4 0-23 16,-11 16-6-16,-10 8 13 15,-6 4-3-15,-22 5 11 16,-21 0-7-16,-11 0-22 16,-3-3-12-16,8-4-9 15,16-3-2-15,16-3-7 16,13-3-3-16,4-1-5 16,9 0 4-16,18-6-7 15,9-3 3-15,9-4-37 16,2-3-57-16,1 0-73 15,-2-9-105-15,-7-8-179 16</inkml:trace>
  <inkml:trace contextRef="#ctx0" brushRef="#br0" timeOffset="180817.13">8662 4226 906 0,'0'0'167'15,"0"0"51"-15,0 0-35 16,0 0-116-16,0 0-41 15,0 0 59-15,-20 89-27 16,6-55-39-16,2-2-8 16,0-2-10-16,-1-3-1 15,-2-2-39-15,0-4-91 0,0-4-99 16,2-7-90-16,2-8-313 16</inkml:trace>
  <inkml:trace contextRef="#ctx0" brushRef="#br0" timeOffset="181003.92">8492 4250 967 0,'0'0'118'0,"0"0"-40"16,0 0-7-16,0 0 16 16,0 0 16-16,81 75-64 15,-48-50-19-15,1-2-16 16,2-7-4-16,-2-3-7 0,-1-6-146 15,-2-4-173 1,-1-3-481-16</inkml:trace>
  <inkml:trace contextRef="#ctx0" brushRef="#br0" timeOffset="181409.75">9016 4150 1139 0,'0'0'48'16,"0"0"-45"-16,0 0 54 15,0 0-29-15,103-78-23 16,-69 78-5-16,-7 0-6 15,-15 16 1-15,-7 6 5 16,-5 4 10-16,-20 5 74 16,-11 0 12-16,4 1-5 15,12 4-16-15,15-1-44 16,11 3-17-16,27 1 2 16,6-3 0-16,-4-7 11 15,-10-9-4-15,-14-10 15 16,-16-5-16-16,-2-3-1 0,-29 1 2 15,-16 0-23-15,-15 2-32 16,-5 0-125-16,-8 0-158 16,-5 0-345-16</inkml:trace>
  <inkml:trace contextRef="#ctx0" brushRef="#br0" timeOffset="181999.22">6580 4960 1059 0,'0'0'90'0,"0"0"-90"0,0 0 43 0,0 0-33 0,95-38-8 0,-57 23-2 0,-7-1-224 0,-1-5-517 0</inkml:trace>
  <inkml:trace contextRef="#ctx0" brushRef="#br0" timeOffset="182211.14">7029 4782 1289 0,'0'0'74'0,"0"0"-29"15,0 0 54-15,77-77-76 16,-47 60-23-16,3 2-21 15,1 4-94-15,4 1-116 0,0 3-84 16,-3 1 66 0,-1 1 216-16,-6-1 33 0,-2 2 42 15,-5-2 68-15,1-1 25 16,-3 2-42-16,4-2-93 16,4-2-74-16,3 1-413 15</inkml:trace>
  <inkml:trace contextRef="#ctx0" brushRef="#br0" timeOffset="187527.11">9550 4212 1122 0,'0'0'104'0,"0"0"31"0,0 0 5 0,82-49-17 0,-44 42-42 0,2 2-16 15,-6 4-11-15,-6 1-12 16,-8 0-7-16,-7 0-12 15,-8 6-12-15,-5 8-6 16,0 5 13-16,-18 4 10 16,-16 2 1-16,-10 1-17 0,-3-1-8 15,5-1-3 1,9-3 3-16,12-2-4 0,14-5-2 16,7-2-5-16,3-2-6 15,32-4-15-15,16-5-2 16,16-1-42-16,3 0-72 15,-4-8-51-15,-6-6-45 16,-8-4-147-16,-7-5-467 16</inkml:trace>
  <inkml:trace contextRef="#ctx0" brushRef="#br0" timeOffset="190028.48">6763 4356 395 0,'0'0'104'0,"0"0"1"0,0 0 21 0,0 0-5 0,0 0-31 0,0 0-11 0,0 1 13 16,0-1-19-16,0 0-1 15,0 0-13-15,0 0 6 16,0 0-15-16,0 0-14 16,0 0-9-16,0 0-4 15,0 0 1-15,2 0 9 0,1-1 7 16,3-6-25-16,0-4 3 15,4-2-4-15,-1-1 2 16,2-4 0-16,2-1 5 16,-3-3 7-16,5-3-9 15,-1-2-7-15,0 0 4 16,0-3-4-16,1 1-6 16,0 2 2-16,1-2-2 15,-2 1 6-15,-1 3-6 16,-1 2-1-16,-3 4 4 15,-1 1-1-15,0 1 0 16,0 2 0-16,-1-1-4 16,2-1 2-16,2-1-6 15,-4 1 0-15,1 0 2 16,-3 3-1-16,-4 3 2 0,0 2 2 16,-1 2-4-16,0 1 10 15,0 4-2-15,0-1-4 16,3 1 6-16,-2 1-9 15,-1-2 1-15,0 0-2 16,0 0-1-16,0-1 5 16,0-1-5-16,0 2 0 15,0 0 0-15,0 2 2 16,0-1-2-16,0-1 1 16,0 2 0-16,0-2 1 15,0 1-2-15,0-3 0 16,0 0-1-16,0-2 2 0,0-2-2 15,2 0 2-15,-2-1-1 16,1 0 1-16,1-1-1 16,1 3 0-16,-3 4-1 15,0 1 2-15,0 3-1 16,0 0 0-16,0 0 1 16,0 0 2-16,0-1-1 15,0 1-1-15,0 0 5 16,0 0-4-16,-3 0 1 15,-13 7 0-15,-10 8 2 16,-6 6 2-16,-1 1 0 16,-2-1-2-16,1 1 6 15,3 1-10-15,2-2 4 0,3 0-3 16,4-1 1-16,3-1-3 16,3 0 0-16,4-2 0 15,1-2 0-15,3-5 0 16,0-3 0-16,4-3 0 15,2-1 3-15,-1-3-6 16,3 0 3-16,0 0-1 16,0 0-1-16,0 0-1 15,0 0 3-15,0 0 1 16,5-1 0-16,2-9 1 16,2-1-2-16,-2 0 0 15,2-1-2-15,-1 0 2 0,7-1 0 16,-3-2 0-1,1 1-1-15,2 2 0 0,0-2-1 16,-2 0 2-16,4-2-1 16,-4-1-1-16,2-1-3 15,3-3 4-15,3-2-4 16,-3 0 5-16,4 1-1 16,-1 2-3-16,-3 5 2 15,-2 2 0-15,-4 4 2 16,-1 4 0-16,-4-2 1 15,-1 2-2-15,-1 1 1 16,-1 0 0-16,1 3 0 16,-1-1 1-16,-3 1-1 0,1-1 0 15,-2 2 1 1,1 0-1-16,-1 0 0 0,2 0 0 16,-2 0-1-16,0 0 1 15,0 0-2-15,0 0 0 16,0-1 4-16,3 1-3 15,3 0 1-15,-1 0 0 16,1 0-2-16,-1 0 2 16,-2 0 0-16,3 0-1 15,0 0 2-15,5 4-2 16,4 7 1-16,4 8 0 16,5 5 5-16,1 6-1 0,-1 5-3 15,-3 0 5 1,-6 0 1-16,-3-4 0 0,-3-4-3 15,-5-4-1-15,2-5 6 16,-4-4-7-16,-1-2-1 16,1-4 1-16,-2-3 1 15,3-3 1-15,-3 0-4 16,0-1 0-16,0-1 2 16,0 0 1-16,0 2-3 15,0-2 0-15,0 0 0 16,0 0 0-16,0 0 0 15,0 0-13-15,0 0-20 16,0 0-39-16,0 0-60 16,0 0-159-16,0-2-186 15</inkml:trace>
  <inkml:trace contextRef="#ctx0" brushRef="#br0" timeOffset="192743.08">3720 3412 551 0,'0'0'69'0,"0"0"8"0,0 0 55 0,0 0-34 0,0 0-53 0,0 0 3 0,0 0-7 0,25-44 25 0,-22 40-7 16,-3 2 23-16,0 1-16 15,0 1-6-15,0 0-14 16,0 0-23-16,0 0-7 16,0 0 4-16,0 6-3 15,-9 9 10-15,-6 6 13 16,-1 6-10-16,-5 4 9 16,2 3-2-16,-1 1-3 15,4 2-11-15,1-2-3 0,0 2-8 16,6-1 4-1,0 3-7-15,0 0-4 0,-3 1 4 16,3-3 0-16,-4-2-4 16,2-1 0-16,1-1 5 15,-4 1 2-15,4-1-6 16,1 0-3-16,0-1 3 16,3-3-4-16,0-2 3 15,1-4-5-15,2-6 5 16,2-4-4-16,1-4-1 15,-3-2 0-15,3-3-1 16,-1 1 3-16,-2-1-1 16,3-1-1-16,0-1 0 15,0 0-2-15,0-2 2 16,0 0-4-16,0 0-5 0,0 0 0 16,0 0-10-16,0-9-26 15,7-10-62-15,8-9-60 16,6-7-70-16,-3-4-170 15</inkml:trace>
  <inkml:trace contextRef="#ctx0" brushRef="#br0" timeOffset="195076.12">3782 3362 627 0,'0'0'47'0,"0"0"65"0,0 0 20 0,0 0-75 0,0 0-11 0,0 0-6 0,-6-7 15 0,6 7-6 0,-1 0-1 0,1 0 8 15,0 0-12 1,0 0-10-16,0 0-10 0,0 0-24 16,3 0 1-16,16 0-1 15,7 0 8-15,5 0 7 16,3 0 3-16,2 0 14 16,1 0 1-16,4-1-14 15,2-2-16-15,0 0 10 16,6-1-10-16,-1 1 1 15,4-1 8-15,-1 1-5 16,-2 0 3-16,-1 0-2 16,0-1 1-16,4 1-3 15,0 2 0-15,2 1 4 16,3 0-1-16,-1 0-9 0,1 0 1 16,1 4-1-1,-7 0 0-15,-2-1 7 16,-5-1-6-16,-4-2-1 0,-6 0 0 15,0 0 2-15,1 0 0 16,1 0-2-16,-3 0 0 16,6 0-2-16,-4 0 2 15,-1 0-4-15,-4 0 4 16,0 0 0-16,-5 0-2 16,-1 0 2-16,0 0 0 15,1 0 1-15,4 0-1 16,-1 0-1-16,3 0-1 0,-1 0 1 15,-3 0 1-15,-3 0 0 16,-2 0 0-16,-2 0 0 16,-3 0 2-16,-3 0-2 15,1-2 0-15,-2 1 3 16,-1-1-4-16,0 1 1 16,-1-1 0-16,2 1 1 15,2 0-1-15,0-1 0 16,1 1-1-16,-2 0 3 15,-4-1-3-15,-4 2 1 16,-1 0 0-16,-2-1 1 16,1 1-1-16,3 0 0 15,-1 0-1-15,-1-2 2 0,3 2 1 16,-5 0-2 0,0-1 0-16,0 1 2 0,1-1-1 15,0-1-1-15,1 1 2 16,-2 1-1-16,-2 0 1 15,1 0-2-15,-2 0 0 16,1 0 5-16,-1-2-5 16,2 2 5-16,1 0-1 15,0 0-1-15,3 0 1 16,0 0-3-16,-3 0-1 16,-2 0 10-16,-1 0-4 15,0 0 11-15,0 0 1 0,0 0-6 16,0 0-2-1,0 12-5-15,0 4 21 0,0 10 21 16,0 4-26-16,-10 2-3 16,2 4 9-16,-1-2-7 15,-1 3 9-15,-2-1-8 16,3 0-10-16,6 4 2 16,-2-1-9-16,1 4 11 15,0-1-9-15,-1-4 2 16,1-1 2-16,-2-3-5 15,-2-3-2-15,-2-3 8 16,1-1-9-16,-2 3 2 16,1-3 2-16,1 3-4 15,0-1 2-15,0-4-4 16,3-1 1-16,0-4 0 16,3-2-1-16,0-4 0 15,2-3 1-15,-1-2 0 0,-1-2-2 16,2 0 2-16,-1-2-1 15,-2 1 1-15,1 0-1 16,0-3 0-16,1 1 0 16,2-3 0-16,0-1 1 15,0 2-1-15,0-2 1 16,0 0-2-16,0 0 3 16,0 0-2-16,0 0 0 15,0 0 1-15,0 0 0 16,-1 0-1-16,1 0-1 0,-2 0 1 15,-2 0 0-15,-4 0 0 16,0 0-2-16,-3 0 2 16,2 0-2-16,-6 0 1 15,-1-6-1-15,-8 2 0 16,-3-2-1-16,-4 0-4 16,-4-1 4-16,-2 2-4 15,4-1-8-15,-1 2 13 16,2 0 0-16,1 0 0 15,-4 1 2-15,-1-1-3 16,-2 1 3-16,1 1 0 16,1 0 2-16,-3-1-2 15,-1 0 1-15,1 0-6 16,-2 0 4-16,2 3 1 0,5 0-2 16,-2 0 1-16,3 0 1 15,0 0-1-15,-1 0 1 16,-1 0-4-16,-2 0 2 15,1 0-9-15,-1 0 5 16,1 0 3-16,-1 0 2 16,-1 0-5-16,3 0 6 15,2 0 0-15,0 0-2 16,3 0-1-16,1 0 3 16,0 0 0-16,1 5 0 15,4-1-2-15,-3 0-1 16,0 0 3-16,0 0-4 15,2-1 2-15,0 0 0 0,4 0 2 16,-2-2-4-16,4 3-5 16,2-1 2-16,-2 0 5 15,0 0 0-15,4-1-3 16,-2 1 5-16,-2 0-2 16,1 0 1-16,-3 1-2 15,0 0 3-15,-1 1-3 16,1-1 3-16,2 0-1 15,1-1 1-15,3-1 0 16,2 0-1-16,2-2 0 16,5 2 1-16,-6-1 0 15,2 2 0-15,-7 0-2 16,1 0 1-16,-4 0-1 0,4-1 2 16,3 1 0-16,5 0 0 15,1-2 0-15,2-1 0 16,-1 0-1-16,-1 0 0 15,2 0-7-15,-1 0-24 16,0 0-21-16,-6 0-20 16,-4 0-3-16,0 0-11 15,2 0-30-15,-3 0 12 16,6-5-57-16,5-6-114 16,4-7-537-16</inkml:trace>
  <inkml:trace contextRef="#ctx0" brushRef="#br0" timeOffset="195929.83">6369 2987 980 0,'0'0'75'0,"0"0"51"0,0 0 72 0,0 0-96 0,0 0-14 0,0 0-11 0,-1-68-18 0,1 68-13 16,0 0-19-16,-2 0-17 15,-4 16 9-15,-1 6 12 16,-3 8 17-16,1 4-18 16,-1 1-13-16,0 3 0 15,0 0-4-15,1 0-7 16,-3-2 1-16,7-3-5 16,-1-4-2-16,3-5 3 15,2-6-1-15,1-3-2 16,0-5 0-16,0-4-2 0,0-2 0 15,0-1-17-15,0-1-26 16,0 0-16-16,0 0-38 16,0-2-57-16,3 0-38 15,9 0-118-15,6 0-160 16</inkml:trace>
  <inkml:trace contextRef="#ctx0" brushRef="#br0" timeOffset="196442.84">6756 3018 845 0,'0'0'98'15,"0"0"54"-15,0 0-38 16,0 0-23-16,0 0-27 16,0 0 1-16,0-27 3 15,-12 27-9-15,-2 0-37 16,-5 7-12-16,-2 8 14 0,-1 2 20 16,-2 1 1-1,-1 4-12-15,5-1 6 0,1 1-6 16,5-1-21-16,4-2-6 15,2 1-1-15,5-1-5 16,3-1-2-16,0-4-2 16,0-3 1-16,8-1 2 15,7-6-2-15,0-1-4 16,2-3 4-16,-3 0-5 16,-2 0 8-16,-2-6 2 15,-4-3 1-15,-1-1 7 16,-4-3-8-16,-1 4 0 15,0 2 7-15,0 4-9 16,0 1-1-16,0 2-11 16,-7 0-23-16,-2 0-1 0,-1 7-49 15,2 3-58 1,8 0-117-16,0-2-83 0,2-2-181 16</inkml:trace>
  <inkml:trace contextRef="#ctx0" brushRef="#br0" timeOffset="196714.79">7069 3003 765 0,'0'0'171'0,"0"0"20"0,0 0-13 0,0 0-80 0,0 0-74 0,0 0 0 0,-9 29 50 15,-9 2 1-15,0 0-35 16,0 0-11-16,1-1-12 16,3-2-15-16,2-4 2 15,2-1-8-15,4-7-36 16,0 0-53-16,3-4-37 16,1-5-84-16,0-3-17 15,-3-4-194-15</inkml:trace>
  <inkml:trace contextRef="#ctx0" brushRef="#br0" timeOffset="196984.58">6899 3073 773 0,'0'0'173'16,"0"0"-57"-16,0 0 75 0,0 0-88 15,0 0-32-15,0 0-15 16,84 0 34-16,-65 20-31 16,-4 0-31-16,3-1 2 15,-2-1-24-15,-1-2-5 16,0-3 1-16,-2-3-2 0,-5-1-15 16,-1-4-84-1,-2-1-51-15,7-1-92 0,0-3-30 16,2 0-241-1</inkml:trace>
  <inkml:trace contextRef="#ctx0" brushRef="#br0" timeOffset="197292.18">7379 2926 582 0,'0'0'345'0,"0"0"-225"16,0 0 46-16,0 0-48 15,0 0-60-15,0 0-44 16,5 0 2-16,-5 24 88 0,0 6-22 16,-8 4-10-16,-1 0-14 15,-2-2-26-15,3-1-13 16,2-4-11-16,1-5-6 15,0-2-2-15,0-4-2 16,1-2-19-16,-1-4-63 16,-1-2-78-16,-1-2-128 15,-2-5-142-15</inkml:trace>
  <inkml:trace contextRef="#ctx0" brushRef="#br0" timeOffset="197793.08">7608 2926 305 0,'0'0'619'16,"0"0"-508"-16,0 0 92 16,0 0-72-16,0 0-69 15,0 0-30-15,-51-1 9 0,35 12 20 16,0 5-13-16,5 1-9 16,0 4-13-16,4 2-4 15,1 2 14-15,0 1-16 16,3 0-8-16,3 0-2 15,0-5-7-15,3-2 6 16,12-5-8-16,0-2 0 16,1-5 4-16,8-4-4 15,2-3 3-15,2 0 1 16,2-4-5-16,-5-11 10 16,-4 0-6-16,-11 2-1 15,-5 3 6-15,-5 5 15 0,0 2 0 16,0 3-21-16,0 0-3 15,-12 0-7-15,-9 0-51 16,-3 11-52-16,0 3-94 16,-3 2-175-16,2-2-435 15</inkml:trace>
  <inkml:trace contextRef="#ctx0" brushRef="#br0" timeOffset="201042.3">6817 2795 392 0,'0'0'101'0,"0"0"-50"0,0 0 33 0,0 0-28 0,0 0-29 0,0 0 15 0,0 0 26 16,4-7 28-16,-4 7-24 15,0-1-3-15,2-2 4 16,-1 0-21-16,1-3-19 16,-1 0-22-16,4-1 8 0,-2-3-2 15,0 0-7 1,3 0 17-16,-3-3-6 0,1-1 8 15,2-2-7-15,0 0 2 16,-1-2 6-16,2 0 2 16,-1-2-18-16,0-2 21 15,0-2-12-15,2 0-14 16,-1 0 7-16,-1 0-12 16,0 4 12-16,-2 3-1 15,-2 4-2-15,1 2 6 16,0 1 0-16,-1 2-9 15,0 0-1-15,1-1-6 16,-3 2 2-16,3 0 0 16,-1-2-4-16,-1 2 5 15,1 1-5-15,-1 1 0 0,-1-1 11 16,2 2-8-16,-2 0 4 16,0 1-1-16,0-1-1 15,0 0 0-15,0-2-6 16,0 1 0-16,0 2 3 15,0-2-2-15,0 4 0 16,0-2 3-16,0 2-1 16,0 1 5-16,0 0-7 15,0 0 0-15,0 0 6 16,0 0-7-16,0 0-1 16,-11 5-1-16,-8 11 2 15,-3 3 3-15,-1 2 1 0,1 1 2 16,4-2 2-16,3-2-8 15,2-1 5-15,5-5-5 16,2-2 2-16,3-5-1 16,3-3-1-16,-3-2 0 15,3 0 4-15,0 2-3 16,0-2 2-16,0 0 4 16,0 0-2-16,0 0 5 15,0 0-8-15,3-10-2 16,3-7 4-16,3-3-4 15,4-2 0-15,-1-2 0 16,3 4 0-16,-1 2 0 16,-1 1-3-16,4 3-3 0,0 2 6 15,0 2-8 1,1 5 7-16,-6 2-1 0,-2 3-2 16,2 6-1-16,-3 16-8 15,4 9 13-15,1 4 1 16,-1 0-1-16,2-2-1 15,2 0 0-15,-1-4-3 16,-1-1-62-16,1-2-74 16,-2-2-34-16,-2-6-156 15,-6-5-320-15</inkml:trace>
  <inkml:trace contextRef="#ctx0" brushRef="#br0" timeOffset="202893.61">4506 2270 930 0,'0'0'80'0,"0"0"-76"0,0 0 63 0,0 0 71 0,0 0-54 0,0 0-34 0,24-53 0 15,-24 53 2-15,-3 17-17 16,-12 13-16-16,-7 13 34 15,-2 9-5-15,-3 5-12 16,6 0-7-16,-1 2-2 16,-1 0-5-16,5-9-22 15,0-3 6-15,2-8-2 0,0-4-2 16,2-6-2 0,1-7 0-16,2-3 0 0,4-8 3 15,-2-4-3-15,6-4-6 16,3-1-17-16,0-2-50 15,0 0-33-15,0-15-61 16,10-9-192-16,4-5-319 16</inkml:trace>
  <inkml:trace contextRef="#ctx0" brushRef="#br0" timeOffset="203857.99">4510 2288 731 0,'0'0'37'0,"0"0"83"16,0 0-14-16,0 0-70 16,0 0-19-16,0 0-5 15,66-33 1-15,-38 27 8 16,4 1-11-16,7-2 3 15,5-2 9-15,4 2 10 16,6 0 14-16,-2 0-2 16,-1 1-18-16,-1 2-9 0,-3-1-7 15,-1 2-4 1,-7 1-5-16,-2 0 1 0,0 1-2 16,-3-1-1-1,1 1 1-15,-1 1 1 0,-1 0 3 16,-3 0-4-16,-5 0 4 15,-4 0 9-15,-6 0 14 16,2 0-10-16,-1 0 1 16,2 0 3-16,-3 1-8 15,1 1 1-15,-4-1-5 16,-1 1-3-16,-3-2 5 16,-2 1-2-16,-1 0 0 0,-4 1 3 15,1-1-4 1,-2 2 6-16,1-1-3 0,-1 0-1 15,2 1 12 1,-2 3 4-16,1 3 1 0,-1 6-1 16,0 8-8-16,0 8 1 15,0 4 12-15,-3 1 2 16,-7 1-4-16,0 1-12 16,-4 3-10-16,5 3 4 15,-6 4-8-15,2-3 6 16,-2-2 0-16,3-7-4 15,-1-5 9-15,2-2-8 16,-1-4-5-16,3-4 11 16,0-4-9-16,2-3 7 15,2-4-5-15,1-6-3 0,2-1 1 16,-2-3-3-16,4 0 2 16,0 0 4-16,-3 0-3 15,3 0 7-15,-3 0-4 16,0 0-6-16,-5 0 4 15,-5 0-4-15,-2 0 1 16,-9 0-1-16,-4-4 0 16,-2-2 0-16,-6 2 3 15,-7 0-3-15,-6-1 0 16,-4 3-4-16,-2-1 4 16,-3 3-3-16,4 0-1 15,1 0 3-15,-2 0-3 0,1 3 1 16,0 5-3-16,2 2-3 15,4-1-3-15,5-2 11 16,1 0-6-16,6-3-3 16,3-1 0-16,5 0-4 15,12-3-3-15,7 0-13 16,6 0-30-16,3 0-14 16,0-7-82-16,6-3-50 15,11-3-151-15,5-1-466 16</inkml:trace>
  <inkml:trace contextRef="#ctx0" brushRef="#br0" timeOffset="204724.39">5725 2323 636 0,'0'0'148'0,"0"0"-3"0,0 0-22 0,0 0-44 0,0 0-39 0,0 0 4 0,0-20 10 16,0 20 9-16,0 0-3 15,-2 0-12-15,-8 0-10 16,-5 7-27-16,-3 4-9 15,5 2 4-15,2-2 3 16,8 1-8-16,3 0-1 16,0 2-10-16,0 2 8 15,12 1 2-15,3 2 0 16,-1 1 2-16,0 3-1 16,-2-1-1-16,-4-2 0 15,1-2 2-15,-6-2 0 0,-2-3 26 16,-1-1-2-16,0 0 8 15,0-5-5-15,-13 0-3 16,-5-3-3-16,-4 0-11 16,-1-4-7-16,7 0 1 15,5 0-4-15,7-3 1 16,4-6-3-16,0-4 0 16,0-6-2-16,13-2-7 15,9-1-1-15,6-4 10 16,3-2-14-16,3 0-4 15,0 0-12-15,-7 2 13 16,-4 5 12-16,-9 5 3 16,-9 5 2-16,-5 4 5 15,0 3 1-15,0 3-4 16,-13 1-2-16,-2 0-43 0,1 0-46 16,2 5-108-16,9 2-68 15,3 0-273-15</inkml:trace>
  <inkml:trace contextRef="#ctx0" brushRef="#br0" timeOffset="204927.73">6064 2351 776 0,'0'0'219'16,"0"0"-159"-16,0 0 5 0,0 0 55 0,0 0-49 0,-3 81-29 0,-2-57-6 0,2 0-15 0,0-2-20 0,-3-3-1 16,-1 1-49-16,1-4-81 15,0-1-82-15,1-6-145 16</inkml:trace>
  <inkml:trace contextRef="#ctx0" brushRef="#br0" timeOffset="205127.95">5981 2444 966 0,'0'0'137'0,"0"0"-79"16,0 0-23-16,0 0 15 16,0 0-13-16,0 0-14 0,66 76-3 15,-48-62-16-15,-2-4-4 16,-2-2-27-16,1-2-123 15,-2-5-54-15,0-1-205 16</inkml:trace>
  <inkml:trace contextRef="#ctx0" brushRef="#br0" timeOffset="205540.81">6420 2310 634 0,'0'0'164'0,"0"0"-36"16,0 0-20-16,0 0-7 15,0 0-24-15,0 0-19 16,-21-13-48-16,8 19-10 16,1 5-1-16,7 3 1 15,5 2-12-15,0 2 8 16,18 3 4-16,3 3 5 15,0 1-3-15,1-1 8 16,-5-2 5-16,-5-2 41 16,-6-6 22-16,-5-2-18 15,-1-4 27-15,0 1-25 16,-19-3-14-16,-1-1-15 0,-5-2-19 16,3-3-13-1,4 0 6-15,3 0-7 0,6-3-2 16,6-8-19-16,3-6-36 15,0-4-9-15,13-3-10 16,16-2-23-16,7 3-71 16,-2 0-88-16,-1 3-241 15</inkml:trace>
  <inkml:trace contextRef="#ctx0" brushRef="#br0" timeOffset="208290.79">5058 824 541 0,'0'0'91'0,"0"0"27"0,0 0 51 0,0 0-79 0,0 0-28 0,0 0 27 0,0-73-34 0,0 66-20 0,1 1 11 15,-1 2 8-15,2 1-23 16,-2 1 21-16,0 2-17 16,0 0-3-16,0 0 0 15,0 0-13-15,0 0-11 16,0 0-8-16,0 0-5 16,0 15-1-16,0 14 6 15,-3 11 16-15,-6 5 12 16,3 0-8-16,0-3-4 15,-2-1-3-15,0-6 0 16,0 0 0-16,2-5-9 0,0-4-3 16,3-7 4-1,2-3-5-15,-2-5 1 0,3-4-1 16,0-2 0-16,0-4 0 16,0-1 0-16,0 0 0 15,0 0 4-15,0-3 4 16,0-12-8-16,9-11-1 15,1-6-22-15,3-11-5 16,-2-4-13-16,3-7 1 16,-1-1 18-16,-3 1 5 15,1 5 10-15,-5 7 7 16,-2 6 1-16,-4 5 6 16,0 7-2-16,0 4-2 15,0 8 19-15,0 3 5 0,0 6 1 16,0 2-9-16,0-1-3 15,0 2 0-15,0 0-16 16,0 0-4-16,5 0 3 16,10-1-11-16,13-2 10 15,17-3-1-15,17 2 6 16,18 0-8-16,18 1 5 16,8 2 0-16,3 1 0 15,-11 0 1-15,-16 0-1 16,-20 0 0-16,-16 0 1 15,-15 0 2-15,-10 0-3 16,-9 0 0-16,-6 0 4 16,1 0-1-16,-7 0 0 15,2 0 0-15,-2 0 1 16,0 0 8-16,0 0-12 0,0 0 0 16,0 0 1-16,0 0 0 15,0 0-2-15,0 0 1 16,0 1 0-16,0 12 5 15,0 8 8-15,0 6 17 16,0 5 0-16,0 4-10 16,-2 3 2-16,-5-1-8 15,1-1-12-15,0 0 10 16,0-3-7-16,0-3-2 16,-1-3 5-16,2-4-5 15,-1-4-3-15,1-2 2 16,1-3 0-16,-2 1-1 0,3-3-1 15,0-2 0-15,0-2 2 16,0-1 0-16,2-4-2 16,-1 1 2-16,1-4-2 15,-1 0 2-15,1-1 0 16,1 0 0-16,-2 0 1 16,1 0 1-16,1 0-1 15,-2 0-2-15,-2 0 0 16,4 2 4-16,-3-2-5 15,0 0 0-15,1 0 4 16,-1 0-2-16,0 0-1 16,0 0 0-16,0 0 1 15,-1 0 0-15,1 0-2 0,0 0-1 16,2 1 0-16,-1-1 1 16,1 0 0-16,1 0 1 15,0 0 0-15,-2 0 1 16,-2 0-2-16,-1 0 0 15,-3 0 1-15,-3 0-1 16,-4 0 0-16,-8 0 0 16,-2 0 0-16,-5 0 0 15,-4-4 1-15,-8 0-1 16,-7-2 0-16,-8 2 0 16,0-2-1-16,-1 1 1 15,6 0-7-15,7 2 0 0,8 3-12 16,10 0-7-16,8 0-26 15,4 0-51-15,7 0-58 16,2-1-80-16,5-3-109 16,1-2-485-16</inkml:trace>
  <inkml:trace contextRef="#ctx0" brushRef="#br0" timeOffset="209325.77">5498 240 527 0,'0'0'166'16,"0"0"-24"-16,0 0 30 0,0 0-49 0,0 0-51 0,0 0-12 0,12-74 4 0,-12 74 5 0,0 0-34 16,0 7-23-16,-6 14-8 15,-5 9 5-15,2 8 29 16,1 2-15-16,5-2-18 16,3-6 0-16,0-3-5 0,0-9 0 15,0-7 1-15,0-4-1 16,0-7 0-16,0-2 2 15,0 0-1-15,0 0 9 16,0 0-2-16,3 0 0 16,3-5 5-16,2-12-13 15,3-4-10-15,0-13-5 16,0-6-8-16,-3-2-8 16,-1 0-5-16,-2 11 15 15,-5 8 19-15,0 7 3 16,0 4-1-16,0 2 3 15,0 5 3-15,0-2 7 0,0 2-7 16,0 0-2-16,0 2 2 16,0-1-6-16,0 2 0 15,3 1 0-15,6-1-2 16,0 1-3-16,10 0-2 16,4 1 7-16,9-2-1 15,1 1 1-15,1-1-1 16,-4-1 1-16,-7-1 2 15,-10 3 0-15,-4 1-2 16,-6 0 2-16,-3 0 4 16,0 0-6-16,0 5-1 15,0 18 1-15,0 9 12 16,0 8 26-16,6-2-33 0,-3-4-1 16,1-4 3-16,-4-7-6 15,0-3 2-15,0-3 9 16,-8-5-7-16,-6-4 11 15,-7-2-7-15,-1-3-7 16,-1-3 7-16,-2 0-9 16,7 0-21-16,2-5-52 15,1-13-45-15,4-5-71 16,10-3-8-16,1-3-239 16</inkml:trace>
  <inkml:trace contextRef="#ctx0" brushRef="#br0" timeOffset="209629.5">5753 7 440 0,'0'0'98'0,"0"0"-22"0,0 0-3 0,0 0-23 0,0 0-14 0,0 0-33 0,0 0-3 0,0 0-7 0,0 0-37 0,0 0-114 0,0 0-51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10:27:35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22999 14758 395 0,'0'0'308'0,"0"0"-300"0,0 0 151 0,0 0-40 0,0 0-65 0,0 0 0 0,0 0 4 15,0 0-22-15,81 5-3 16,-16 8-19-16,8 2-9 15,7 1 4-15,5 0-9 16,2-2-14-16,0-4-11 16,-7-3-75-16,-13-5-59 15,-10-2-128-15,-12 0-88 16</inkml:trace>
  <inkml:trace contextRef="#ctx0" brushRef="#br0" timeOffset="462.98">23312 15454 473 0,'0'0'87'0,"0"0"-81"0,88-11 92 0,-39 9-52 0,5 1-45 0,7 1 2 0,6-2-3 16,2 1-39-16,-4 0-157 16</inkml:trace>
  <inkml:trace contextRef="#ctx0" brushRef="#br0" timeOffset="10048.7">3323 10397 834 0,'0'0'109'0,"0"0"8"0,0 0 26 0,0 0-30 0,0 0-53 0,0 0 13 0,0 0 22 0,0-61-31 0,-2 61-15 0,-11 0-17 0,-8 11-26 16,-9 13 11-1,-4 8-4-15,1 4 2 0,5 2 24 16,4 0-26-16,10-1-3 16,8-2-6-16,6-4-3 15,2-4-2-15,19-3-3 16,13-7-2-16,6-7 1 15,2-9 5-15,-3-1-6 16,-9-3 1-16,-8-13 5 16,-13-4 4-16,-9-1 2 15,0-1-3-15,-7 6-3 16,-10 2 0-16,-4 4-10 16,4 3-28-16,3 5-86 15,8 2-93-15,3 0-131 0,3 0-466 16</inkml:trace>
  <inkml:trace contextRef="#ctx0" brushRef="#br0" timeOffset="10733.84">3772 10426 1039 0,'0'0'59'0,"0"0"91"0,0 0 13 0,0 0-75 0,0 0-49 0,0 0-20 16,0-26-7-16,0 26-12 16,0 0 1-16,0 0 7 15,0 0-6-15,0 0-2 0,0 0 5 16,0 0 0 0,0 0 2-16,0 0 3 15,0-2-10-15,0-2 23 0,0-2-6 16,0-2 7-16,0-1-16 15,0 1-5-15,0-2 15 16,0 3 13-16,-5-3-6 16,-2 4 3-16,-5 2-28 15,1 4 9-15,-6 0-3 16,-4 10-5-16,-2 12 3 16,1 10-1-16,6-1-3 15,4 1 14-15,6-3-14 16,4-4-3-16,2-1 2 15,2-6 0-15,13-2 1 16,10-6-6-16,0-5-8 0,5-3 13 16,0-2-42-16,-2 0 8 15,-1-10 15-15,-9-1 2 16,-6 2 18-16,-9 6 1 16,-3 3 4-16,0 0 18 15,0 0-23-15,0 7 0 16,-5 10 1-16,-2 3 1 15,4 2-2-15,0 1 0 16,3-2-7-16,0 0-8 16,3-1-181-16,18-3-111 15,6-7-195-15</inkml:trace>
  <inkml:trace contextRef="#ctx0" brushRef="#br0" timeOffset="11098.59">4212 10404 1025 0,'0'0'184'0,"0"0"15"0,0 0-117 0,0 0-25 0,0 0 33 0,-86 73-28 0,69-46-36 0,4 0-25 16,5-3 3-16,2 0-4 15,2-4-6-15,-1-4-36 16,-2-4-81-16,2-7-71 15,-1-5-72-15,-1 0-46 16,-2-13-52-16,-1-12-59 16,-1-3 423-16,1 0 326 0,4 5-90 15,3 11-4-15,3 6-6 16,0 6-73-16,0 0-42 16,4 6-85-16,11 12 74 15,10 3-9-15,-2 2-38 16,5-2-29-16,-1-2-22 15,0-2-2-15,1-2-7 16,2-3-111-16,1-4-161 16,5-7-274-16</inkml:trace>
  <inkml:trace contextRef="#ctx0" brushRef="#br0" timeOffset="11416.93">4570 10282 949 0,'0'0'137'0,"0"0"39"16,0 0 64-16,0 0-121 15,0 0-73-15,0 0-44 16,-51 30 46-16,22 18 38 16,3 3-33-16,8-5-9 15,9-3-31-15,5-8-4 16,4-4-9-16,0-5 3 15,15-8-7-15,3-10 4 16,1-5-9-16,2-3 7 0,-3-4-9 16,-5-12 10-1,-5 1-1-15,-5 2-16 0,-3 5 15 16,0 5-9-16,0 3-41 16,0 0-59-16,0 0-84 15,0 7-70-15,0 3-130 16</inkml:trace>
  <inkml:trace contextRef="#ctx0" brushRef="#br0" timeOffset="11698.15">4885 10357 917 0,'0'0'130'0,"0"0"109"15,0 0-35-15,0 0-115 16,0 0-32-16,0 0 44 0,-80 68-48 15,80-44-40-15,0-4-2 16,28-6-7-16,12-7-4 16,8-7 1-16,5 0 6 15,-6-14-14-15,-7 1 1 16,-16 5 0-16,-6 8 0 16,-12 5 5-16,-6 25-4 15,0 15 3-15,-11 7 4 16,-5 10-2-16,10 6 0 15,6 4-124-15,0 1-328 16</inkml:trace>
  <inkml:trace contextRef="#ctx0" brushRef="#br0" timeOffset="12782.19">16922 17503 909 0,'0'0'153'16,"-90"0"-61"-16,43 20 84 0,0 9-93 0,4 7-20 0,10 2-9 0,9 0-19 0,8-4-9 16,11-2-15-16,5-5-7 15,0-4 9-15,17-6-12 0,8-9 4 16,2-4 7-16,0-4 16 15,-5-4 7-15,-1-11-5 16,-7-8-10-16,-5 0 7 16,-9 2-20-16,0 3-2 15,-9 4-5-15,-8 7-9 16,2 1-50-16,4 6-73 16,5 0-58-16,4 6-137 15,2 4-233-15</inkml:trace>
  <inkml:trace contextRef="#ctx0" brushRef="#br0" timeOffset="13154.11">17147 17647 1025 0,'0'0'182'0,"0"0"87"16,0 0-138-16,0 0-88 15,0 0-3-15,0 0-6 16,-72 40 1-16,72-18-34 16,5-1-1-16,20-2-2 15,5-8 2-15,4-5-2 16,2-6-2-16,-1 0-12 0,-4 0 10 16,-4-13-14-1,-8-1 20-15,-8 2 2 16,-7 4 3-16,-4 8 6 0,-4 0-2 15,-23 10-3-15,-4 11 3 16,-2 5-3-16,6 0 2 16,9 1-5-16,6-1-3 15,7-1 0-15,5 0-18 16,0-5-116-16,7-4-108 16,16-5-131-16,6-8-629 15</inkml:trace>
  <inkml:trace contextRef="#ctx0" brushRef="#br0" timeOffset="13321.85">17604 17733 574 0,'0'0'439'0,"0"0"-217"15,0 0 17-15,0 0-143 16,0 0-54-16,0 0 20 16,-66 37-32-16,41-10-19 15,1 2-10-15,3 0-2 16,0-1-29-16,2-5-176 15,4-4-116-15,1-9-326 16</inkml:trace>
  <inkml:trace contextRef="#ctx0" brushRef="#br0" timeOffset="13501.83">17420 17685 1069 0,'0'0'146'0,"0"0"99"15,0 0-199-15,0 0-27 0,84 54 30 16,-46-26-23-16,0-1-20 16,-4-2-6-16,1-5-8 15,0 0-121-15,2-9-177 16,1-2-325-16</inkml:trace>
  <inkml:trace contextRef="#ctx0" brushRef="#br0" timeOffset="13830.89">17997 17737 919 0,'0'0'160'16,"0"0"77"-16,0 0-109 16,0 0-74-16,-97 20 38 15,59 6-11-15,1 4-25 16,7 2 0-16,6 2-42 15,12-5-5-15,9-1-3 16,3-2-6-16,0-7-1 16,7-5-2-16,13-5 0 15,5-8 3-15,-1-1 1 16,1 0-1-16,-7-11 7 16,-6-9-5-16,-10 1-2 15,-2-1-10-15,-5 4-7 0,-10 5-1 16,0 4-45-16,6 5-73 15,6 2-101-15,3 0-222 16</inkml:trace>
  <inkml:trace contextRef="#ctx0" brushRef="#br0" timeOffset="14166.56">18138 17870 414 0,'0'0'760'0,"0"0"-629"16,0 0 30-16,0 0-18 0,0 0-35 15,-82 55-54-15,82-34-17 16,0 0-25-16,15-4-8 16,11-4-4-16,10-6 2 15,5-7 5-15,2 0-7 16,-4 0 0-16,-6-6 5 15,-8-2-5-15,-14 3 0 16,-3 4 0-16,-8 1-3 16,-4 7-2-16,-16 19 0 15,-3 9 5-15,-1 4-2 16,4 10-13-16,2 4-72 16,-1 6-67-16,-1 5-109 0,-5-2-326 15</inkml:trace>
  <inkml:trace contextRef="#ctx0" brushRef="#br0" timeOffset="16516.68">15187 13277 439 0,'0'0'77'0,"0"0"-64"0,0 0 107 0,0 0 0 0,0 0-70 0,0 0 37 0,-50-70 12 0,46 65-34 0,1 4 32 15,1-1 21-15,2 2-45 16,0 0-30-16,0 0-26 16,14 0-13-16,17 0 6 0,18 0-2 15,17 0-8 1,12 0 6-16,10 5-6 0,4 0-1 15,-2 0-3-15,-15-3 8 16,-17-2-4-16,-18 0 0 16,-16 0 3-16,-9 0-10 15,-6 0 7-15,-3-1-57 16,4-2-114-16,-1 0-93 16,0-1-335-16</inkml:trace>
  <inkml:trace contextRef="#ctx0" brushRef="#br0" timeOffset="16897.54">14748 13800 483 0,'0'0'20'0,"157"5"-9"0,-75-5 52 0,-9 0-63 0,-12-6-66 0</inkml:trace>
  <inkml:trace contextRef="#ctx0" brushRef="#br0" timeOffset="17732.25">14818 12379 594 0,'0'0'95'0,"0"0"-66"0,0 0 149 0,0 0-66 0,0 0-63 0,0 0 26 0,-4 0 37 0,4 0-21 16,0 0-19-16,0 0-27 15,-3 0-8-15,-2-3-3 16,-2-1-20-16,-2 0-13 15,-6 2 20-15,-6 2-13 16,-3 0 10-16,-9 17 3 16,-2 8 18-16,0 7 3 15,4 5-17-15,8 5-20 16,9 6 15-16,8 3-16 0,6-2-4 16,0-4 0-1,15-5 1-15,10-9-2 0,3-9-3 16,2-6 4-16,1-15-1 15,2-1 1-15,0-13-1 16,2-16-4-16,-2-6-2 16,-7-6 4-16,-4-1-2 15,-10 8 5-15,-3 13-1 16,-6 11 5-16,-3 10-7 16,0 6 3-16,-6 19-10 15,-10 11 9-15,1 5-1 16,3 0 2-16,3-3 2 15,3-1-2-15,0-3-4 16,6-3-5-16,0-4-147 16,0-4-79-16,0-12-162 0</inkml:trace>
  <inkml:trace contextRef="#ctx0" brushRef="#br0" timeOffset="17976.25">15131 12460 402 0,'0'0'530'0,"0"0"-529"0,100-23 97 15,-65 23 19-15,-7 0-72 0,-7 0-16 0,-8 0-25 0,-3 0-4 0,-2 0 0 0,-6 0-28 16,-2 0-67-16,0 0-118 16,-3 0-175-16</inkml:trace>
  <inkml:trace contextRef="#ctx0" brushRef="#br0" timeOffset="18134.38">15234 12458 365 0,'0'0'274'15,"0"0"-172"-15,0 0 92 16,-97 98-71-16,80-56-30 15,2 2-9-15,0-2-41 16,3-3-2-16,1-3-29 16,1-4-9-16,1-4-2 15,3-3-1-15,1-7-22 0,4-7-142 16,1-9-175-16,0-2-234 16</inkml:trace>
  <inkml:trace contextRef="#ctx0" brushRef="#br0" timeOffset="18271.08">15049 12686 977 0,'0'0'87'0,"0"0"-86"15,0 0 53-15,0 0-17 16,111-3-33-16,-65 3-4 16,-4 3-18-16,-7 0-285 0</inkml:trace>
  <inkml:trace contextRef="#ctx0" brushRef="#br0" timeOffset="21983.09">20765 13517 443 0,'0'0'93'0,"0"0"-40"0,0 0 67 0,0 0-46 0,0 0 7 0,0 0-12 0,1-2-8 15,-1 2-24-15,0-1-17 16,0 1 19-16,0 0 4 16,0 0-9-16,0-2 2 0,0 1 9 15,3-1 10 1,2-2-22-16,3 0-28 0,5 1 9 15,0-1-11-15,7 3 1 16,-1-1 5-16,4 2-5 16,-6 0 12-16,-3 0-13 15,-5 0-1-15,-7 0 3 16,-2 10-3-16,0 3-2 16,-7-1 6-16,-11 3-3 15,-6-2 7-15,1-2-10 16,-1-3 0-16,6-1 3 15,5-1-3-15,7-3 0 16,6-1-1-16,0 3-5 16,0 0 4-16,10 5-1 15,8 4 3-15,3 1 9 0,-3 3-8 16,-2-3-1-16,-7 1 1 16,-6-5 0-16,-3-2-1 15,0-4 0-15,-9-2 2 16,-12-1 35-16,-6-2-22 15,2 0-10-15,5 0-5 16,9 0-5-16,6-2-42 16,5-1-104-16,0 0-78 15,2 1-203-15</inkml:trace>
  <inkml:trace contextRef="#ctx0" brushRef="#br0" timeOffset="22666.96">21095 13524 886 0,'0'0'25'16,"0"0"167"-16,0 0-8 0,0 0-86 0,0 0-65 0,0 0-18 0,49-15 1 0,-32 30 18 0,-7 3-5 16,-10 2-11-16,0 0 23 15,-21-1-21-15,-12 1 13 16,-3-1 1-16,0-4-16 15,8-1 1-15,6-1-19 16,11-2 5-16,8-1-9 0,3 0 4 16,0 1-2-16,9-1 2 15,14 0 2-15,1-2-1 16,4-1-1-16,3-2-23 16,2-3-79-16,-1-2-67 15,-1 0-115-15,-4 0-128 16</inkml:trace>
  <inkml:trace contextRef="#ctx0" brushRef="#br0" timeOffset="22915.74">21503 13555 694 0,'0'0'219'0,"0"0"-142"0,0 0 128 15,0 0-111-15,0 0-81 16,0 0 17-16,-43 49 39 16,24-22-30-16,-2 0-20 15,2-2-5-15,1-2-14 16,-3-3 3-16,2-2-9 16,2-1-25-16,2-5-189 15,5-5-106-15,5-7-228 16</inkml:trace>
  <inkml:trace contextRef="#ctx0" brushRef="#br0" timeOffset="23097.09">21299 13604 905 0,'0'0'59'0,"0"0"-57"0,0 0 59 15,0 0 34-15,0 0-42 16,75 97-25-16,-38-64-19 15,3-2-4-15,-2-6-5 16,-4-6-172-16,-4-6-365 16</inkml:trace>
  <inkml:trace contextRef="#ctx0" brushRef="#br0" timeOffset="23512.08">21745 13627 866 0,'0'0'130'15,"0"0"-124"-15,0 0 62 16,0 0-47-16,0 0-17 0,0 0 2 16,78 10-2-16,-68 3 10 15,-7-2 14-15,-3 0-24 16,-3 1 6-16,-15 0 10 16,-2 1 9-16,2 4 3 15,6 3-13-15,6 2-18 16,6 3 22-16,0-2 4 15,0-6 1-15,0-4 12 16,-2-8-18-16,-9-1-9 16,-6-4 6-16,-2 0-8 15,0 0-7-15,6 0-4 16,10-4-60-16,3-6-136 0,6-2-208 16</inkml:trace>
  <inkml:trace contextRef="#ctx0" brushRef="#br0" timeOffset="23765.61">22121 13621 1051 0,'0'0'95'0,"0"0"14"16,0 0 85-16,91 6-94 15,-80 14-26-15,-10 2-8 16,-1 2-34-16,-10 2 13 15,-14-5-14-15,0-2-6 16,5 1-14-16,8 0-11 16,11 1-4-16,6 3 0 0,26-2-7 15,12 1-36 1,4-1-53-16,3-8-100 0,-6-7-196 16</inkml:trace>
  <inkml:trace contextRef="#ctx0" brushRef="#br0" timeOffset="25779.83">23030 16889 733 0,'0'0'237'0,"0"0"-209"0,0 0 143 0,0 0 14 0,0 0-84 0,0 0-22 0,-9 92 8 16,29-69-11-16,5-1-30 16,-1-4-31-16,-1 0 5 0,3-4 6 15,-5-6-5-15,3-1 14 16,-1-7-21-16,0 0-2 16,1-4-4-16,3-14-5 15,-1-7 5-15,4-3-8 16,0-4 0-16,4-5 5 15,1-5-5-15,1-5 0 16,1-6-3-16,-3-3 7 16,0 0-3-16,-2 0-1 15,-2 0 1-15,-1 3-2 16,0 1 1-16,-3 1 0 16,3-2 1-16,-2 0 0 0,4-2 0 15,2 0-1-15,0-4 0 16,-2-5-1-16,0 3 4 15,-2-1-3-15,-5 13 4 16,-3 11-2-16,-9 10 5 16,-4 8-3-16,-3 3 7 15,-1 4 8-15,-2 1-16 16,1 2-1-16,-3 3 3 16,0 1-1-16,0 4 1 15,0 2-4-15,-18 0 1 16,-19 1 3-16,-13 16-4 15,-3 4 0-15,2 4 3 16,9 1-2-16,9 0 1 0,7-4-3 16,6-5 1-1,10-7-1-15,5-5 0 0,5-3 0 16,0-2 1-16,11 0 0 16,20-13 0-16,12-8-1 15,7-2 0-15,3 3-6 16,-4 7 6-16,-8 8-2 15,-8 5 0-15,-8 7 2 16,-3 18-6-16,-5 14 5 16,-1 8 1-16,-2 6-8 15,-7 0 8-15,-2-4-31 16,-5-10-85-16,0-8-146 0,-11-12-173 16,-8-10-702-1</inkml:trace>
  <inkml:trace contextRef="#ctx0" brushRef="#br0" timeOffset="27316.3">22239 12182 778 0,'0'0'16'16,"0"0"-15"-16,0 0 146 0,0 0-76 0,0 0-32 0,0 0 2 0,-67-40 39 0,63 33-7 0,1 0-38 0,-2-1-3 0,-1-2-1 0,-1 1-2 0,-4-2-11 0,-2 0-8 16,-4 1-4-16,2-1 11 15,-4 2 0-15,1-1 9 16,0 0-2-16,-3 2-11 15,-2-1 11-15,-2 2-18 16,-1 2-5-16,-1 1 13 16,-1 2-11-16,1 1 2 0,-2 1-4 15,1 0 3 1,-2 0 4-16,4 0-8 16,0 1 1-16,-3 3 12 15,3 2-12-15,-1 0 0 0,-3 0 3 16,0 2 0-16,-1 2-5 15,-4-2 1-15,4 4 0 16,0 0-3-16,1 0 5 16,3 1-2-16,3 0 0 15,0 1 0-15,2 0-3 16,0 4 3-16,-4 0 0 16,4 1-4-16,4 1 4 15,0-4 0-15,8-2-1 0,2-5 3 16,4-4-5-16,1-2 3 15,3-2 0-15,0-1 2 16,0 0-1-16,0 0-1 16,0 0 5-16,0 0-5 15,0 0 0-15,0-1-12 16,0-9-53-16,7-3 15 16,2-1-15-16,0-2-7 15,0 1 15-15,-5 0 9 16,-1 2 12-16,-3 0 19 15,0 2 6-15,0-1 7 16,0 1 4-16,0 0 0 16,0 0 7-16,2-2 0 15,4-1 5-15,2 1 11 0,-4 0 3 16,3 2 34-16,-4 2-32 16,-1 5 26-16,-2 2 0 15,0 2-12-15,0 0 0 16,0 0-22-16,0 0-19 15,0 11 9-15,-6 10-10 16,-7 5 30-16,2 3-3 16,-1-1 3-16,5-1-1 15,2-3-17-15,5-4-7 16,0-5 12-16,0-2-17 0,9-3 0 16,11-1 1-16,6-2 2 15,7-3-6-15,5 0-41 16,2-2-115-16,3-2-81 15,-1 0-259-15</inkml:trace>
  <inkml:trace contextRef="#ctx0" brushRef="#br0" timeOffset="28262.95">21924 13027 794 0,'0'0'103'0,"0"0"-84"0,0 0 136 0,0 0-83 0,0 0-33 0,0 0-8 15,2 0 12-15,7 0 45 16,0 0-8-16,0 0-25 0,1 0-16 16,7 0-13-16,2 0-1 15,2 0-23-15,4 0-1 16,4 0 1-16,0 0-1 15,0 2 1-15,-4-1-2 16,-4 1 0-16,0-2 0 16,-3 0 0-16,-5 0 0 15,2 0 5-15,0 0-3 16,0 0-2-16,4 0 0 16,2 0 0-16,1 0-3 15,-2 2 3-15,-2 3 0 16,-5-4 0-16,-1 0 1 15,-6-1-1-15,-3 0 0 16,-3 0 0-16,2 0 4 16,-2 0-4-16,4 0-4 0,5 2-33 15,8-1-97-15,9 1-105 16,7 2-107-16,5-1-211 16</inkml:trace>
  <inkml:trace contextRef="#ctx0" brushRef="#br0" timeOffset="28595.71">23031 13071 833 0,'0'0'112'0,"0"0"-85"0,0 0 115 0,0 0-71 0,0 0-16 0,0 0-23 0,84 8 10 16,-56-2-9-16,8-1-3 16,1 3-13-16,8-1-13 15,1 0-2-15,3 0-2 16,3 0-8-16,1-1 5 16,5-2-37-16,6-3-58 15,5-1-7-15,2 0-1 16,1 0-56-16,0 2-49 15,2 5 49-15,1 0 53 16,1 1-6-16,-6 0-40 0,-4 0 29 16</inkml:trace>
  <inkml:trace contextRef="#ctx0" brushRef="#br0" timeOffset="28734.14">24477 13191 34 0,'0'0'335'0,"119"0"-315"16,-67 0 21-16,-13 0 87 15,-3 0-78-15,3 0 19 16,-3 0-12-16,-5 0-13 15,-10 0 7-15,-8 0-12 16,-8 0-37-16,-2 0-2 16,-3 0-19-16,0 0-115 15,0-3-265-15</inkml:trace>
  <inkml:trace contextRef="#ctx0" brushRef="#br0" timeOffset="33796.31">8983 11139 1209 0,'0'0'148'0,"0"0"-143"0,0 0 65 0,82-28 11 0,-44 25-39 0,-4 3-8 0,-7 0-10 16,-14 0-9-16,-8 0 0 16,-5 3-15-16,0 8 2 15,-11 4 12-15,-5 1-12 16,-1 1-1-16,8 2 4 0,8 2-5 15,1 1-5-15,10 2 1 16,11-2 4-16,-4-6 2 16,-7-6-2-16,-7-6 0 15,-3-4 20-15,0 0 21 16,-18 0 12-16,2 0-52 16,-2 0-1-16,9 0-21 15,7-8-142-15,2-6-115 16,0-6-233-16</inkml:trace>
  <inkml:trace contextRef="#ctx0" brushRef="#br0" timeOffset="34097.5">9453 11044 1033 0,'0'0'143'16,"0"0"-55"-16,0 0 105 15,0 0-75-15,0 0-40 16,87-25-24-16,-86 36-30 16,-1 6-3-16,-3 6 16 15,-16 2-2-15,-1 1-13 16,0-3-13-16,4-1-7 0,5-4 0 16,5-1-2-1,4-4-3-15,2-2 1 0,0-1-4 16,9-3 4-16,12 0-14 15,7-4-58-15,10-3-53 16,4 0-147-16,1 0-226 16</inkml:trace>
  <inkml:trace contextRef="#ctx0" brushRef="#br0" timeOffset="34263.14">9883 11084 1030 0,'0'0'95'15,"0"0"78"-15,0 0-86 16,0 0-22-16,0 0-9 16,0 0-41-16,-79 90-12 0,64-70-3 15,3-2-16-15,0-2-97 16,3-6-120-16,2-6-213 16</inkml:trace>
  <inkml:trace contextRef="#ctx0" brushRef="#br0" timeOffset="34447.99">9714 11097 1176 0,'0'0'26'16,"0"0"27"-16,0 0 31 16,0 0 40-16,0 0-70 0,0 0-51 15,87 86 0-15,-60-68-3 16,3-4-7-16,0-4-138 15,-2-6-144-15,-1-4-332 16</inkml:trace>
  <inkml:trace contextRef="#ctx0" brushRef="#br0" timeOffset="34816.12">10104 11026 878 0,'0'0'58'15,"0"0"-28"-15,0 0 5 16,0 0-18 0,0 0 18-16,0 0-16 0,60 13 16 15,-53-3 2-15,-7 1-21 16,0 0 15-16,-12 2-11 15,-3 0 7-15,3 0 15 16,9-1-35-16,3 3-4 16,0 1 4-16,10 1-4 15,-2 2 26-15,-7-4 7 16,-1 0-3-16,-7-1 22 0,-20-2-14 16,-3-1-18-1,3-4-20-15,4-2 2 0,7-5-10 16,8 0-78-16,6-2-137 15,2-15-298-15</inkml:trace>
  <inkml:trace contextRef="#ctx0" brushRef="#br0" timeOffset="35064.8">10395 11049 992 0,'0'0'182'15,"0"0"-41"-15,83-13 65 16,-65 13-76-16,-6 3-40 16,-12 8-47-16,0 4-16 0,-15 3 10 15,-7 0-9-15,5 0-3 16,6-2-25-16,9-2-3 16,2-4-3-16,16-5-11 15,20-3-19-15,13-2-38 16,8 0-110-16,2-7-95 15,-6-8-266-15</inkml:trace>
  <inkml:trace contextRef="#ctx0" brushRef="#br0" timeOffset="38797.46">18367 12327 1019 0,'0'0'20'0,"0"0"3"0,0 0 166 0,0 0-117 0,0 0-11 0,0 0-8 0,0 0-17 16,-23-37 19-16,20 32 4 15,0-4-17-15,-2-1-8 16,1-1 2-16,0-1-12 16,2-3-14-16,2 0 21 15,-2-4-27-15,2 0 4 16,0-2 5-16,0 1-8 15,0-2 6-15,0 1-4 0,3 1-7 16,5-2 22 0,-2-1-18-16,3 0 4 0,0-1 1 15,-1-3-2-15,1-2 1 16,1 0-8-16,-3-1 2 16,3 1 7-16,-1 4-8 15,1-1 0-15,3 5 9 16,-3 1-2-16,2 0 2 15,0-1-8-15,0-2 3 16,3-1 7-16,0-1-11 16,0-2-1-16,0-1 4 15,1-3-3-15,-1-2 2 0,1 1-3 16,1-2 0 0,1 2 0-16,-3 2 2 0,2 1-2 15,-3 0 0-15,1 2 5 16,-3-2-9-16,0 0 4 15,0 3 0-15,0-2 3 16,1 4-3-16,1-2 0 16,-1 1 0-16,0-1 2 15,5 1-1-15,-3 0-1 16,-2 2 0-16,0 3 0 16,-3 2 0-16,2 2 0 15,0 1-1-15,1 1 4 16,1 1-6-16,3-1 3 15,0-2 0-15,2-2 0 16,-2 1 0-16,2 2 0 0,-4-1-3 16,0 2 3-16,-1 1 0 15,-1 0 0-15,-1 2 1 16,1 0-7-16,-1 0 6 16,-2 1 0-16,1 3 0 15,-4 0 0-15,-3 2 0 16,-1 3-2-16,-2-1 2 15,-1 0 4-15,2 1-4 16,-2 1 0-16,1-2-2 16,1 2 8-16,-2-2-7 15,3 2 1-15,-1-1 0 16,-2 2 0-16,0-1 0 0,0 1-2 16,0 0 2-16,0 0 2 15,0 0 1-15,0-4-3 16,-5-2 0-16,-9-2-3 15,-5-1 3-15,-4 2 0 16,-4 0 1-16,-4 1 0 16,-2 2-2-16,2 1 0 15,2 0 1-15,12 2-6 16,5 1 6-16,7-1 0 16,2 1 2-16,3-2-2 15,0 2 0-15,0-1 0 16,0 1 4-16,0 0-12 15,9 0 8-15,8 0-7 16,10 0 1-16,7 5 8 16,1 18-4-16,0 9-1 0,-4 7 3 15,-10 2-6-15,-11-1 6 16,-10 1-7-16,0 2-8 16,-10 1-96-16,-9 1-112 15,-7-6-184-15,1-8-738 16</inkml:trace>
  <inkml:trace contextRef="#ctx0" brushRef="#br0" timeOffset="40811.46">19418 10446 651 0,'0'0'85'0,"0"0"82"0,0 0-12 15,0 0-76-15,0 0-5 0,0 0-25 0,7-56-18 0,13 40-6 0,2-1-8 16,5-1 36-16,3 1-23 15,3-3-5-15,-2 3-1 16,1 2-5-16,-3-1 9 16,0 4-6-16,-1-1-7 0,0 2 10 15,2-2-14 1,3 1-11-16,0 1 15 0,1 0-15 16,1 0 7-16,0 0-7 15,-2-1 3-15,-5 2 1 16,-5 0-4-16,-4 3 0 15,-6 2 6-15,1-1-3 16,-4 2 4-16,4-1-7 16,-2 0 0-16,-3 1 8 15,1-1-7-15,-6 3 3 16,-1-1 11-16,1 1-1 16,-4 2 13-16,0 0-6 0,0 0-9 15,0 0 20-15,0 0-23 16,0 0 2-16,0 0 0 15,0 0-8-15,0 0-1 16,0 0-2-16,4 0-5 16,8 2 3-16,6 8 2 15,3 4 0-15,4 3 2 16,5 1-1-16,3 1-2 16,4 0-1-16,0 1 2 15,-1 0 3-15,-4 0-3 16,-4-5 0-16,-6-1-5 15,0-3 7-15,-3-1-3 16,0 0 1-16,1-1 0 16,2-1 3-16,0 1-3 0,3 1 0 15,2-2-2-15,0 3 6 16,5 0-7-16,-2-1 3 16,-4 0 0-16,-3-1 3 15,-7-1-3-15,-6-3 0 16,-4-1-4-16,-1-1 9 15,0-3-5-15,-4 1 0 16,-1 0 0-16,0-1-2 16,0 0 5-16,0 0-3 15,0 0 4-15,0 0-3 16,0 0 0-16,0 0-1 16,0 0 2-16,0 3-6 15,0 4 4-15,0 3 0 0,-9 7 1 16,0 1 0-16,-3 5-1 15,2 2 0-15,-3 6 0 16,-1 2 2-16,2 5-2 16,-1 1 0-16,-1 2 1 15,0-3 2-15,0-1-3 16,1-6 0-16,-3-3 1 16,4-2 0-16,-1-2-1 15,2-5 0-15,4 0-1 16,-3-2 3-16,2-3-2 15,2-3 0-15,0-3 0 16,3-1 2-16,0-4-1 16,0-1-1-16,3-2 2 0,0 1-1 15,-1-1 3-15,0 3-4 16,-4-2 0-16,-3-1 7 16,1 2-7-16,2-2 0 15,-4 0 7-15,2 0-7 16,-2 0 5-16,-7 0-5 15,-1 0 0-15,-7 0 0 16,-4-4 0-16,-3-2 0 16,-2 0 1-16,-2 2 1 15,2 0-2-15,1 1 0 16,-4-2 2-16,0 0-7 16,3 0 5-16,-1 1-1 0,1-1-2 15,0 1 3-15,2 0 0 16,1 0 0-16,5 1 0 15,4 0-2-15,3 0 2 16,7 3 0-16,4 0-1 16,3 0 4-16,2 0-5 15,1 0 2-15,-1 0 0 16,-1 0-1-16,-3 0 1 16,0 0 0-16,-3 0-1 15,2 0 3-15,1 0-3 16,3 0 1-16,-2 0 0 15,0 0 3-15,0 0-3 16,1 0 0-16,-2-3 3 16,-2-5-3-16,-1-4 1 15,0-3-1-15,2-6 0 0,-2-5-5 16,0-6 5-16,1-7 0 16,-1-6-1-16,-1-2 0 15,-2-4 1-15,-3 0 0 16,-6 0 0-16,-1 6 3 15,-4 6-3-15,4 9 0 16,-2 9 3-16,5 8-2 16,4 4-1-16,6 5 0 15,6 3 0-15,2 1-7 16,1 0-9-16,0 0-100 16,0 3-24-16,0 9 3 0,0 8-19 15,7 3-48-15,-1-3-99 16,1-2-181-16</inkml:trace>
  <inkml:trace contextRef="#ctx0" brushRef="#br0" timeOffset="42396.5">19501 10169 382 0,'0'0'557'0,"0"0"-537"0,0 0 153 0,-34-79-27 0,34 74-38 0,0 2-9 0,0 3-27 16,0 0-40-16,0 0-18 15,0 24 10-15,0 10 33 16,6 15 5-16,5 12-19 15,2 14-21-15,-1 11 15 16,-3 3-15 0,1 1 1-16,1-5 8 0,-1-6-26 15,2-7 4-15,1-9 3 16,-3-10-7-16,-3-8 6 16,-1-4-11-16,-2-8 3 0,1-3 1 15,-1-3-4 1,-1-6 0-16,2-3 2 0,1-3-2 15,-2-7 0-15,2-1 0 16,2-2 1-16,-2 0-6 16,2-1 8-16,-2 2-3 15,1-2 2-15,0 0-1 16,3-1-2-16,-1-3-1 16,3 1 2-16,0-1 5 15,-3 0-5-15,0 0 0 16,3 0-1-16,-2 0 1 15,1 0 5-15,5 0-5 16,1 0 0-16,7 0 2 0,6-4-2 16,2-4-1-1,7-5 1-15,1-1 2 0,7-3 2 16,5-2-4 0,1 1 0-16,3-3 1 0,-1 0-1 15,-1-2 0-15,1-3-5 16,-3-1 5-16,3 1-2 15,1 1 2-15,-4 3 0 16,-4 2-7-16,-7 4 8 16,-5 3-1-16,-8 3 0 15,-6 2 1-15,-3 2 0 16,-7 2-1-16,-4 0 0 16,-5 3 4-16,-3-1-4 15,0 1-2-15,0 1-1 0,0-1 6 16,0-1-3-16,0 2 0 15,0-1 0-15,2-1-6 16,6 0 6-16,5-1-9 16,2 0 4-16,3-1-16 15,-3-2-33-15,-1 0-36 16,3-1-65-16,1-2-64 16,1-2-134-16,-1-2-244 15</inkml:trace>
  <inkml:trace contextRef="#ctx0" brushRef="#br0" timeOffset="42827.8">21077 10219 926 0,'0'0'56'0,"0"0"151"0,0 0-9 0,0 0-76 0,0 0-28 0,0 0-57 0,10-27-25 0,-10 61 14 16,-4 10 37-16,-1 4-26 15,-1 1-10-15,0-2-2 16,2-5-25-16,0-4 1 16,-3-7 5-16,1-3-6 15,-1-3-7-15,3-7-24 16,4-4-88-16,0-5-70 15,0-7-63-15,17-2-96 16,6-3-338-16</inkml:trace>
  <inkml:trace contextRef="#ctx0" brushRef="#br0" timeOffset="43127.5">21265 10251 678 0,'0'0'213'0,"0"0"-65"15,0 0 82-15,0 0-110 16,0 0-86-16,0 0-3 16,-73 39 14-16,50 3 3 15,3 2-5-15,6 1-22 16,5-3-16-16,9-6 3 16,0-6-7-16,3-8-1 15,9-8 0-15,2-8 1 0,3-6 3 16,-2 0-3-16,2-3 0 15,-4-13 9-15,-4-3-10 16,-6 1-19-16,-3 3-20 16,0 5-3-16,0 3-25 15,0 7-71-15,0 0-88 16,0 0-216-16</inkml:trace>
  <inkml:trace contextRef="#ctx0" brushRef="#br0" timeOffset="43353.96">21561 10268 803 0,'0'0'181'0,"0"0"33"16,0 0-129-16,0 0-58 15,0 0 46-15,-60 86-47 16,45-53-18-16,1-2 0 15,1-2-8-15,1 1-4 16,-3-3-25-16,6-3-150 16,-2-7-84-16,3-7-205 15</inkml:trace>
  <inkml:trace contextRef="#ctx0" brushRef="#br0" timeOffset="43532.98">21386 10386 768 0,'0'0'193'0,"0"0"-4"16,0 0-41-16,0 0-131 16,0 0 44-16,0 0-11 15,76 80-20-15,-52-54-28 16,-4-6-2-16,-6-3-1 16,-2-3-87-16,0-5-138 15,-2-3-148-15</inkml:trace>
  <inkml:trace contextRef="#ctx0" brushRef="#br0" timeOffset="43747.94">21759 10123 1017 0,'0'0'130'0,"0"0"25"0,0 0-107 16,0 0 48-16,-9 86-35 15,1-51-23-15,1 2-25 16,-2-1-11-16,1-2-2 16,1 2-4-16,6-5-60 15,1-4-130-15,0-6-74 16,3-10-255-16</inkml:trace>
  <inkml:trace contextRef="#ctx0" brushRef="#br0" timeOffset="44261.24">22012 10043 596 0,'0'0'161'0,"0"0"50"0,0 0-40 0,0 0-76 0,0 0-34 16,0 0-38-16,-29 13 59 15,8 14-14-15,0 7-18 16,-2 5-7-16,8 1-20 16,4 0-18-16,6-2 3 0,5-4-8 15,0-7 0-15,19-6-1 16,10-7 3-16,3-10-2 15,1-4 0-15,-6 0 0 16,-9-14-4-16,-10-2-4 16,-8 4 7-16,0 2-6 15,-18 7-26-15,-12 3-49 16,-2 0-148-16,3 10-314 16</inkml:trace>
  <inkml:trace contextRef="#ctx0" brushRef="#br0" timeOffset="46961.36">8642 15814 580 0,'0'0'326'0,"0"0"-271"0,0 0 101 0,0 0-49 0,0 0-54 16,0 0-31-16,0 0-2 0,-8-7-8 0,23 7 20 15,9 0 50-15,10 0-29 16,12 4-8-16,13 5-19 16,12 2-12-16,7 2 16 15,4 1-28-15,-2 1-1 16,-2-1 5-16,-1 2-6 15,-2-2-2-15,-3 0 1 16,-2-2 2-16,-5 0 6 16,0-2-7-16,-4 0 0 15,-6-2 0-15,-4 1 0 16,-7-2-1-16,-6 0-1 0,-2-1 4 16,-3-1-3-16,-1 0 1 15,1-2 0-15,1-1 3 16,1 1-2-16,-4-2-1 15,-4-1 0-15,-3 2 1 16,-5-2-3-16,-1 0 2 16,-1 1 0-16,-1 2-3 15,-1 0 3-15,-6-2 0 0,1-1 0 16,-5 0 1 0,-4 0-1-16,-1 0 5 0,0 0-5 15,0 0 8-15,0-3-8 16,0-4-9-16,-4-1-8 15,1 0-14-15,-1-2 30 16,4-2-11-16,0-2-6 16,0 0 17-16,0-3-41 15,0 0 2-15,0-1 13 16,4-1 6-16,3 1 15 16,-1-3-12-16,0-1 4 15,0-6 13-15,0-1 1 16,0-6 0-16,0-6 0 15,2-4 1-15,3-2 0 16,0-1-1-16,-2 0 0 16,1 1 9-16,-5 2-9 15,-2-1 6-15,-3-2 12 0,0-2-8 16,0 1 20 0,4 1-28-16,5-1 4 0,3-1-3 15,-1-1 0-15,-2-3 4 16,-3-2-3-16,-2 3 2 15,-4 3 13-15,0 4-4 16,0 2 4-16,0 3 4 16,-3 3-14-16,-3 3 5 15,0 4 22-15,-1 4-15 16,-1 3 4-16,-1 3 2 0,2 1-4 16,-1 0 0-1,2 1-16-15,-1-1 1 0,1 1 3 16,1 4 4-16,2 3 2 15,0 5-16-15,2 3 1 16,1 4 10-16,-2 0-11 16,2 0 2-16,0 0-3 15,-1 0 1-15,-1-1 0 16,2-3-1-16,-3 0 0 16,-1-1-3-16,1 3 3 15,0 0-3-15,2 2 3 16,-4 0-26-16,-7 0-28 15,-6 0-65-15,-9 4-50 16,-2 5-72-16,-9-1-128 16</inkml:trace>
  <inkml:trace contextRef="#ctx0" brushRef="#br0" timeOffset="47498.13">9019 16031 980 0,'0'0'227'0,"0"0"-202"0,0 0 120 0,-63 102-61 0,53-51-51 0,0-1-19 16,4-1 2-16,1-5-12 16,4-1-8-16,1-5-2 15,0-4-115-15,0-7-119 16,4-10-141-16</inkml:trace>
  <inkml:trace contextRef="#ctx0" brushRef="#br0" timeOffset="47797.76">9180 16273 672 0,'0'0'375'15,"0"0"-254"-15,0 0 129 16,0 0-175-16,0 0-54 16,0 0-10-16,-48 27-1 15,44-4-10-15,4 1 0 16,0-2-4-16,6-7 4 15,3-6-3-15,7-8 3 16,-1-1 2-16,3 0 7 16,-1-10-3-16,-4-2-5 0,-10-1 23 15,-3 3-13-15,-8 4 12 16,-19 5-19-16,-8 1-4 16,-3 0-3-16,9 13-31 15,9 2-81-15,13-1-174 16,7-3-288-16</inkml:trace>
  <inkml:trace contextRef="#ctx0" brushRef="#br0" timeOffset="47993.67">9508 16291 780 0,'0'0'444'0,"0"0"-328"0,0 0 34 16,0 0-104-16,0 0-13 15,-88 64-15-15,69-40-17 16,0-1-1-16,2 3-16 16,4-5-116-16,1-2-203 15,0-10-157-15</inkml:trace>
  <inkml:trace contextRef="#ctx0" brushRef="#br0" timeOffset="48158.15">9328 16330 606 0,'0'0'557'0,"0"0"-450"16,0 0 8-16,0 0-103 0,0 0 56 15,49 78 5-15,-24-47-54 16,0-2-19-16,-3-3-3 16,-5-3-42-16,-1-6-166 15,-3-9-204-15</inkml:trace>
  <inkml:trace contextRef="#ctx0" brushRef="#br0" timeOffset="48413.82">9738 16225 1059 0,'0'0'185'0,"0"0"-9"0,0 0-96 15,0 0-68-15,0 0 49 16,0 0 39-16,1 93-34 16,-1-61-37-16,0 1-12 15,-5 0-17-15,-3 0 0 16,1-1 0-16,-2 1-4 16,-3-3-48-16,4-4-124 15,2-8-108-15,5-9-188 16</inkml:trace>
  <inkml:trace contextRef="#ctx0" brushRef="#br0" timeOffset="48698.53">9966 16284 307 0,'0'0'776'16,"0"0"-693"-16,0 0 37 15,0 0-42-15,-80 85-2 16,57-45-20-16,9 0-25 16,8-5-7-16,6-7-24 15,0-8 0-15,13-10 0 0,8-7 3 16,3-3 5 0,1-1 4-16,-5-13-5 0,-7 2 9 15,-12 5-12-15,-1 4 5 16,-14 3-9-16,-18 0-73 15,-4 12-148-15,2 3-403 16</inkml:trace>
  <inkml:trace contextRef="#ctx0" brushRef="#br0" timeOffset="52294.93">19928 9551 110 0,'0'0'191'0,"0"0"-130"0,0 0 38 0,0 0-28 0,0 0-37 0,-37-75 2 0,35 67 39 16,1 0-14-16,-2 1-14 16,1-2 7-16,-1 3 43 15,2 1-20-15,-1 1 26 16,1-2-17-16,-2 1 4 0,1-4-19 16,-2 0-41-16,2-1 12 15,0 3-27-15,0 2 4 16,2 2-8-16,-1 2-1 15,1 1 8-15,-2 0-18 16,1 0 0-16,1 0-3 16,-3 0-1-16,-1 9-15 15,3 13 4-15,-2 6 15 16,3 6 9-16,0 3-9 16,0-1 0-16,9-3 4 15,1-2-1-15,2-6-3 16,-3-4 0-16,-1-4 1 15,-1-5-2-15,-5-7 1 16,-1-3 0-16,-1-1-2 16,0-1 3-16,0 0-1 0,0 0 5 15,0 0-5-15,0 0 13 16,0-1-13-16,0-11-11 16,0-6-6-16,0-2 0 15,-9-4-3-15,-4-1 9 16,-4-2 7-16,4 0-2 15,2 0 4-15,3 0 2 16,2 2-1-16,3 1-1 16,1 6 2-16,2 6-1 15,0 7 3-15,0 0 5 0,0 4-6 16,0 0-1 0,0-1 5-16,0-1-5 0,11-1-2 15,10-3-1-15,4 2 6 16,5-1-8-16,4 1 5 15,0 0 0-15,2 1 1 16,-1-2-1-16,-4 1-3 16,-3 0 1-16,-4 0 4 15,-3 0-5-15,-3 1 3 16,-3 0 0-16,-3 1-2 16,-3 0 2-16,2 0 0 15,0 2 0-15,2 0 0 16,1 1 0-16,2 0 0 15,-1 0 0-15,1 0-4 16,0 0 4-16,-4 0 0 16,-1 0-2-16,-5 0 5 0,0 0-4 15,-4 0 1-15,-1 0 0 16,1 0 4-16,-2 0-2 16,0 0 0-16,0 0 6 15,0 0 3-15,0 0 10 16,0 0-21-16,0 0 1 15,0 0 2-15,0 2-3 16,0 0-2-16,0 3 1 16,3 3 1-16,1 2 10 15,1 7-7-15,-2 2-2 16,3 6 15-16,0 4-9 0,-1 2-1 16,4 1 3-1,-3 1-9-15,2-1 8 0,-3-1-8 16,-2-2 2-16,1-4 6 15,-3-6-7-15,1-1-1 16,-2-6 3-16,0-2-3 16,1-2 1-16,-1-3-1 15,0-3 0-15,0-2 8 16,0 0-5-16,0 0-1 16,0 0 8-16,0 0 0 15,0 0 11-15,0 0 1 16,0 0-3-16,0 0 9 15,-11 0-10-15,-9 0-14 16,-10 0-4-16,-11-3 1 16,-9 0-2-16,-13 2 1 0,-9 1 0 15,3 0-7-15,8 0-3 16,10 7-30-16,12 4-52 16,9 3-49-16,9-2-46 15,5-2-132-15,7-3-331 16</inkml:trace>
  <inkml:trace contextRef="#ctx0" brushRef="#br0" timeOffset="53242.78">20747 9341 492 0,'0'0'77'0,"0"0"71"0,0 0-27 0,0 0-28 0,0 0-34 0,0 0-16 0,-61-45-6 16,41 45 23-16,0 0-14 16,-6 1 3-16,0 12 7 15,3 1-23-15,7-1-3 16,5 0-9-16,8 0-20 15,3-1-2-15,0-1-5 16,8 1 6-16,8-2 4 16,5 4-4-16,0 3 0 0,3 4-2 15,-2 3 5-15,2 1-2 16,-1 1-1 0,-3-3 0-16,-5-3 5 0,-9-4-5 15,-6-5 0-15,0-2 7 16,-7-4 7-16,-17-2 9 15,-5-3 7-15,-2 0-23 16,3 0 3-16,4-3-10 16,12-5 0-16,6-1 0 15,6-2 0-15,0-2-10 16,3-2-20-16,12-4 1 16,4 1 11-16,1-2-20 0,1-2 7 15,-2-2 7-15,-2 0-5 16,-4 1 13-16,-3 6-24 15,-4 6 28-15,-3 5 11 16,1 5-57-16,1 1-69 16,6 0 3-16,1 0-114 15,10 0-238-15</inkml:trace>
  <inkml:trace contextRef="#ctx0" brushRef="#br0" timeOffset="53430.87">21066 9374 366 0,'0'0'616'0,"0"0"-586"0,0 0 11 0,0 0 20 0,0 0-31 0,-52 97-14 0,42-67-16 16,-1-2-3-16,1-3 3 15,-2-4-14-15,2-3-121 16,-3-9-148-16,3-6-129 15</inkml:trace>
  <inkml:trace contextRef="#ctx0" brushRef="#br0" timeOffset="53610.12">20948 9428 825 0,'0'0'17'0,"0"0"-17"16,0 0 66-16,0 0-10 15,0 0-54-15,0 0 2 16,86 71-8-16,-72-64-56 16,2-4-172-16,0-1-82 15</inkml:trace>
  <inkml:trace contextRef="#ctx0" brushRef="#br0" timeOffset="54111.93">21278 9265 531 0,'0'0'73'15,"0"0"65"-15,0 0 2 16,0 0-92-16,0 0 0 16,0 0-48-16,-34-20 6 15,31 32 0-15,3 2 0 16,0 3-1-16,0 2 4 15,8 3 1-15,5 3 16 16,2 2-11-16,1 2 15 16,-1 0 14-16,0-3-17 15,-1 0 2-15,-4-6-4 16,-1-6 0-16,-6-4 12 16,-3-6-18-16,0-3 1 15,-5-1 9-15,-20 0 3 16,-6 0-26-16,-1-4-6 0,7-7-6 15,7 0 6-15,11-5-10 16,5 0-9-16,2 2-23 16,0 0 16-16,13 3 16 15,4 1 3-15,2 2 7 16,3-2-3-16,-2 0 5 16,1-2-2-16,-4-3 4 15,-1-5-3-15,-6-7 14 16,-5-4-3-16,-3-1-9 15,-2 2 6-15,-2 5-9 16,-15 8-9-16,-5 6-63 16,-5 5-150-16,-3 2-398 0</inkml:trace>
  <inkml:trace contextRef="#ctx0" brushRef="#br0" timeOffset="55264.98">10612 15354 736 0,'0'0'81'0,"0"0"-27"0,0 0 103 0,0 0-62 0,0 0 23 0,0 0-15 0,38-51-14 0,-56 48-53 0,-6 3-13 0,-4 0-8 0,1 0-13 0,3 8 5 0,12 3-5 0,6 0-1 16,6 2-2-16,0 1-6 16,9 3 7-16,6 0 8 15,1 1-7-15,-1-1 0 16,2-2 9-16,-8-3 3 16,-6-5 2-16,0-6-10 15,-3-1 4-15,0 0 17 16,0 0 20-16,-11-7 0 15,-3-9-44-15,4-3 2 16,9-2-8-16,1-2 0 16,0 2-12-16,14 1-4 0,13 2-44 15,8 1-32-15,5 1-16 16,6 2-115-16,-5 2-193 16</inkml:trace>
  <inkml:trace contextRef="#ctx0" brushRef="#br0" timeOffset="55411.63">10930 15203 665 0,'0'0'274'0,"0"0"-265"15,0 0 122-15,-42 86-47 16,35-62-57-16,0-3-15 16,-1-3-12-16,1-2-5 0,-3-5-77 15,2-6-273-15</inkml:trace>
  <inkml:trace contextRef="#ctx0" brushRef="#br0" timeOffset="55547.76">10860 15305 515 0,'0'0'257'16,"0"0"-234"-16,0 0 132 15,0 0-142-15,0 0-13 16,69 74-149-16</inkml:trace>
  <inkml:trace contextRef="#ctx0" brushRef="#br0" timeOffset="55793.11">11108 15194 816 0,'0'0'174'0,"0"0"-131"15,0 0 149-15,0 0-78 16,0 0-26-16,19 89-51 16,-32-64-4-16,4-6-10 15,3-3-17-15,6-5-6 16,0-4-3-16,6-3-7 16,16-2-30-16,4-2-105 15,5 0-57-15,-1 0-141 0</inkml:trace>
  <inkml:trace contextRef="#ctx0" brushRef="#br0" timeOffset="58409.67">19731 9369 679 0,'0'0'43'0,"0"0"118"0,0 0-71 0,0 0-13 0,0 0-24 16,0 0 6-16,-36-12-18 0,33 8 9 0,2-3-5 15,-2-3-2-15,-1-3-34 0,0-4 15 16,3-1-14-16,1-5-1 15,0-1-4-15,0-3-4 16,0-2-1-16,7-4 4 16,2-1-3-16,3-2 0 15,3-3 1-15,0 0 2 16,4-3-5-16,0 1 1 16,1 3 0-16,3 2-1 15,0 4 1-15,0 4-4 16,1 1 1-16,-2 5 3 15,-4 2-1-15,-2 0 1 16,-1 4 0-16,-6 5-3 16,-4 3 5-16,-1 2-2 0,-2 2 0 15,-2 2-3-15,0 1 1 16,0 1-14-16,0 0-12 16,0 0 10-16,0 0-35 15,0 0-13-15,0 0 28 16,0 0-26-16,0 0 12 15,0 0 6-15,0 0 10 16,0 0 14-16,0 0-26 16,0 0-42-16,0 0 20 15,0 0-19-15,0 0 41 0,0 0 40 16,0 0 8 0,1 0 6-16,4 0-4 0,-2-3-2 15,0 2-118-15</inkml:trace>
  <inkml:trace contextRef="#ctx0" brushRef="#br0" timeOffset="59589.94">11591 14689 618 0,'0'0'5'0,"0"0"4"0,108 9-9 0,-71-9-39 0,-6 0-239 0</inkml:trace>
  <inkml:trace contextRef="#ctx0" brushRef="#br0" timeOffset="60545.69">12001 14613 884 0,'0'0'64'0,"0"0"99"0,0 0 37 0,0 0-67 0,0 0-72 0,0 0-40 0,0-11-5 0,0 27-16 16,0 2 18-16,0 3 3 15,2 0-13-15,10-1 4 16,6-6-9-16,1-3-1 16,4-8 1-16,2-3 4 15,2 0-7-15,1-11 0 16,-1-9-7-16,0-3-7 15,-6 2 9-15,-5 6 5 16,-7 5 0-16,-7 7 4 16,-2 3-2-16,0 7-2 0,-12 18-4 15,-3 9 4-15,1 3 0 16,7-2-3-16,4-2 0 16,3-5-56-16,0-7-124 15,9-7-143-15,10-12-335 16</inkml:trace>
  <inkml:trace contextRef="#ctx0" brushRef="#br0" timeOffset="60714.29">12467 14647 808 0,'0'0'286'16,"0"0"-271"-16,0 0 76 0,0 0-9 15,0 0-49 1,0 0-22-16,-99 86-11 0,80-69 2 15,1-1-8-15,0-4-58 16,5-3-173-16,1-6-188 16</inkml:trace>
  <inkml:trace contextRef="#ctx0" brushRef="#br0" timeOffset="60876.52">12315 14671 919 0,'0'0'103'0,"0"0"-94"15,0 0 111-15,0 0-56 16,62 82-35-16,-30-62-11 16,2-5-18-16,-2-2-10 15,-1-9-145-15,0-4-138 0,1 0-468 16</inkml:trace>
  <inkml:trace contextRef="#ctx0" brushRef="#br0" timeOffset="61032">12743 14641 896 0,'0'0'175'0,"0"0"-1"16,0 0-72-16,-36 77 0 16,33-34-38-16,3 0-32 15,8-5-25-15,12-3 0 16,-1-10-7-16,4-6-21 0,1-12-88 16,-2-7-135-1,-2 0-173-15</inkml:trace>
  <inkml:trace contextRef="#ctx0" brushRef="#br0" timeOffset="61315.71">12900 14816 932 0,'0'0'20'16,"-29"74"0"-16,20-31 42 15,3 4-58-15,3-5-4 16,0-2-10-16,-4-8-216 15,-1-5-451-15</inkml:trace>
  <inkml:trace contextRef="#ctx0" brushRef="#br0" timeOffset="67501.83">20110 8500 987 0,'0'0'26'0,"0"0"11"0,0 0 150 0,0 0-133 16,0 0-43-16,0 0-11 0,0 0 0 0,-24 4 5 0,18 9 2 0,5-3 14 0,1-3-7 15,0-4-9-15,0 0 12 16,0-3-11-16,0 0 15 16,0 0 51-16,0-9-31 15,9-8-27-15,0-4 2 16,0 0-10-16,-2 3 16 16,-3 2-14-16,-2 8-3 0,-2 3 24 15,0 5-17-15,-2 0-12 16,-8 0-6-16,3 5 1 15,1 2 4-15,6-2-13 16,0-2 8-16,0 0 4 16,7-2-11-16,17 2-16 15,4-3-47-15,2 0-161 16,-12-4-411-16</inkml:trace>
  <inkml:trace contextRef="#ctx0" brushRef="#br0" timeOffset="70530.06">17909 7627 383 0,'0'0'248'0,"0"0"-233"0,0 0 156 0,0 0-4 0,0 0-86 0,0 0 26 0,0 0-16 0,16 24-16 16,-6-24 2 0,2-13 31-16,0-4-31 0,-2-4-10 15,-4-3-14 1,-6 3 2-16,0-1-15 0,-1 7-5 16,-14 5 11-16,-6 6-30 15,-6 4 2-15,-4 11-17 16,-7 22 1-16,5 11 11 15,4 6-11-15,8 4-2 16,13-3 6-16,8-3-6 16,5-7-1-16,19-9 0 15,4-8-3-15,2-10-4 16,1-11 8-16,0-3-9 16,-3-4 6-16,-2-15-1 15,-5 3 4-15,-10 2 1 0,-4 5 4 16,-7 8-1-16,0 1-4 15,0 10 0-15,-9 15 2 16,-3 7-2-16,3 4 2 16,5-1-2-16,4-6 0 15,0 0-6-15,7-7-26 16,8-4-119-16,7-5-107 16,2-8-116-16,3-5-380 15</inkml:trace>
  <inkml:trace contextRef="#ctx0" brushRef="#br0" timeOffset="71326.96">18461 7700 1029 0,'0'0'100'16,"0"0"-2"-16,0 0 121 0,0 0-120 0,0 0-19 0,0 0-12 0,-71-49-11 0,37 64-17 0,-5 11-4 0,-2 7 28 15,4 4-28-15,6 1-20 16,7 1 6-16,9-3-19 16,12-6-1-16,3-8-2 15,0-4-5-15,19-10 3 0,4-7-7 16,5-1 4-1,5-11 3-15,0-15 2 16,-3-3-2-16,-6-3 0 0,-3 2 4 16,-9 8-2-16,-5 11 0 15,-7 11 0-15,0 2-3 16,0 17-3-16,-7 8 6 16,6 2 0-16,1-2 3 15,0-2-8-15,18-4-1 16,2-6-74-16,1-5-18 15,-1-7-64-15,1-3-46 16,-3 0-45-16,3-8 20 16,-4-13-100-16,1-4 212 0,-2-3 121 15,-4 0 70-15,-2 6 65 16,-1 6 77-16,-7 7-44 16,-1 6 7-16,-1 2 48 15,0 1-67-15,-7 0-84 16,-8 10-18-16,-2 9 8 15,2 2-8-15,5 0-19 16,6 1-13-16,4 1-5 16,0-3-17-16,0-1 0 15,8-5-2-15,6-4 2 16,4-5-5-16,-2-5 3 16,4 0-6-16,0-10 5 15,0-11-1-15,-2-3 4 0,-3-3 1 16,-2 4-1-16,-5 6 0 15,-5 10 0-15,-3 5 3 16,0 2 12-16,0 0-2 16,0 1-13-16,0 13 10 15,0 5-2-15,0 4 1 16,0-1-1-16,0-1-5 16,0-3-6-16,4-3-1 15,8-3-23-15,2-5-60 16,3-4-101-16,4-3 16 15,5 0-71-15,-1-6-6 16,-3-11-191-16</inkml:trace>
  <inkml:trace contextRef="#ctx0" brushRef="#br0" timeOffset="71742.75">19029 7817 657 0,'0'0'299'0,"0"0"-157"0,0 0 40 0,0 0-63 0,0 0-74 0,0 0-29 0,0-7 17 0,0 6-17 15,0-1 5-15,0 1 18 16,0-2-2-16,-8 2-24 16,-3 1 1-16,-5 0-7 0,-6 0 9 15,1 1-16 1,2 9 12-16,6 4 0 0,8 2-12 15,5 4 0-15,0 2-1 16,18-1 1-16,-1 2 0 16,-5-5 3-16,-6-2-3 15,-6-5 10-15,0-4 4 16,0-2 4-16,-3-2-11 16,-1-3-5-16,2 0 2 15,-1 0-4-15,-1 0-60 16,-6-5-68-16,-1-2-17 15,3 1-44-15,5 0 33 0,3-1 27 16,0 1-85 0,19-6 37-16,7 1 110 0,4-1-26 15,3 0-204-15</inkml:trace>
  <inkml:trace contextRef="#ctx0" brushRef="#br0" timeOffset="71994.73">19190 7827 499 0,'0'0'149'0,"0"0"53"15,0 0-35-15,0 0-28 16,0 0-14-16,0 0 11 16,21-31-24-16,-24 31-51 15,-4 0-35-15,4 3-22 16,3 12-4-16,0 7 0 16,10 5-2-16,9 3 2 15,-4 0 0-15,-8-1 7 0,-7-7-3 16,0-5 6-16,-9-3 0 15,-11-3-9-15,-3-2 6 16,2-6-7-16,5-3-44 16,7 0-98-16,9-6-93 15,0-10-47-15,9-4-300 16</inkml:trace>
  <inkml:trace contextRef="#ctx0" brushRef="#br0" timeOffset="72166.67">19434 7872 736 0,'0'0'315'16,"0"0"-137"-16,0 0 18 0,0 0-127 16,0 0-27-1,0 0 22-15,-9 63-17 0,3-44-38 16,-1-3 0-16,-2-4-9 16,5-2-23-16,1-6-138 15,3-4-168-15,0 0-324 16</inkml:trace>
  <inkml:trace contextRef="#ctx0" brushRef="#br0" timeOffset="72312.2">19494 7678 1043 0,'0'0'84'16,"0"0"-11"-16,0 0 59 15,0 0-129-15,0 0-3 0,0 0-89 16,0-12-59-16,0 24-221 15</inkml:trace>
  <inkml:trace contextRef="#ctx0" brushRef="#br0" timeOffset="73024.56">19678 7809 946 0,'0'0'99'15,"0"0"56"-15,0 0-18 16,0 0-42-16,0 0-21 16,0 0 35-16,0 0-30 0,-6 0-17 15,-10 8-11 1,-3 5-28-16,0 4 13 0,4 1 2 16,3 2-25-16,6 1-6 15,5 0-5-15,1-2 0 16,0-4 0-16,1-4-2 15,12-4-8-15,4-5 4 16,4-2-8-16,1 0 0 16,2-16 0-16,3-6-10 15,-2-4 22-15,-6 1-5 16,-5 3 5-16,-7 6 7 16,-6 8-7-16,-1 5 12 0,0 3 23 15,0 0-24-15,-8 3-3 16,-1 8-8-16,1 2 0 15,3 0-3-15,5 1 3 16,0 1-4-16,0-2-4 16,0-3-63-16,13-2-46 15,3-5-48-15,7-3 26 16,4 0 21-16,-2-7 73 16,-1-7 45-16,-9-2 2 15,-4 6 30-15,-6 6 111 16,-3 4 11-16,-2 0-44 15,0 0-47-15,0 8-50 16,0 6 40-16,0 2 1 0,0-3-32 16,0-5 2-1,0-2-17-15,0-6-6 0,0 0 11 16,0 0-10-16,1 0 0 16,11-7 0-16,7-9 2 15,10-6 2-15,4-3-6 16,7 3 0-16,-3 4 0 15,-8 8 0-15,-10 10-2 16,-14 0-2-16,-5 10-3 16,0 10 6-16,0 2 1 15,0 1-3-15,0-1 0 16,3-1-123-16,14-4-161 16,6-7-141-16</inkml:trace>
  <inkml:trace contextRef="#ctx0" brushRef="#br0" timeOffset="73408.78">20575 7656 924 0,'0'0'82'0,"0"0"152"0,0 0-19 0,0 0-96 0,0 0-30 0,0 0-32 0,0-20-7 0,-11 35-27 15,-7 8 14-15,1 5 36 16,-2 5-49-16,2 6-2 15,3 0-4-15,3 1-16 16,4-5 3-16,0-4-5 16,2-5 0-16,0-7-8 15,-1-4-2-15,0-5-20 16,-4-3-38-16,3-4-41 16,1-3-96-16,2 0-153 15,4-5-330-15</inkml:trace>
  <inkml:trace contextRef="#ctx0" brushRef="#br0" timeOffset="73652.14">20519 7632 860 0,'0'0'98'16,"30"-77"75"-16,-8 40-44 15,5 9-55-15,1 9-18 16,-2 14-19-16,-3 5 4 15,-3 11 6-15,-4 13-8 16,-8 10 3-16,-8 1-22 0,0 2 10 16,-14-3-16-16,-10-3-9 15,-4-4-2-15,-2-6-3 16,2-3-45-16,4-2-148 16,9-5-149-16,11-4-312 15</inkml:trace>
  <inkml:trace contextRef="#ctx0" brushRef="#br0" timeOffset="74145">20795 7747 675 0,'0'0'216'0,"0"0"-78"16,0 0 59-16,0 0-25 16,0 0-94-16,0 0-34 15,-4-7-9-15,-5 21 43 16,-1 3-13-16,4 1-40 16,5 2 6-16,1-2-22 15,0-2-4-15,1-3 1 16,12-5-6-16,3-4 0 15,-1-2-1-15,3-2-2 16,-2 0 1-16,2-12-14 16,-4 0 1-16,0 3 14 0,-6 3 0 15,-5 4 1-15,-3 2 0 16,0 0 2-16,0 8 10 16,0 19-11-16,-2 12 16 15,-10 7 8-15,-4 1-13 16,1-4 4-16,-3-5 1 15,1-7 0-15,1-6 8 16,0-5-13-16,3-7-7 16,3-6 5-16,0-7-9 15,4 0-2-15,2-2-35 16,1-15-106-16,3-2-100 16,0-6-140-16,0-4-273 15</inkml:trace>
  <inkml:trace contextRef="#ctx0" brushRef="#br0" timeOffset="74507.08">20993 7796 716 0,'0'0'141'0,"0"0"41"0,0 0 4 0,0 0-69 0,0 0-27 0,88-10-10 0,-73 30-3 0,-1 4-25 15,-5 2-1-15,-5 0-27 16,-4-1-13-16,0-2 7 0,-1-4-14 16,-11-7-2-16,-2-3 0 15,2-7 0-15,-2-2 2 16,3 0-4-16,2 0 0 16,4-9 6-16,4-7-6 15,1-6-7-15,0-6 6 16,11-1-1-16,6-2-2 15,1 4 4-15,0 5-10 16,0 5 6-16,2 4-31 16,3 5-33-16,3 3-31 15,-1 2-74-15,2 3-100 16,-5 0-255-16</inkml:trace>
  <inkml:trace contextRef="#ctx0" brushRef="#br0" timeOffset="75494.53">21390 7762 779 0,'0'0'83'0,"0"0"61"16,0 0-39-16,0 0 31 16,0 0-17-16,-95 55-26 15,75-35-6-15,5 1-32 16,5-1-19-16,7-3-31 15,2-2-3-15,1-3-2 16,0-4 0-16,0-5-3 16,0 0-5-16,0-3-12 0,13 0 3 15,3-4 16-15,4-11 2 16,-1 0-3-16,-1-4 3 16,-3 6-1-16,-5 4 0 15,-4 5 2-15,-4 4-2 16,-2 0-4-16,0 6 4 15,0 8-4-15,-5 2 4 16,2-2-4-16,2-1-12 16,1-1-96-16,0-4-83 15,3-2-70-15,10-6-33 16,2 0 8-16,0 0-107 16,1-6 397-16,-2-8 301 0,2-5-96 15,-1 0-2-15,0 2-31 16,-4 6-38-1,-7 5 10-15,-2 6-34 0,-2 0 9 16,0 2-64 0,-6 14-47-16,-8 5 59 0,-4 3-7 15,5 1-27-15,0-7 6 16,5-3-33-16,3-6-4 16,4-4 1-16,1-3 1 15,0-2-4-15,0 0 0 16,8-2 2-16,11-10 9 15,3-7-9-15,2-2 0 16,3-4-2-16,-2-2 2 16,-2 5-3-16,-7 6 1 15,-6 10 0-15,-5 6-3 0,-4 8-7 16,-1 11 10-16,0 3 16 16,0 1-9-16,0-3-1 15,0-7-6-15,0-3 4 16,0-6-6-16,0-4 2 15,0 0 0-15,11 0 0 16,3-3 3-16,3-8 1 16,3-3-4-16,-2-3 3 15,1-1-2-15,-2 6-1 16,0 5 0-16,-6 7-2 16,-5 0 2-16,-2 0-3 15,-4 11 2-15,0 3 1 16,0 0 7-16,-9-1-7 0,3 0-1 15,2-4 0 1,1-3-2-16,1-1-26 0,2-4-31 16,0-1-55-16,5 0 9 15,10-3 34-15,4-11-12 16,0 0 32-16,0 1 39 16,-5 5 13-16,-5 5 3 15,-4 3 21-15,-5 0 40 16,0 6-11-16,0 6 17 15,0 3-14-15,-6-1-28 16,0-2-22-16,0-3-6 16,3-2-4-16,-1-2-14 0,2-3-159 15,2-2-108-15,0 0-230 16</inkml:trace>
  <inkml:trace contextRef="#ctx0" brushRef="#br0" timeOffset="75646.34">21892 7750 845 0,'0'0'84'0,"0"0"-46"0,0 0-3 0,0 0-35 0,0 0-90 0,0 0-268 15</inkml:trace>
  <inkml:trace contextRef="#ctx0" brushRef="#br0" timeOffset="75975.42">22072 7844 685 0,'0'0'242'0,"0"0"-116"0,0 0 64 16,-82 41-63-16,67-20-40 15,3-1-47-15,6-1-17 16,3-6 9-16,3-4-26 15,0-4-1-15,0-3 1 16,2-2-4-16,15 0 13 16,7-7-11-16,0-14-3 15,5-12 6-15,1-12-7 0,-1-14 0 16,1-5-1-16,-6 9 3 16,-9 19 1-16,-9 21 12 15,-6 15 51-15,-21 29-24 16,-13 24-39-16,-7 19 11 15,4 10-14-15,13 0-2 16,5-6-76-16,7-7-254 16,5-4-844-16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09:39:53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12812 15236 424 0,'0'0'540'0,"0"0"-456"0,0 0 40 16,0 0-35-16,0 0-59 15,0 0 6-15,0 0-17 16,0 0-11-16,0 2-2 15,0-2 8-15,0 0 2 16,0 0 16-16,0 2-5 16,0-2-5-16,0 0 9 0,0 0 3 15,0 0-8-15,0 0 2 16,0 0-5-16,0 0 13 16,-3-3-17-1,-6-5-9-15,-1-2 8 0,-3 3-1 16,1-3-4-16,-2 1 1 15,0 0-6-15,1 0-5 16,-1-3 7-16,2 3-7 16,-3-4 14-16,5 2 1 15,-3-2-9-15,5-1 1 16,-3 1-4-16,1-4-1 16,1 2-2-16,0-4 3 15,3-1-5-15,-4-1 7 16,4 2-7-16,-2-1 1 0,-1 3 0 15,1 3 1-15,1-1 2 16,0 0-1-16,-1 3 2 16,1-2 0-16,0 2-3 15,1 1 1-15,-2-1-2 16,2 1-1-16,0 0 0 16,3 0 2-16,2 0-2 15,-1-1 0-15,1 1 2 16,1 1-1-16,0 1 0 15,0 4 1-15,0 3-1 16,0-1 2-16,0 3 1 16,0 0-5-16,0 0 2 15,-2 0-4-15,-4 2-5 0,-1 13 5 16,-7 7 2-16,1 3 1 16,-2 0-1-16,3 1 0 15,0-3 2-15,3-4-3 16,3-4 3-16,3-6-3 15,2-3 1-15,1-6 0 16,0 0-1-16,0 0 1 16,0-2 2-16,0-15-2 15,10-6 4-15,5-4-2 16,0 5-1-16,1 7-2 16,-1 7 1-16,0 5-1 15,-3 1-1-15,0 2 0 16,2 3 0-16,2 17-6 15,3 8-24-15,4 7-49 16,0 11-92-16,-3 1-136 0,-2 0-241 16</inkml:trace>
  <inkml:trace contextRef="#ctx0" brushRef="#br0" timeOffset="746.1">12789 15308 432 0,'0'0'340'0,"0"0"-253"0,0 0 62 0,0 0-64 0,0 0 0 0,0 0 10 0,-6 5-15 16,6-5-23-16,0 0-2 16,2 0 15-16,11-10-11 15,-1-4-21-15,3 0-8 16,-2-2-4-16,4 0-7 0,-1-5-5 15,4-5-11-15,-1-1 0 16,0 1 2-16,2-3-4 16,-1 5 3-16,-1-1-2 15,-1 1-2-15,-1 2 0 16,-1 1 1-16,-1 0 1 16,4 0-2-16,-1 0 0 15,3-2 0-15,-2 4 1 16,-5 2 0-16,-3 4 0 15,-4 3 0-15,-4 3-1 16,-2 3 0-16,1 1 4 16,-1 3-1-16,-1-2-1 15,0 2 1-15,0 0 2 0,0 0-4 16,0 0 2-16,-11-1-3 16,-5-1-6-16,-4 2 3 15,1 0 2-15,3 0 1 16,6 0 1-16,4 0-1 15,4 0 0-15,2 0-1 16,0 0 0-16,0 0-5 16,11-1-4-16,5-2 10 15,2 2 1-15,1 1-1 16,-4 0-5-16,-1 1 1 16,-5 9 3-16,-2 4 0 15,-5 4 1-15,1 0 0 16,-3 1-11-16,0 5-69 0,0 1-73 15,-3 3-24-15,-6-2-72 16,-2-1-166-16</inkml:trace>
  <inkml:trace contextRef="#ctx0" brushRef="#br0" timeOffset="1331.11">12931 15255 771 0,'0'0'130'0,"0"0"-15"0,0 0-37 0,0 0-10 0,0 0 34 0,82 2-29 0,-39-2-5 16,8-7-12-16,2-3-12 15,3 0-15-15,2 0-5 16,2-4-3-16,-2 1 5 16,0 3-18-16,-3-1 4 15,-5 2 0-15,-7 3 0 16,-6-3-3-16,-4 2-4 16,-8 0 2-16,-3-2-5 15,-3 2 0-15,-5 2-1 16,0-1 6-16,1 0-7 15,-5 1 1-15,-1-1-1 0,0 2 2 16,-3 0-2-16,-1 2 0 16,-2 1 4-16,0-3 5 15,-3-1 26-15,0 0-3 16,0-2-7-16,0 0-13 16,-3-6-6-16,-11 2-3 15,1 1 2-15,4 2 1 16,3 6-2-16,4 2-4 15,2 0 1-15,0 0-2 16,0 0-2-16,0 2-6 16,3 16 6-16,6 4 3 15,0 1 0-15,-7 1 2 0,-2-4-2 16,0-2 0-16,-6-1-13 16,-21-3-93-16,-9 1-61 15,-12-1-154-15,-10-2-385 16</inkml:trace>
  <inkml:trace contextRef="#ctx0" brushRef="#br0" timeOffset="1914.84">12594 15310 734 0,'0'0'59'0,"0"0"-16"0,0 0-6 0,0 0-29 0,0 0 5 0,0 0-4 0,-21 35 14 0,7-22 32 0,-1 3 8 16,-4 4-5-16,-3 4 4 16,-2 1-9-16,-5 2 24 15,2-2-3-15,2 0-19 16,0-1-12-16,1-1-20 16,1 0-2-16,-2 0-1 15,1-1-16-15,2-1 4 16,4-4-8-16,3-4 1 0,6-4-2 15,5-3-1-15,1-3-20 16,3-3-15-16,0 0-45 16,0-6-19-16,0-9-66 15,0 0-12-15,1-3-61 16,2 0-10-16</inkml:trace>
  <inkml:trace contextRef="#ctx0" brushRef="#br0" timeOffset="2160.4">12219 15458 206 0,'0'0'523'16,"0"0"-363"-16,0 0-2 15,0 0-14-15,0 0-63 0,0 0-57 16,-4 30 50-16,4 2 34 16,0 1-41-16,0-2-35 15,10-4-1-15,13-8-16 16,3-1 1-16,6-10-8 15,2-5-4-15,0-3-4 16,2 0-5-16,3-9-54 16,0-5-59-16,1 0-64 15,2-3-109-15,-4-1-450 16</inkml:trace>
  <inkml:trace contextRef="#ctx0" brushRef="#br0" timeOffset="4611.35">19852 14407 682 0,'0'0'26'0,"0"0"55"0,0 0 23 0,0 0-36 0,0 0 1 0,0 0-9 0,-85-38-16 15,76 28 7-15,0 1-1 16,-1-3-20-16,-2-2 8 15,-5-2 9-15,1-1-23 16,-5 2 6-16,-6 2-4 16,-3 2-9-16,-2 3-1 15,-6 0-5-15,2 3 0 16,-1-1-2-16,-2 0-8 16,2 2 7-16,-2 1-6 15,-1 2 14-15,-3 1-8 16,1 0 4-16,4 0-1 0,1 4 1 15,5 9-10-15,3 3 1 16,4 1-2-16,-1 1 2 16,4 1-3-16,2 4-2 15,-2 4-1-15,3 4 3 16,-3 3-2-16,8 3 0 16,3-4 2-16,1 0-1 15,6-5-1-15,1 0 0 16,3-1-4-16,0 0-1 15,6-2 4-15,10-1 0 16,1 0 3-16,6-1 1 16,1-2-1-16,3 2-1 15,0-2 1-15,-3 0-1 0,1-2 1 16,-1-2-2 0,-2-2 1-16,2-4-1 0,-4 1-4 15,3-5 1-15,3-1 5 16,0 0-5-16,1 0 2 15,1-1 2-15,-2-2 1 16,0 0 0-16,0-3 0 16,-2 0 0-16,0 0 1 15,-1-6-1-15,0-5 0 16,3 1-3-16,-2-1 3 16,3 1 0-16,0-3 0 15,-2 0 1-15,0-2-1 16,-1-3 3-16,-3-5-2 15,3-2-1-15,1-6-8 16,2-3 7-16,-2-2-6 16,-4 3 4-16,-4 3 2 0,-8 4 1 15,-8 1 0-15,-1 2 11 16,0-5-5-16,-9 1 0 16,-7 0-6-16,-4-3 0 15,0 3-8-15,-1 3-45 16,7 9-70-16,4 8-25 15,-1 5-97-15,5 2-308 16</inkml:trace>
  <inkml:trace contextRef="#ctx0" brushRef="#br0" timeOffset="7664.23">4018 7415 299 0,'0'0'71'0,"0"0"-59"0,0 0 74 0,86 12-18 0,-44-10 24 0,5 1 12 15,6 3 2-15,1-1-11 0,0 2-39 0,-3 3-4 0,1 0-25 16,0 1-6-16,0 2 1 16,2 0-7-16,1 2-10 15,2-1-4-15,-4 0 1 16,-2 2-1-16,1-2 0 0,0-1 0 16,1 0 0-16,12-1 0 15,5 2-1-15,5 2 3 16,4 0-3-16,-4-2 2 15,2 0-3-15,0 0 1 16,1 0-4-16,-1 1 4 16,-7 1-1-16,-3 0 5 15,-6-2-6-15,-4-2 4 16,1 1-2-16,-1-3 0 16,-2 0 0-16,-3-2 0 15,-4 1 2-15,1-1-2 0,-1-1 1 16,4-2 0-16,3 0-1 15,3-1 1 1,0-1-1-16,-2 0 0 16,2-2 1-16,2-1-3 0,4 0 3 15,-1 0-1-15,6 0 2 16,-3 0-2-16,-2-4 2 16,-1 0-2-16,0 0 0 15,-1 1 1-15,1-3-1 16,1 4 0-16,3-3-1 15,2 3 1-15,4 0 1 16,5 2 1-16,2 0-2 16,2 0 0-16,-1 0 0 15,-2 0-1-15,-1 0 1 0,2 0 0 16,-2 0-1-16,-2 0 0 16,-6 0-1-1,3-1 3-15,-6-1-1 0,2 2 3 16,-2-1 7-16,2-1 18 15,2 1 12-15,5-2-15 16,9 0-14-16,6 0 11 16,-1 1-19-16,-7 0-3 15,-4-1 6-15,-4 2-7 16,-10-1 2-16,-2-2-1 16,-12 1 2-16,3-2-2 15,7-4 4-15,5 1-4 16,-2-2 0-16,-3 2 7 15,-10 2-4-15,-5 2 25 0,0 0 24 16,-4 1-14-16,-1-3-5 16,9-1-5-16,2-2-15 15,5-1-5-15,4 0-1 16,-9 3-1-16,2 2-5 16,-2 2-1-16,-1-1 1 15,-5 3-1-15,2 1 0 16,0-2 0-16,-2 1 1 15,2-2-1-15,1 0 5 16,-1 0 2-16,5 1-2 0,1 0-2 16,1 2 9-1,5 0 1-15,10 0-2 0,0 0 1 16,-1 0-8-16,7 0 0 16,-9 0 4-16,3 0-8 15,3 0 3-15,-4 3-3 16,-4-3 0-16,-3 0 1 15,5 0-1-15,3 0 2 16,4 0-2-16,3 0-1 16,-1 0-2-16,13 0 2 15,2 0-1-15,-6 0-7 16,-1 0-17-16,-17 1 26 16,6 8 1-16,5 1 1 15,2-1 0-15,-4 2-1 16,-10 2-2-16,-8-1-2 0,-3 1 2 15,2-3-4-15,3-2 3 16,2-1 4-16,2 0-2 16,5 0 0-16,2 1 1 15,4 5-1-15,2 4 0 16,3 4 0-16,-3 3-1 16,1-1 1-16,-9-3 0 15,-2-5-1-15,-12-2 1 16,-10-2-7-16,-6-3-13 15,1-1-76-15,5-1 93 16,4-6 0-16,0 0-24 16,0 0-51-16,-7 0 23 0,-8 0-14 15,-10 0-72-15,-15 0-83 16,-9 0-207-16</inkml:trace>
  <inkml:trace contextRef="#ctx0" brushRef="#br0" timeOffset="29609.32">9632 3855 938 0,'0'0'64'0,"0"0"73"0,0 0-7 0,0 0-58 0,0 0-45 0,0 0-21 0,0 0 1 15,0 0 7-15,-19 0 5 16,10 0-3-16,0 0-1 16,0 0 3-16,-3 0 12 15,2-7-12-15,-2-3-6 16,4 2 1-16,1-2-2 16,2 1-3-16,2 4-2 15,3-3-3-15,0 1-1 0,0-1 3 16,5-1-4-1,7 1-1-15,6 1-7 0,-2 0 7 16,5 3 0-16,3 1 0 16,7-3 1-16,5 4-1 15,4-4 2-15,3-1-2 16,-1-2 0-16,-3-5 2 16,-2 0-2-16,-6-5 1 15,-5-1 0-15,-4-4-1 16,-2-4-2-16,-2 0 0 15,-2-3-1-15,-4-1 2 16,0 0 1-16,-6 0-4 16,-3 1 1-16,-3 3 3 15,0 0 1-15,0 4-1 0,-8 4 0 16,-1 5 2 0,-2 5-1-16,0 4 1 0,-1 5-2 15,-3 1-1-15,-1 0-3 16,-1 0 3-16,-2 3 1 15,2 8 2-15,-2 2-2 16,0 3 6-16,-1 1 6 16,0 6 3-16,-3 3 1 15,2 4-2-15,2 9 8 16,-2 3-6-16,6 5 5 16,0 2-6-16,3 2-1 15,2-1-4-15,-4-2-1 16,1 0-3-16,-2 2-2 0,0 4-2 15,-1 4-1-15,-1 5 1 16,-1 3 5-16,0 0-3 16,-1-2 0-16,0-3 0 15,1-8-1-15,-2-8-1 16,5-8 1-16,-1-9-3 16,4-7 1-16,2-4-2 15,2-5-6-15,4-2-80 16,1-5-74-16,-3-3-69 15,-8-2-92-15,1-5-418 16</inkml:trace>
  <inkml:trace contextRef="#ctx0" brushRef="#br0" timeOffset="29777.6">9232 4222 742 0,'0'0'108'0,"0"0"-22"0,0 0 69 0,85-52-51 0,-35 42-35 0,10 0-22 0,8 1 5 16,2 1-20-16,0-2-21 16,-4 0-11-16,-6-4-59 15,-4-3-138-15,-7-3-181 16</inkml:trace>
  <inkml:trace contextRef="#ctx0" brushRef="#br0" timeOffset="30123.89">10408 3667 830 0,'0'0'77'0,"0"0"36"15,0 0 38-15,0 0-67 16,-90 8-35-16,56 28 5 0,0 8 33 16,1 5-28-1,6 6-16-15,8 2-11 0,1-2-11 16,7-3-2 0,6-5-15-16,5-5-4 0,0-4 0 15,8-4 3 1,16-5-3-16,7-6-62 0,7-9-60 15,2-7-73 1,8-7-67-16,0-5-136 0</inkml:trace>
  <inkml:trace contextRef="#ctx0" brushRef="#br0" timeOffset="30340.55">10794 3862 954 0,'0'0'126'0,"0"0"65"0,0 0-15 15,0 0-97-15,0 0-70 16,0 0-4-16,-53 66 42 16,18-18-2-1,1 0-24-15,-2 0-18 0,2-3 1 16,0-2-2-16,5-7-2 16,4-5-31-16,6-2-70 15,5-7-98-15,4-9-142 16,7-8-300-16</inkml:trace>
  <inkml:trace contextRef="#ctx0" brushRef="#br0" timeOffset="30533.22">10465 3903 1032 0,'0'0'170'15,"0"0"54"-15,0 0-81 0,0 0-94 16,0 0-12-16,80 53 15 15,-36-16-19-15,-4-3-18 16,-6 1-15-16,-8 1-3 16,-9-3-92-16,-3 0-112 15,-4-8-169-15,-1-5-319 16</inkml:trace>
  <inkml:trace contextRef="#ctx0" brushRef="#br0" timeOffset="30714.34">10979 4114 656 0,'0'0'465'0,"0"0"-233"16,0 0-81-16,0 0-75 15,0 0-22-15,9 82 4 16,-9-45-28-16,-9 1-12 16,-4-1-15-16,-2 0-3 15,4-4-40-15,3-3-183 16,5-9-182-16,3-8-481 15</inkml:trace>
  <inkml:trace contextRef="#ctx0" brushRef="#br0" timeOffset="31206.41">11334 4007 450 0,'0'0'396'0,"0"0"-208"0,0 0 13 15,0 0-107-15,0 0-85 16,0 0 63-16,-44 60 3 16,35-31-10-16,3-2-23 15,6-3-17-15,0-5 3 16,4-5-16-16,13-5 5 16,7-6-8-16,4-3 1 15,5 0-2-15,4-14-2 16,1-7 0-16,-6-2-5 15,-8 5-1-15,-11 7 4 16,-10 6 6-16,-3 5 29 16,0 9-38-16,-9 16 6 0,-5 9-6 15,-7 3 6-15,1-2-7 16,1-1 3-16,0-5-3 16,-1-3-49-16,1-5-114 15,7-7-198-15,10-8-478 16</inkml:trace>
  <inkml:trace contextRef="#ctx0" brushRef="#br0" timeOffset="31405.25">11822 4062 1203 0,'0'0'219'0,"0"0"-140"16,0 0 9-16,-6 99 18 15,-4-51-51-15,-5 4-38 0,1-2-10 16,0-1-7-16,0-4-16 16,1-5-112-16,4-8-90 15,7-11-125-15,2-12-172 16</inkml:trace>
  <inkml:trace contextRef="#ctx0" brushRef="#br0" timeOffset="31637.16">12176 3850 956 0,'0'0'109'16,"0"0"66"0,0 0 35-16,0 0-98 0,0 0-91 15,0 0 20-15,73 136-5 16,-73-65-10-16,-1-5-18 15,-13-5-4-15,1-6-4 16,5-8 0-16,7-5-105 16,1-10-117-16,0-12-200 15</inkml:trace>
  <inkml:trace contextRef="#ctx0" brushRef="#br0" timeOffset="31815.9">12102 4157 1267 0,'0'0'133'0,"0"0"-21"15,92-6-33-15,-31 5-66 16,3 1-13-16,-4-3-38 16,-6-4-112-16,-8-7-198 15,-7-10-268-15</inkml:trace>
  <inkml:trace contextRef="#ctx0" brushRef="#br0" timeOffset="31992.38">12740 3774 1051 0,'0'0'173'15,"0"0"56"-15,0 0-87 16,66 82-53-16,-50 0 1 0,-9 12-34 16,-7 7-17-16,-17 0-15 15,-25-3-17-15,-18-6-7 16,-12-6-55-16,-7-3-128 15,3-8-170-15,9-9-424 16</inkml:trace>
  <inkml:trace contextRef="#ctx0" brushRef="#br0" timeOffset="35994.94">5697 15494 1113 0,'0'0'152'0,"0"0"-38"0,0 0-44 0,0 0-47 0,0 0-10 0,0 0 7 0,0 0 22 16,-108-20 10-16,62 16 3 16,-7-3-9-16,-12-2-28 15,-10-2 0-15,-8 0-10 16,-11-2-1-16,0 1-4 16,-3 0-3-16,3 2-2 15,3 2-5-15,3 0 5 16,3 1-1-16,7 0-1 15,8 2 2-15,7-1 2 16,8 3 0-16,3-1 0 0,0 1 1 16,1 1-1-16,-10 0-6 15,-6 2-1-15,-8 0 5 16,-1 0 2-16,4 0-1 16,7 0-2-16,14 0-3 15,11 0 1-15,9 0-16 16,11 0-9-16,4 0-7 15,5 0 7-15,-3 0-25 16,9-7 12-16,-4-1 6 16,3-4 2-16,-3-2 9 15,5-6-5-15,2-2-3 16,2-6-1-16,0-4 27 0,12 2 8 16,4 1 2-1,7 8 3-15,-1 7-2 0,-2 5 13 16,-1 4 29-16,-7 2 5 15,-9 3-5-15,-3 0-13 16,-3 3 11-16,-17 11-7 16,-14 9-6-16,-8 4-18 15,-4 6-12-15,-3 8 3 16,7 4-2-16,11 5-2 16,11-3-1-16,19 1 1 15,1-10-9-15,30-3 1 16,16-8-32-16,11-7-21 15,4-4-31-15,6-7-55 16,1-9-95-16,-3 0-522 16</inkml:trace>
  <inkml:trace contextRef="#ctx0" brushRef="#br0" timeOffset="36826.64">712 14262 950 0,'0'0'226'0,"0"0"-226"0,0 0 0 0,0 0 2 0,85 10 49 16,-48-10-8-16,2-6 15 15,-5-11 13-15,-7-6-43 16,-6-3 20-16,-6-4 17 15,-6-7-32-15,-9-6-15 16,0-8-8-16,-12-4-2 16,-16 5 15-16,-1 11 13 15,4 13-4-15,7 14-7 16,5 7-10-16,-1 5-14 16,-1 5-1-16,0 23-2 15,-1 17 0-15,4 19 2 16,12 16 8-16,0 16 23 15,3 9 22-15,12 3 14 0,-2-5-28 16,-5-7-11 0,-4-8-6-16,-2-11-17 0,1-6-4 15,-3-7 0-15,0-5-1 16,0-7-10-16,0-10-32 16,0-9-38-16,0-14-75 15,-9-10-149-15,-9-9-97 16</inkml:trace>
  <inkml:trace contextRef="#ctx0" brushRef="#br0" timeOffset="37013.29">595 14672 949 0,'0'0'379'0,"0"0"-368"0,0 0 12 15,116-47 80-15,-56 34 10 16,3-1-38-16,-3 1-35 15,-3-1-28-15,-4-2-9 16,-5-3-3-16,0-4-66 16,-2-10-202-16,-4-9-357 15</inkml:trace>
  <inkml:trace contextRef="#ctx0" brushRef="#br0" timeOffset="37222.28">1428 14033 1192 0,'0'0'115'0,"0"0"5"16,0 0-50-16,0 0 0 15,-76 110 29-15,56-56-22 16,3 5-32-16,3 2-26 16,10-1-13-16,4-6-5 15,0-8-2-15,24-7-32 16,6-11-133-16,7-15-158 15,3-13-330-15</inkml:trace>
  <inkml:trace contextRef="#ctx0" brushRef="#br0" timeOffset="37396.51">1801 14115 1037 0,'0'0'378'0,"0"0"-345"16,0 0 51-16,-57 119-13 15,32-67-52-15,0 2-14 16,2-3-5-16,-2-4-49 16,1-8-99-16,6-11-211 15,-1-16-375-15</inkml:trace>
  <inkml:trace contextRef="#ctx0" brushRef="#br0" timeOffset="37567.3">1556 14195 1339 0,'0'0'160'16,"0"0"-9"-16,0 0-110 0,0 0 46 16,88 68 8-16,-52-31-33 15,-9 0-43-15,-6-2-19 16,-3-1-3-16,-6 0-37 16,4-4-83-16,-3-8-189 15,1-18-334-15</inkml:trace>
  <inkml:trace contextRef="#ctx0" brushRef="#br0" timeOffset="37733.87">2061 14219 1393 0,'0'0'45'16,"0"0"114"-16,19 118-47 0,-19-66-49 15,0-1-32 1,0-6-28-16,0-7-3 0,0-7-59 15,0-12-156-15,6-13-199 16</inkml:trace>
  <inkml:trace contextRef="#ctx0" brushRef="#br0" timeOffset="38040.62">2334 14070 1115 0,'0'0'28'0,"0"0"129"16,-21 106-44-16,21-70-66 15,0-4-18-15,12-11-22 16,10-10-3-16,3-11-4 0,6 0 6 16,-2-15 12-16,-5-5-14 15,-5 1 0-15,-10 6 3 16,-3 8-2-16,-4 5-3 15,1 0-2-15,0 10-28 16,1 15 28-16,-4 9 1 16,0 3 4-16,0 0-5 15,-15-5-6-15,0-5-62 16,-1-7-120-16,2-12-364 0</inkml:trace>
  <inkml:trace contextRef="#ctx0" brushRef="#br0" timeOffset="38256.44">2481 13709 1291 0,'0'0'158'0,"96"125"-9"16,-38-25 36-16,-10 12-103 15,-21 2-30-15,-24-8-6 16,-8-7-23-16,-32-9-10 15,-21-9-13-15,-14-5-13 16,-7-4-98-16,-11-8-260 0,0-8-644 16</inkml:trace>
  <inkml:trace contextRef="#ctx0" brushRef="#br0" timeOffset="41656.04">12196 3738 440 0,'0'0'338'0,"0"0"-196"0,0 0-43 0,0 0-33 0,0 0-42 16,0 0-3-16,0 0 4 0,7-6 5 16,-7 6-12-16,3 5-1 15,-2 3 0-15,1 0 10 16,-1 3 8-16,-1 1 1 15,0-1-11-15,0 3-9 16,0 3-8-16,0 3 10 16,0 2-1-16,0 1-1 15,0-1 5-15,-1-3 3 16,-2-1-5-16,-4-2-9 16,2-1 0-16,2 0-2 15,-2 0 3-15,2 2-8 16,-1 3 3-16,-2-2 4 15,-1 1 0-15,2-3 5 0,-1 1 3 16,0-1-5 0,0-2-7-16,0 0 6 0,2-1-7 15,-2 1 5-15,3 0-5 16,-2 0 4-16,2 1-4 16,0-2 3-16,0 0 3 15,-1-2-2-15,1 1-5 16,2-1 2-16,-1 0 0 15,0 0-3-15,2-1 1 16,-1 0 1-16,1 0 3 16,0-1 5-16,0-1-12 15,0 0 2-15,0 1 1 16,0-1-3-16,0 1 1 16,0-1 3-16,0-1-4 0,0 2 0 15,0-2-1-15,5 0 1 16,1 0 1-16,1 0 3 15,0-1-4-15,2-1 0 16,6 1 1-16,0-1 0 16,6 1 1-16,0-2 0 15,0-1 1-15,3-3-4 16,-1 0 0-16,0 0-1 16,-1 0 3-16,-1-7-1 15,-2-1 2-15,-2 1-3 16,-2 1 1-16,-3 1-1 15,-2-1 1-15,0 0-1 0,-2 1 0 16,-3-1-10-16,1 0-7 16,-2-1-25-16,3-1-44 15,1-4-95-15,-2-3-234 16</inkml:trace>
  <inkml:trace contextRef="#ctx0" brushRef="#br0" timeOffset="42143.18">13380 4138 1018 0,'0'0'282'0,"0"0"-82"0,0 0-30 0,0 0-74 0,0 0-60 0,0 0-18 0,37-2-6 16,-10 2 0-16,4 0 0 15,2 0-12-15,3 1 0 16,2 3-38-16,0 3-67 16,-4 2-110-16,-5-2-144 15,-11 0-386-15</inkml:trace>
  <inkml:trace contextRef="#ctx0" brushRef="#br0" timeOffset="42325.12">13293 4329 1166 0,'0'0'107'15,"0"0"25"-15,0 0-18 16,0 0-65-16,0 0-11 16,85 38-14-16,-17-38-24 15,9 0-83-15,5 0-265 16</inkml:trace>
  <inkml:trace contextRef="#ctx0" brushRef="#br0" timeOffset="43071.26">14530 3817 826 0,'0'0'117'0,"0"0"43"0,0 0-17 0,0 0-61 0,0 0-37 16,0 0-34-16,81-33 6 15,-41 22 22-15,-1-3-1 16,-1-3 0-16,-6-4-6 16,-7-3-10-16,-8-3 12 15,-10-5-2-15,-7-4 9 16,0 2-12-16,-9 3-11 15,-10 9-7-15,1 6-1 16,-1 8 4-16,-3 4-12 16,2 4 7-16,-6 0-7 15,0 18 4-15,-6 17-6 16,1 16 13-16,-2 13 6 0,2 9 9 16,2 6 18-16,4 3-13 15,7 2-4-15,5 3-15 16,5-1 3-16,4-5-4 15,2-2-4-15,-1-3-5 16,-2-6 2-16,-3-8-3 16,-3-7-1-16,-3-8-2 15,0-8-4-15,-5-5 2 16,-1-9-42-16,1-8-49 16,0-7-83-16,7-10-165 15,4-2-76-15</inkml:trace>
  <inkml:trace contextRef="#ctx0" brushRef="#br0" timeOffset="43271.83">14156 4281 736 0,'0'0'657'0,"0"0"-647"0,106-58 99 0,-35 45 9 0,10 5-53 16,2 2-28-16,2 2-26 15,-5-1-11-15,-4-1-35 16,-3 0-103-16,-2 1-104 16,-5-4-104-16,-5-4-368 15</inkml:trace>
  <inkml:trace contextRef="#ctx0" brushRef="#br0" timeOffset="43478.62">15343 3825 1075 0,'0'0'64'16,"0"0"164"-16,0 0-67 16,-116-19-85-16,62 56-13 15,-7 20 0-15,5 11 8 16,11 6-21-16,10 1-1 16,11-5-29-16,11-4-12 15,13-6-8-15,0-5-1 16,13-5-5-16,16-8-92 0,10-11-145 15,8-11-269-15</inkml:trace>
  <inkml:trace contextRef="#ctx0" brushRef="#br0" timeOffset="43711.88">15672 4028 1125 0,'0'0'194'0,"0"0"-42"16,0 0 25-16,0 0-95 16,0 0-64-16,0 0-7 15,-123 71 25-15,77-19-1 0,3 0-19 16,7-2-15 0,8-1 5-16,6-3-6 0,3-5-45 15,2-2-109-15,4-12-135 16,3-14-203-16</inkml:trace>
  <inkml:trace contextRef="#ctx0" brushRef="#br0" timeOffset="43904.52">15361 4061 59 0,'0'0'1201'16,"0"0"-1115"-16,0 0 23 15,0 0-39-15,0 0 3 16,81 113-22-16,-41-64-34 0,4-1-11 16,0-3-6-16,-6-6-75 15,-7-6-138-15,-6-12-169 16</inkml:trace>
  <inkml:trace contextRef="#ctx0" brushRef="#br0" timeOffset="44121.88">15861 4298 1027 0,'0'0'291'16,"0"0"-253"-1,0 0 50-15,0 0 27 0,93 15-71 16,-49-7-38-16,-5-3-6 15,-4-2-31-15,-9-1-117 16,-5-2-192-16,-10 0-277 16</inkml:trace>
  <inkml:trace contextRef="#ctx0" brushRef="#br0" timeOffset="44309.88">15995 4157 1158 0,'0'0'31'16,"0"0"22"-16,0 0 121 0,-36 106-62 16,28-63-27-16,5 3-50 15,0-6-18-15,3-1-12 16,0-4-5-16,0-5-65 16,14-8-171-16,11-6-241 15</inkml:trace>
  <inkml:trace contextRef="#ctx0" brushRef="#br0" timeOffset="44824.05">16434 4270 453 0,'0'0'441'0,"0"0"-389"16,0 0 76-16,0 0 3 16,-96-34-26-16,65 34-12 15,-5 7-7-15,3 10-1 16,5 4-17-16,7 6-29 16,9 1-22-16,8 2-11 15,4-2-1-15,0-3-2 16,9-5 2-16,6-4-5 15,6-8 4-15,1-7-2 0,2-1 0 16,3-8-2-16,1-14-14 16,1-11 3-16,-1-11-3 15,-1-11 6-15,-1-13 5 16,-3-2 3-16,-8 9 3 16,-8 15 0-16,-7 19 21 15,0 15 34-15,0 12 8 16,-18 0-34-16,-9 24-27 15,-2 15-3-15,0 10 17 16,9 3-3-16,9 5-2 16,3-4-13-16,5-2 1 15,3-6-2-15,0-5-8 16,0-8-40-16,0-6-42 0,9-8-110 16,15-8-155-1,12-7-220-15</inkml:trace>
  <inkml:trace contextRef="#ctx0" brushRef="#br0" timeOffset="45029.44">16907 4226 1107 0,'0'0'338'0,"0"0"-281"16,0 0 10-16,0 0 77 0,-61 75-57 0,34-34-49 15,1 5-12-15,0 2-15 0,-1-4-5 16,1-4-6 0,3-7-20-16,5-7-52 0,0-5-109 15,7-8-139-15,5-12-245 16</inkml:trace>
  <inkml:trace contextRef="#ctx0" brushRef="#br0" timeOffset="45188.8">16652 4282 1138 0,'0'0'152'0,"0"0"26"16,0 0-22-16,0 0-118 15,0 0-38-15,0 0 7 16,39 86-7-16,-8-46-15 16,5 0-157-16,2-7-180 0,4-6-407 15</inkml:trace>
  <inkml:trace contextRef="#ctx0" brushRef="#br0" timeOffset="45459.75">17049 4560 1075 0,'0'0'170'0,"0"0"-37"16,0 0 8-16,0 0-36 16,0 0-42-16,0 0-37 15,-69 0-5-15,62-1 0 16,7-2-5-16,1-1-8 15,26-2-8-15,12 3-1 16,2 3 1-16,0 0 0 0,-8 14 0 16,-5 15 1-1,-15 9 11-15,-13 7 3 0,0 4-1 16,-25-3-4-16,-14-7 0 16,-8-8-5-16,-7-8-5 15,-3-5-70-15,5-7-180 16,4-6-525-16</inkml:trace>
  <inkml:trace contextRef="#ctx0" brushRef="#br0" timeOffset="46277.19">17660 4118 641 0,'0'0'253'15,"0"0"-76"-15,0 0 35 0,0 0-43 0,0 0-56 0,0 0-59 16,8-13-49-16,-17 26-5 15,-1 7 16-15,5-1 13 16,5-2-4-16,0-2-13 16,5-2 1-16,15-2 4 15,9-4-7-15,8-5 3 16,4-2-9-16,0 0 0 16,-5-10-1-16,-6-2 3 15,-7 3-4-15,-7 5 0 16,-8 4 10-16,-2 0 10 15,0 18-9-15,0 19-5 16,3 13 12-16,-7 7 11 0,-2 1-7 16,0-4-2-1,0-4-7-15,-14-11-1 0,-8-7-1 16,-5-10-2-16,-4-5-1 16,4-8 3-16,0-7-6 15,8-2-2-15,8-4-3 16,6-14 2-16,5-8-3 15,0-2-2-15,8-3-14 16,16 0-23-16,9 0-28 16,9 2-57-16,7 2-118 15,2 0-145-15,1 3-222 16</inkml:trace>
  <inkml:trace contextRef="#ctx0" brushRef="#br0" timeOffset="46427.69">18308 4271 707 0,'0'0'221'15,"0"0"-28"-15,0 0 24 0,103 0-85 0,-73 0-41 0,-5 0-55 0,-3 0-36 16,-2 0-20-16,-1-7-157 16,-4-3-233-16</inkml:trace>
  <inkml:trace contextRef="#ctx0" brushRef="#br0" timeOffset="46637.67">18457 4116 761 0,'0'0'544'16,"0"0"-509"-16,0 0 73 16,0 0 24-16,-33 93-43 15,28-53-27-15,1-3-36 16,4 0-16-16,0-4-10 15,0-5 0-15,0-4-65 16,5-4-99-16,10-6-119 16,5-6-231-16</inkml:trace>
  <inkml:trace contextRef="#ctx0" brushRef="#br0" timeOffset="47056.03">18814 4196 593 0,'0'0'536'0,"0"0"-436"16,0 0 80-16,0 0-50 16,-96 16-47-16,75 5-17 15,3 5-34-15,3-1-2 16,7 0-13-16,3-1-8 15,5-4-7-15,0-3 1 0,11-7-3 16,5-5 3 0,2-5-3-16,4 0 0 0,3-8 6 15,4-16-5-15,-1-8-1 16,2-12 0-16,1-10-1 16,-2-6 2-16,-5 2 1 15,-5 11-1-15,-11 17 5 16,-8 19 26-16,0 11 0 15,0 0-22-15,-13 23-10 16,-7 15-4-16,-1 12 0 16,3 7 4-16,4 1 0 15,6-5-20-15,6-3-70 16,2-7-84-16,0-7-103 0,10-13-122 16,5-14-483-1</inkml:trace>
  <inkml:trace contextRef="#ctx0" brushRef="#br0" timeOffset="47344.02">19091 4140 674 0,'0'0'342'15,"0"0"-161"-15,0 0 21 16,0 0-96-16,0 0-38 16,0 0-1-16,-75 35-11 15,69-14-34-15,6-1-11 16,0-2-8-16,11-2-1 15,13-6 8-15,6-7-6 0,2-3 1 16,-2 0-5-16,-3-3-16 16,-10-4 7-16,-8 4 9 15,-4 2 0-15,-5 1-6 16,0 4-3-16,-8 14 5 16,-9 4 4-16,-4 3 0 15,-2-1-28-15,1-2-132 16,5-1-132-16,9-5-386 15</inkml:trace>
  <inkml:trace contextRef="#ctx0" brushRef="#br0" timeOffset="47643.86">19360 4370 1109 0,'0'0'132'0,"0"0"-54"15,0 0 50-15,0 0-75 16,0 0-36-16,0 0-17 16,-26-3-3-16,26 3-3 15,11 0 6-15,11 0 13 16,2 0 10-16,0 3-13 16,-8 4 9-16,-5 4 31 15,-8 3-4-15,-3 5-12 16,-2 2-6-16,-20 3-5 15,-6-2-13-15,-10-4-6 16,-1-4-4-16,1-3-90 0,8-3-131 16,15-5-279-1</inkml:trace>
  <inkml:trace contextRef="#ctx0" brushRef="#br0" timeOffset="48040.59">20056 3705 1014 0,'0'0'155'0,"0"0"77"0,0 0-80 16,0 0-44-16,0 0-10 15,0 0-36-15,15-35-31 16,-15 35-22-16,-1 17-8 16,-8 13 0-16,-4 9 19 15,0 5 0-15,-1 2-15 16,3 1-1-16,4-2 0 15,2-4-4-15,5-3-1 0,0-7-12 16,0-5-29 0,0-8-61-16,3-5-59 0,6-8-67 15,3-5-95-15,5 0-479 16</inkml:trace>
  <inkml:trace contextRef="#ctx0" brushRef="#br0" timeOffset="48216.72">19930 3899 791 0,'0'0'346'0,"0"0"-186"16,0 0-5 0,0 0-104-16,0 0-39 0,119-16-12 15,-71 16-8-15,5 0-134 16,0 0-214-16,-1 0-567 15</inkml:trace>
  <inkml:trace contextRef="#ctx0" brushRef="#br0" timeOffset="48406.68">20382 3938 148 0,'0'0'1041'16,"0"0"-890"-16,0 0 29 15,0 0-101-15,0 0-50 16,89 0-20-16,-57 0-9 0,-1 0-15 16,-3 0-80-16,-6 0-113 15,-6-10-76-15,-6-4-190 16</inkml:trace>
  <inkml:trace contextRef="#ctx0" brushRef="#br0" timeOffset="48573.73">20600 3783 372 0,'0'0'590'15,"0"0"-433"-15,0 0 23 16,0 0-78-16,0 0-5 16,-90 89-8-16,75-40-34 0,5 5-4 15,5-4-33 1,5-1-13-16,0-7-5 0,0-7-1 16,0-5-93-16,12-9-136 15,3-11-200-15</inkml:trace>
  <inkml:trace contextRef="#ctx0" brushRef="#br0" timeOffset="49155.05">20916 3870 349 0,'0'0'424'15,"0"0"-296"-15,0 0 41 16,0 0-6-16,0 0-57 15,-90-28-44-15,69 41-2 16,1 7-4-16,1 2-10 16,5 4-12-16,6-1-18 15,5 0-5-15,3-5-5 16,0-3-3-16,5-4-2 16,11-6 4-16,7-5-2 0,3-2 0 15,3 0 0-15,-1-12 2 16,-1-13-3-16,-2-14-1 15,-2-11 4-15,5-14-4 16,2-16 5-16,1-8-5 16,-2 6 3-16,-9 17 5 15,-9 26 48-15,-10 24 2 16,-1 12-18-16,-6 3-10 16,-17 21-31-16,-4 21 1 15,4 13 3-15,11 7-1 16,9 0-3-16,3-5 1 15,3-3-3-15,11-7 1 16,-1-7-38-16,0-8-80 0,1-9-93 16,5-10-70-16,3-12-69 15,7-1-240-15</inkml:trace>
  <inkml:trace contextRef="#ctx0" brushRef="#br0" timeOffset="49333.38">21326 3648 266 0,'0'0'718'0,"0"0"-579"0,0 0 102 0,0 0-137 0,0 0-84 0,0 0 16 0,-46 79 12 15,37-27-26-15,6 4-6 16,3-2-7-16,0-5-9 0,0-6-3 16,0-7-43-1,7-8-109-15,5-9-120 0,2-9-207 16</inkml:trace>
  <inkml:trace contextRef="#ctx0" brushRef="#br0" timeOffset="49500.02">21222 3774 113 0,'0'0'1023'15,"0"0"-918"-15,0 0 33 16,0 0-78-16,115-5-54 15,-66 5-6-15,-6 2-29 16,-4-2-137-16,-2 0-152 0,-10-14-206 16</inkml:trace>
  <inkml:trace contextRef="#ctx0" brushRef="#br0" timeOffset="49658.13">21665 3484 1057 0,'0'0'184'0,"0"0"33"0,0 0-58 16,43 90-59-16,-38-5-5 15,-5 16-28-15,0 6-22 16,-16 4-17-16,-21-5-9 16,-26-8-19-16,-26-9-22 15,-21-12-112-15,-11-10-280 16</inkml:trace>
  <inkml:trace contextRef="#ctx0" brushRef="#br0" timeOffset="53680.55">2786 7503 763 0,'0'0'85'0,"0"0"-40"0,0 0 56 0,0 0-40 0,-109-42-11 16,76 37 76-16,-4 3-26 0,-4 2-2 15,0 0-34 1,-3 2-3-16,0 12-21 0,-4 6-6 16,-4 4-2-16,-8 4-2 15,-6 5-7-15,-2 0 6 16,-3 4 12-16,5 0-22 15,3 2-10-15,3 4-2 16,2 0-2-16,0 6-4 16,-2 1 2-16,2 1 4 15,3 1-3-15,-2 0 5 16,-1 7-3-16,-5 4-3 16,-7 3 8-16,1 2-4 15,2-3-1-15,7-2 29 16,11 0-32-16,6 3-2 0,0 2-1 15,4-4 0-15,5 1 0 16,1-4 0-16,6-6 0 16,3 0 2-16,2-3-2 15,2-1-1-15,-5 3 1 16,3 1 2-16,-1 1-1 16,2 3 2-16,2 2-3 15,7-1-1-15,3-1 1 16,2-6 0-16,5-5 1 15,2-3-1-15,0-1 0 16,0 3 0-16,0 0 0 16,5 3 1-16,5-2 1 15,5 0-4-15,3-2 2 16,4 1 0-16,8 1-2 0,4 0 2 16,8 1 1-16,7 5 0 15,8 1-1-15,10-1 3 16,17-2-2-16,7-4 0 15,6-7 9-15,-6-6-6 16,-8-4-4-16,-14-7-4 16,-8-4 4-16,-7-5 0 15,-7 0-3-15,-5-4 3 16,-4 0 0-16,-2-1 2 16,-2-2 1-16,4 1-3 15,-2-2 1-15,0-2 1 16,-1 1-2-16,-6 0 0 15,-2-1-1-15,-5 0 1 0,-5 0 1 16,-4 0-1-16,-4-1-2 16,-1-1-6-16,-2-3-15 15,-2 0-25-15,-1 0-46 16,-3 0-100-16,0 0-104 16,-13 0-433-16</inkml:trace>
  <inkml:trace contextRef="#ctx0" brushRef="#br0" timeOffset="54255.87">1935 10223 900 0,'0'0'196'0,"0"0"-193"0,0 0 96 0,0 0-15 0,0 0-45 16,0 0 13-16,-15 48 4 15,15-41-9-15,0-3 21 0,0-1 4 16,-1-1 0-16,-1-2-1 16,2 0-14-16,0 0-18 15,0 1-11-15,0-1-11 16,0 3-10-16,0 1-5 16,0 3-2-16,9 6-2 15,8 0 2-15,10 2 6 16,4 0-6-16,9 4 5 15,2 0-5-15,7 0 8 16,-7-1-4-16,0 1 0 16,-9-4-2-16,-11 2 0 15,-3 3 4-15,-11 2-2 16,-8 7 1-16,0 6-1 16,-27 3 2-16,-10 5-1 0,-8-1-1 15,-4 0-4-15,-2-1 0 16,3 3-2-16,5-1-29 15,3 3-36-15,4 2-47 16,6-1-198-16,2-3-438 16</inkml:trace>
  <inkml:trace contextRef="#ctx0" brushRef="#br0" timeOffset="68435.69">3899 10127 561 0,'0'0'434'0,"0"0"-425"0,0 0 82 0,0 0 23 0,0 0-73 16,-84 0-18-16,80 0 15 16,-2 0-6-16,0-1-3 15,-4-3 4-15,5-1-11 16,2 0-1-16,1 2-5 15,2-3 10-15,0 0 0 16,0 1-18-16,0-2-4 16,15-2-3-16,12 0-2 15,15-4 0-15,10-1 1 16,8-3 0-16,3-2 0 0,-2 0 1 16,-3-2-1-16,-6-1 0 15,2-2 6-15,-6-1 4 16,-4-4 5-16,-5-6-2 15,-5-2-1-15,-7-8-9 16,-6-2 2-16,-9-3-1 16,-7 5 15-16,-5 5 43 15,0 13-51-15,0 8 5 16,0 8 21-16,-8 7-6 16,-7 4-20-16,-4 0-4 15,-8 0-3-15,-6 14 1 16,0 11 6-16,-3 7-1 0,-2 12-1 15,0 13 9-15,4 10-1 16,3 14 8-16,2 7 5 16,4 7-3-16,2 5-7 15,0 9-2-15,-1 10 2 16,-3 5-7-16,0 0 4 16,3-1-4-16,0-10-13 15,-1-7 0-15,1-10 0 16,-1-9 0-16,2-6 0 15,-5-10 0-15,7-9 0 16,-1-12 0-16,7-17 0 16,1-10-8-16,7-13-39 15,1-10-24-15,0 0-36 16,-3-24-84-16,-1-21-74 0,-7-14-59 16,-8-15-208-16</inkml:trace>
  <inkml:trace contextRef="#ctx0" brushRef="#br0" timeOffset="68603.46">3421 10768 840 0,'0'0'88'0,"0"0"24"0,0 0 35 0,42-82-46 0,1 64-32 16,14-1-2-16,15 1-1 16,10 2 7-16,4 4-31 15,-5 1-37-15,-1 4-5 16,-7 2-16-16,-3 3-125 15,-1 0-218-15,-3 2-321 0</inkml:trace>
  <inkml:trace contextRef="#ctx0" brushRef="#br0" timeOffset="68806.96">4698 10512 1346 0,'0'0'70'0,"0"0"-12"16,0 0 79-16,-110 98-43 15,67-37-17-15,-3 1-31 16,4 2-14-16,1 0-8 16,1-3-14-16,6-6-10 15,3-8-1-15,3-11-42 16,8-6-59-16,2-12-115 0,4-12-138 16,3-6-259-1</inkml:trace>
  <inkml:trace contextRef="#ctx0" brushRef="#br0" timeOffset="69053.08">4160 10658 722 0,'0'0'599'0,"0"0"-590"16,0 0 134-16,0 0-10 15,0 0-117-15,0 0 29 16,57 52 17-16,-23 3 1 0,3 6-26 15,0 1-20-15,1-3-2 16,-1-9-3-16,-4-8-7 16,-3-8-3-16,-5-9-2 15,-3-6-31-15,-5-8-43 16,5-7-105-16,-1-4-89 16,0-2-136-16</inkml:trace>
  <inkml:trace contextRef="#ctx0" brushRef="#br0" timeOffset="69753.55">5007 10484 1084 0,'0'0'36'0,"0"0"94"0,0 0 50 0,0 0-85 0,0 0-42 0,12-73 19 15,-12 72 13-15,0 1-31 16,0 0-14-16,0 4-16 15,-3 22-9-15,-9 14-5 16,-4 15 6-16,2 9 12 16,-1 2-12-16,7 3-5 15,0 0-5-15,5-3 0 16,3-3 1-16,0-8-7 0,0-7 1 16,12-8 0-16,4-5 4 15,1-9-5-15,11-6-1 16,5-9 0-16,6-9-3 15,4-2 0-15,2-7 4 16,-2-19-10-16,0-6 10 16,-5-11-2-16,-5-9 3 15,-8-13-1-15,-1-5 4 16,-7-1-2-16,-1 9-2 16,-4 15 0-16,-2 20 0 15,-6 12 3-15,-1 10-3 16,-3 3 0-16,0 2-2 0,0 0-26 15,0 0-54 1,6 0-93-16,2 7-139 0,4 5-81 16</inkml:trace>
  <inkml:trace contextRef="#ctx0" brushRef="#br0" timeOffset="70103.21">5689 10779 711 0,'0'0'776'0,"0"0"-766"0,0 0 118 0,0 0-23 0,0 0-66 0,0 0 32 16,134 43-20-16,-65-25-22 15,-2-4 1-15,-4-1-22 16,-14-6 0-16,-10-3-6 16,-14-3-2-16,-10-1-7 15,-6 0-37-15,-4 0-47 0,-3 0-66 16,-2-5-41-1,0-9-91-15,-4-6-252 0</inkml:trace>
  <inkml:trace contextRef="#ctx0" brushRef="#br0" timeOffset="70306.42">6050 10578 1109 0,'0'0'147'15,"0"0"21"-15,0 0 10 16,0 0-93-16,-49 74 15 15,31-15-12-15,-3 6-27 16,9 1-22-16,2-5-9 16,4-6-21-16,3-8-5 0,1-10-4 15,2-9-6 1,0-7-50-16,0-5-105 0,15-12-259 16,11-4-792-16</inkml:trace>
  <inkml:trace contextRef="#ctx0" brushRef="#br0" timeOffset="71085.86">6663 10333 1030 0,'0'0'9'16,"0"0"54"-16,0 0 13 15,91-28-15-15,-38 20-1 16,3-2 27-16,-4-5-33 16,-6-3-13-16,-2-5-20 15,-5-9 12-15,-5-6-8 0,-3-8-17 16,-4-5 4 0,-8 0-4-16,-8 2 14 0,-8 7-5 15,-3 12 18-15,0 7 10 16,-4 8-12-16,-9 2-12 15,-4 3-6-15,-4 4-4 16,1 5-1-16,0 1 4 16,1 0-3-16,0 4-4 15,-2 9 0-15,1 2 2 16,0 1 5-16,2 1 1 16,2 1 3-16,-1 3-7 15,1 6 3-15,-3 4-7 16,1 3 2-16,1 2 5 0,1 1-4 15,5 0 1-15,2 2-2 16,-2 1-4-16,2 2 1 16,-2 5 2-16,-2 4 0 15,2 4-4-15,1 0 3 16,-2 0-3-16,6 0-1 16,1-3 1-16,-1 3-1 15,-2 3 4-15,-1 1-7 16,-2 1 7-16,-4-3-3 15,3 1-4-15,-4-1 0 16,2-1 0-16,-3-2 0 16,3-5 0-16,-5-5 0 15,4-7 0-15,-3-9 0 16,7-7 0-16,2-8 0 0,-1-6 0 16,1-6-33-16,-2-1-27 15,-2-7-83-15,3-20-168 16,-2-12-134-16</inkml:trace>
  <inkml:trace contextRef="#ctx0" brushRef="#br0" timeOffset="71264.48">6335 10707 551 0,'0'0'686'0,"0"0"-681"0,0 0 88 0,128-46 38 0,-59 43-72 0,2 3-22 0,-5 0-35 16,-8 0-2-16,-7 0-71 16,-2 0-145-16,-6 0-209 15</inkml:trace>
  <inkml:trace contextRef="#ctx0" brushRef="#br0" timeOffset="71935.05">7055 10690 726 0,'0'0'304'16,"0"0"-206"-16,0 0 129 0,0 0-106 15,0 0-55-15,0 0-11 16,-17-5-16-16,9 20 8 16,-2 5 6-16,10 6-9 15,0 0-20-15,0 4-7 16,22-5-7-16,8-3-5 16,4-9 3-16,5-4-5 15,1-9-3-15,-5 0-11 16,-7-7-8-16,-5-10 12 15,-4-3 1-15,-4-1-2 0,-8 2 5 16,-4 6 3-16,-3 3 2 16,0 6 1-16,0 1 16 15,0 3-7-15,0 0-12 16,-9 12 0-16,-3 18 0 16,-1 11 18-16,0 11-5 15,-4 5 2-15,4 3 19 16,-4-2-9-16,-1-2-2 15,3-5-7-15,-2-4 0 16,0-6-3-16,1-5-3 16,-1-5 0-16,-1-6 0 15,1-6-1-15,-3-6-3 16,1-5-6-16,-8-4 0 16,-1-4 0-16,-4 0 0 15,1-2 0-15,7-14 0 0,3-6 0 16,9-2 0-16,10-5 0 15,2 2 0-15,0-1 0 16,20 3 0-16,10 1 0 16,10 0-4-16,11 0-21 15,10 0-29-15,6 2-53 16,5-2-108-16,-4-4-121 16,-11 1-141-16</inkml:trace>
  <inkml:trace contextRef="#ctx0" brushRef="#br0" timeOffset="72353.05">7726 10504 1050 0,'0'0'181'0,"0"0"-154"0,0 0 202 0,0 0-61 0,0 0-117 0,0 0-10 16,23 65 35-16,-23-6-27 15,0 7-17-15,0 2-9 0,0 0-5 16,0-7-4 0,0-10-8-16,0-12 0 0,0-11-2 15,0-9-1-15,0-11-3 16,3-5 0-16,8-3 1 15,8-9 9-15,5-20 8 16,10-15-12-16,2-11-1 16,-1-7 1-16,-1 2-4 15,-6 11 0-15,-4 10-2 16,-6 14 1-16,-6 5-1 16,-3 4-3-16,0 7-21 15,-3 5-32-15,0 4-94 0,3 0-176 16,4 10-449-1</inkml:trace>
  <inkml:trace contextRef="#ctx0" brushRef="#br0" timeOffset="72592.75">8339 10761 1349 0,'0'0'254'16,"0"0"-251"-16,0 0 132 16,0 0-20-16,0 0-32 0,89 43-50 15,-48-30-15 1,-3-4-9-16,-4-3-9 0,-2-4-1 16,-2-2-20-16,-6 0-45 15,-2 0-99-15,-6 0-112 16,-8-14-103-16,-8-4-400 15</inkml:trace>
  <inkml:trace contextRef="#ctx0" brushRef="#br0" timeOffset="72795.25">8541 10625 1104 0,'0'0'197'15,"0"0"-167"-15,0 0 189 16,-59 72-30-16,38-18-92 0,2 5-18 15,2 2-21 1,3-4-24-16,1-10-20 0,3-5-9 16,1-13-5-16,2-7-5 15,4-6-48-15,3-9-86 16,4-7-225-16,20 0-429 16</inkml:trace>
  <inkml:trace contextRef="#ctx0" brushRef="#br0" timeOffset="73421.27">9223 10538 474 0,'0'0'141'0,"0"0"-67"0,87-82 112 15,-61 38-36-15,-1-8-12 16,-3-3-20-16,-3 0-26 16,-2 1 6-16,-5 9-13 15,-8 7-30-15,-4 10 16 0,0 11-1 16,0 6-19-1,-3 7-7-15,-10 4-7 0,-5 0-29 16,-8 0-6-16,-3 14 1 16,-4 4 6-16,1 6 0 15,4 4 8-15,1 3-4 16,4 4 4-16,6 4-7 16,1 3 3-16,4 6-2 15,0 4 4-15,4 4-6 16,-2 3 2-16,1-2 0 15,-1 2-6-15,-4 2-5 16,-1 4 0-16,-1 1 0 16,-4 5 0-16,2-2 0 15,-3-1 0-15,2 1 0 16,-1 0 0-16,0 0 0 0,-1-2 0 16,-1-4 0-1,2-2 0-15,2-9 0 0,6-3 0 16,1-6 0-16,3-11 0 15,1-9 0-15,-1-7 0 16,-5-8 0-16,-1-7 0 16,-4-1 0-16,2-1 0 15,3-20-88-15,4-16-113 16,1-10-269-16,6-6-576 16</inkml:trace>
  <inkml:trace contextRef="#ctx0" brushRef="#br0" timeOffset="73579.03">8771 11030 1300 0,'0'0'120'0,"0"0"-75"16,118-55 138-16,-52 41-67 0,6 2-59 0,-1-1-33 0,-8-4-14 16,-7-1-10-16,-2-5-59 15,-2-1-180-15,0-4-235 16</inkml:trace>
  <inkml:trace contextRef="#ctx0" brushRef="#br0" timeOffset="73851.03">9714 10545 1133 0,'0'0'84'0,"0"0"150"15,0 0-66-15,0 0-87 16,0 0-23-16,0 0 35 15,-34 122-16-15,12-61-27 16,-2 5-13-16,3 5-10 16,1-4-22-16,7-5-5 15,1-9 0-15,8-6 0 16,4-8 0-16,0-8 0 16,7-8 0-16,15-9 0 15,5-10-43-15,6-4-39 0,4 0-92 16,2-19-137-1,-6-7-202-15</inkml:trace>
  <inkml:trace contextRef="#ctx0" brushRef="#br0" timeOffset="74030.39">9544 10910 1119 0,'0'0'35'0,"0"0"-35"16,106 0 108-16,-52 0-82 16,4 0-26-16,0-4-28 15,0-3-102-15,-1-4-121 16,0-8-396-16</inkml:trace>
  <inkml:trace contextRef="#ctx0" brushRef="#br0" timeOffset="74258.87">10366 10843 1109 0,'0'0'51'16,"0"0"148"-16,0 0 11 16,0 0-86-16,88 33-42 15,-55-27-31-15,1 0-11 16,7-3-30-16,2 1-10 15,-1-3-10-15,-6-1-45 16,-5 0-61-16,-9 0-110 0,-9 0-177 16,-7 0-572-16</inkml:trace>
  <inkml:trace contextRef="#ctx0" brushRef="#br0" timeOffset="74486.28">10314 11129 1231 0,'0'0'61'0,"0"0"72"16,0 0 80-16,0 0-75 16,112 35-101-16,-54-30-33 0,3-4 1 15,-3-1-5-15,-1 0-14 16,0-6-74-16,-2-12-77 15,2-9-154-15,1-7-310 16</inkml:trace>
  <inkml:trace contextRef="#ctx0" brushRef="#br0" timeOffset="75401.07">11505 10611 929 0,'0'0'95'0,"0"0"100"0,0 0 11 0,0 0-84 0,0 0-56 0,0 0-11 16,-36 18-7-16,1 17 12 0,-5 11-5 15,3 12-11-15,4 7-7 16,6 0-11-16,11-3-11 15,9-5-5-15,7-9-2 16,4-5-2-16,18-7-1 16,10-7-2-16,8-8 4 15,6-7-3-15,8-7 1 16,1-5-5-16,0-2 0 16,-3-3-1-16,-3-15 0 15,1-14 2-15,2-11-2 16,-4-15 0-16,-11-10 0 0,-20-1 2 15,-17 7 1-15,-22 10 5 16,-34 11-7-16,-25 8-7 16,-26 11-77-16,-24 7-257 15</inkml:trace>
  <inkml:trace contextRef="#ctx0" brushRef="#br0" timeOffset="78335.45">3457 11358 724 0,'0'0'214'0,"0"0"-199"0,0 0-1 0,0 0 88 0,109 4-51 15,-61 3 17-15,6 3 21 16,12 3-31-16,18-2 16 0,19 1-25 16,14 1 4-16,12 0-11 15,7 0-20-15,4 1 0 16,1 1-8-16,2 1-6 15,-3-1-3-15,5 2-2 16,-1 0 2-16,-2 2-5 16,1 0-17-16,0-2-21 15,-2 0-4-15,-1-1 23 16,-7-4 13-16,-12 2 2 16,-7-2 4-16,-6-4 2 15,-4-5-1-15,-2-2 10 16,-2-1 5-16,-3 0 4 0,7 0-10 15,-1 0 5-15,-3 0 0 16,1 2 7-16,-4 4 8 16,-1 2-4-16,4 1-9 15,3-1 0-15,7 3-7 16,1-2 7-16,-2-1-16 16,-4-1 0-16,-3 0 6 15,0 0-1-15,2 0 4 16,0 2-2-16,1-3-7 15,4-1 1-15,-3 1-2 16,1-3 2-16,-2-2 1 16,-1 1-3-16,-1 1-14 15,0 1 4-15,3 1-6 16,3 4-12-16,3 0 3 16,1 1-11-16,-4 2-31 0,0 0 23 15,-5 0 7-15,2-1 18 16,6 2 11-16,4 1-2 15,7 2-11-15,2 4-37 16,3 3 22-16,4 0-1 16,-1 0 7-16,-4 2 16 15,-4-1 14-15,-5-1 0 16,-9-1 0-16,-10-4 15 16,-13-5 16-16,-8-3 18 15,-8-2-29-15,-9-2-2 16,-7 1 5-16,-14-3 0 15,-10 0-7-15,-8-1 17 0,-8-2 2 16,-3-1-6-16,-4 0 22 16,-4 0 7-16,-2-14-23 15,1-4-26-15,-2-2-9 16,1-4 1-16,5-3 0 16,6-5-1-16,6-8-2 15,7-7 0-15,5-9 0 16,8-7-6-16,4-8-7 15,2-9-4-15,0-9-14 16,0-4 11-16,1-10 5 16,2-9 1-16,5-9 6 15,4-13 10-15,8-7 1 16,2 8 5-16,-5 14-5 0,-10 18 0 16,-15 21 0-16,-13 12 2 15,-5 13-3-15,-6 13 0 16,-6 5 4-1,-1 7-4-15,-2 4 1 0,-2 1-2 16,-1 3 1 0,0 0-2-16,0-1 1 0,0-1-4 15,0 1 0-15,0 1-9 16,0 2 1-16,0 2 7 16,-4 2 6-16,-7 2-1 15,-6 0-6-15,-12-1 2 16,-11-3-1-16,-16-2 6 15,-4 1 4-15,-5 2-3 0,-2 2-1 16,-3 2-1-16,-4 1-4 16,-4 0 5-16,-6-1 0 15,-4-1 0-15,-9-4 0 16,-10-5 0-16,-8-4 1 16,-6-4 1-16,-3-1 3 15,0-2-5-15,-1 0 0 16,-2-1 0-16,2 2-1 15,-1 2 0-15,3 3 1 16,0 4 0-16,1 2-1 16,-2 0 2-16,-4 1-1 15,-2-2 5-15,0 3-4 16,5-5-2-16,7 4-1 16,12 1 0-16,8 1 2 15,7 2-1-15,1-2 2 0,-1 2-1 16,-6-1 1-16,-9-1-1 15,-8 0 3-15,-5-1-2 16,-3 3-2-16,1 2 0 16,5 1 0-16,6 4 0 15,5 0-1-15,5 1 2 16,3 2 1-16,2-1-1 16,10 1 1-16,3 1-2 15,1 0 2-15,-1 1-1 0,-1-1 0 16,-4-1-1-1,-2 0-1-15,-4-2-5 0,-5-1 3 16,-7-3 0-16,-1 1 2 16,-1-2-1-16,-5 2 3 15,3-2 0-15,-3 0 0 16,-3 1 1-16,2 0-1 16,-5 2-1-16,0-1-8 15,3 1 7-15,3 0-1 16,-1 0 3-16,3-1 1 15,5 2-1-15,6 2 1 16,4 4-1-16,2 1 0 16,1 3 0-16,4 0 0 15,11 0 0-15,11 0-3 16,11 7-7-16,8 0 6 0,3 0-4 16,2 2 5-16,0-1-38 15,-3 2 20-15,0 0 12 16,-2-2 6-16,2-1 0 15,-4-1-2-15,4-3 2 16,-1-2 0-16,10-1-5 16,5 0 5-16,5 0 2 15,3 0 0-15,3-1 1 16,-4-2-1-16,0 0 0 16,-2 1 1-16,1 1-7 15,-1 1 1-15,-1 0 0 16,0 0 4-16,8 0 2 15,4 0 0-15,0 0-2 16,7 0 2-16,-1 0 2 0,-2 0-2 16,-3 0-7-16,-2 0-6 15,-1 0 3-15,-5 0-8 16,5 0 8-16,-2 0 9 16,1 0-1-16,8 0 1 15,4 0 2-15,4 0 0 16,2 0 4-16,0 0 4 15,0 0 0-15,0 0 2 16,-4 0-11-16,-8 14-7 16,-2 10 7-16,-9 12 0 15,-6 13 5-15,-2 17 16 0,-5 26-1 16,-3 30 24 0,-8 30-7-16,-7 29 5 0,3 11-23 15,5 2 5-15,7-8-3 16,8-15 13-16,11-23-7 15,4-15-5-15,3-22-5 16,4-19-12-16,-2-13 1 16,-3-18-4-16,0-12 0 15,-7-11-2-15,6-7 1 16,-4-5-2-16,-1-8-5 16,8-5-16-16,0-2-24 15,-1-3-47-15,4-3-66 16,-2-5-190-16</inkml:trace>
  <inkml:trace contextRef="#ctx0" brushRef="#br0" timeOffset="82656.39">14903 9639 184 0,'0'0'1015'0,"0"0"-945"0,0 0 28 0,0 0-24 0,0 0-61 0,103 24 30 15,-39-18-9-15,6-4-15 16,1-2 9-16,-6-1-21 16,-8-19 11-16,-14-9-10 0,-17-11 7 15,-13-6 5-15,-13-10 5 16,0-1 4-16,-14-2-17 16,-8 7 17-1,0 10-24-15,0 11 10 0,2 13-14 16,-4 9 5-16,-4 9-3 15,-8 9-6-15,-4 22 1 16,1 14 1-16,5 9 1 16,8 9 2-16,8 8 9 15,5 3 13-15,4 4 3 16,0 3-5-16,-3 1-3 16,-1 1-8-16,-7 0-5 15,-4-2-1-15,-7-5-4 16,4-6 0-16,2-8-1 15,4-8 0-15,12-9-1 0,6-11 0 16,3-10-3-16,0-10-12 16,0-6-26-16,0-4-61 15,0-4-128-15,10 0-183 16</inkml:trace>
  <inkml:trace contextRef="#ctx0" brushRef="#br0" timeOffset="82858.97">14675 10100 994 0,'0'0'112'15,"0"0"-21"-15,0 0 51 0,128-38-63 0,-60 34-16 0,7 3-24 0,3 0-9 0,-4-1-24 16,-2 1-6-16,-8 1-44 15,-5 0-253-15,-7 0-417 16</inkml:trace>
  <inkml:trace contextRef="#ctx0" brushRef="#br0" timeOffset="83078.87">15683 10046 1025 0,'0'0'144'15,"0"0"70"-15,0 0-138 0,0 0-50 16,0 0 71-16,-99 97-43 16,64-57-19-16,4 3-26 15,1 1-1-15,3-2-8 16,3-1 0-16,0-4-1 16,-1-6-43-16,-2-9-101 15,2-10-138-15,0-11-194 16</inkml:trace>
  <inkml:trace contextRef="#ctx0" brushRef="#br0" timeOffset="83262.98">15263 10153 843 0,'0'0'198'0,"0"0"-68"16,0 0 17-16,0 0-94 15,83 35 33-15,-47 6-5 16,1 2-47-16,-5 3-18 15,-4-3-16-15,-4-4-2 16,-3-3-20-16,4-6-105 16,7-4-125-16,4-11-259 15</inkml:trace>
  <inkml:trace contextRef="#ctx0" brushRef="#br0" timeOffset="83481.05">16036 10218 1106 0,'0'0'169'16,"0"0"-144"-16,0 0 75 16,85 5-36-16,-35 9-26 15,-2 2-22-15,-3-4-15 16,-3 0-1-16,-7-4-60 15,-6-3-280-15,-9-4-366 16</inkml:trace>
  <inkml:trace contextRef="#ctx0" brushRef="#br0" timeOffset="83653.53">16053 10465 967 0,'0'0'102'0,"0"0"-41"16,0 0 16-16,0 0-15 16,87 19-31-16,-30-17-31 15,-4-2-23-15,-5 0-261 16</inkml:trace>
  <inkml:trace contextRef="#ctx0" brushRef="#br0" timeOffset="85518.72">16874 9715 678 0,'0'0'101'0,"0"0"61"0,0 0 3 0,0 0-34 15,0 0-27-15,0 0-23 16,-36-31-13-16,33 30-17 16,2 1-6-16,-1 0 0 15,2 0-8-15,0 0-9 16,0 0-6-16,0 0-7 15,0 0 0-15,3 0-9 16,27 0-6-16,27 1 7 16,31 12 6-16,21 4 1 0,15 2-3 15,0 3-2-15,-13-1 2 16,-17-4-10-16,-17-3 4 16,-21-6-3-16,-17-4-1 15,-14-2-1-15,-13-1-2 16,-10-1 1-16,-2 0 2 15,0 0-2-15,0 0-26 16,0 0-95-16,-7 2-106 16,-10-2-193-16,-11 0-538 15</inkml:trace>
  <inkml:trace contextRef="#ctx0" brushRef="#br0" timeOffset="86036.8">17458 9819 651 0,'0'0'222'0,"0"0"-156"0,0 0 101 0,0 0-41 0,0 0-39 15,0 0-25-15,0-15-4 16,0 15-14-16,0 0 3 0,0 0 6 16,0 0-4-1,0 0-9-15,0 0-19 0,0 0-5 16,0 0-3-16,0 0-9 16,0 0-4-16,0 15 3 15,0 11-3-15,-5 10 2 16,-1 7 13-16,-3 9-2 15,-4 10 5-15,1 2-1 16,-3-1-8-16,3-2-1 16,0-6 0-16,2-3 1 15,3-8-8-15,1-7 3 16,3-11-4-16,0-9 2 16,3-9 0-16,0-4-1 15,0-4-1-15,0 0 0 16,0 0 0-16,0 0 2 15,0 0 0-15,0 0-2 0,0 0-2 16,0 0-11-16,0 0-21 16,0 0-27-16,0 0-58 15,0 0-46-15,0 0-189 16,0 0-369-16</inkml:trace>
  <inkml:trace contextRef="#ctx0" brushRef="#br0" timeOffset="86818.06">16887 10470 542 0,'0'0'187'0,"0"0"-174"0,0 0 172 15,0 0-67-15,0 0-80 0,0 0-4 16,-10-8 5-16,10 8-4 16,0-2 9-16,0 2-7 15,0 0-4-15,0 0-13 16,0 0-2-16,0 0 0 15,6 0-8-15,4 0 6 16,7 0 11-16,4 0 0 16,4 0 1-16,6 3 0 15,7 1-4-15,8 3-4 16,6 1-4-16,8 2 5 16,7 1-1-16,6 1-12 15,-4 2 10-15,-5 0-12 16,-9-2 5-16,-13-4-5 0,-9-2 6 15,-11-3-8 1,-11-3 2-16,-6 0-2 0,-5 0 6 16,0 0 6-16,0 0 3 15,0 0-15-15,0 0-4 16,0 0-57-16,0-4-138 16,0-3-120-16,0-2-583 15</inkml:trace>
  <inkml:trace contextRef="#ctx0" brushRef="#br0" timeOffset="87251.23">18088 10275 594 0,'0'0'399'0,"0"0"-364"0,0 0 188 0,0 0-64 0,0 0-83 0,0 0-8 0,14-40-31 15,-31 54-35-15,-11 8 4 16,-9 9 4-16,1 6 1 16,0 2 1-16,4 1-1 15,-1-3-6-15,6-3-3 16,3-5-2-16,9-4-7 15,3-3-121-15,5-5-96 16,2-7-28-16,4-9-221 16</inkml:trace>
  <inkml:trace contextRef="#ctx0" brushRef="#br0" timeOffset="87749.29">17825 10249 495 0,'0'0'418'0,"0"0"-352"0,0 0 127 0,0 0-59 16,0 0-78-16,0 0-15 15,7-21-10-15,5 21-4 16,3 11 7-16,6 11 13 16,1 11-9-16,1 8-8 15,9 7 2-15,0 2-7 0,5 1-8 16,0-6-10-16,-1-2 0 16,-5-8-7-1,-7-8 1-15,-9-4-1 0,-5-8-2 16,-5-2 2-16,-2-6 0 15,0-5-11-15,3-2-116 16,6 0-112-16,1 0-474 16</inkml:trace>
  <inkml:trace contextRef="#ctx0" brushRef="#br0" timeOffset="91965.39">14808 10832 1031 0,'0'0'29'0,"0"0"-22"0,0 0 60 0,0 0 8 0,0 0-15 16,85 29-14-16,-43-29 9 16,1 0-1-16,-3-7-14 15,-1-7-1-15,-6-2-4 0,-8-2-8 16,-6-2 0-16,-10-1 13 15,-5-1 4-15,-4-3-10 16,0 3-24-16,-4 1 4 16,-6 4-14-16,-6 4 8 15,2 3-4-15,-1 3-1 16,2 4 0-16,-2 0-3 16,3 3 2-16,-4 0-4 15,2 2 6-15,-2 9-2 16,4 5-1-16,0 2 1 15,-1 3 0-15,3 5 4 16,4 2-3-16,5 6 2 0,-1 4-2 16,2 3 3-1,-1 0-6-15,-5 1 0 0,2 0 11 16,-2 0-11-16,1-1 3 16,4 2-2-16,1-2 2 15,0 2 0-15,0-5-3 16,0 4 4-16,0-2 0 15,0-3-4-15,0-1 2 16,0-4-1-16,-3-4-1 16,-2-2 1-16,-1-3-1 15,2-4-1-15,-2-3 0 16,1-5 1-16,1-4-5 16,-2-6-37-16,-6-1-76 15,-3 0-73-15,-4-17-196 16,-3-7-512-16</inkml:trace>
  <inkml:trace contextRef="#ctx0" brushRef="#br0" timeOffset="92172.13">14627 11146 366 0,'0'0'778'0,"0"0"-774"0,0 0 57 0,127-18 71 0,-72 18-63 0,5 0-3 0,-2 0 1 16,-6 2-26-16,-4 3-34 0,1-3-5 15,-1 1-2-15,-5 1-35 16,-1 1-176-16,-10-1-199 16</inkml:trace>
  <inkml:trace contextRef="#ctx0" brushRef="#br0" timeOffset="92817.39">15370 11091 449 0,'0'0'131'16,"0"0"-115"-16,0 0 92 0,0 0-25 15,0 0-37-15,0 0 53 16,2-1 16-16,-2 1-23 16,0 0-28-16,0 0-7 15,0 3-27-15,0 9-17 16,-5 6 38-16,4 3-6 15,1 2-6-15,0 0-15 16,12-1-2-16,6-5-12 0,7-7-3 16,3-3-6-1,2-7 3-15,0 0 2 16,-2 0-3-16,-2-7 0 0,-5-9-1 16,-2 0-1-16,-1-4 7 15,-8 2-6-15,-1 2-1 16,-4 5 5-16,-4 4-5 15,1 4 4-15,-2 1 2 16,0 2 7-16,0 0-6 16,0 5-7-16,0 12 1 15,-2 7 8-15,-2 5 1 16,-2 2 6-16,0 5-7 16,-2-3 9-16,-2 3 3 15,1-2-6-15,-3-2-1 16,-1-4-4-16,1-1-9 0,-5-6 3 15,2-3 2-15,-2-5-7 16,-3-3 5-16,-1-5-5 16,2-5-1-16,1 0-27 15,0-5-26-15,4-9-15 16,1-3-21-16,6-5-74 16,7-2-137-16,0-6-356 15</inkml:trace>
  <inkml:trace contextRef="#ctx0" brushRef="#br0" timeOffset="93074.71">16137 11201 970 0,'0'0'94'0,"0"0"-90"0,0 0 162 0,0 0-122 0,87 4-34 0,-65-1-7 16,0 0-1-16,1-3-2 16,2 0-11-16,0 0-132 15,-2 0-148-15,-8 0-227 0</inkml:trace>
  <inkml:trace contextRef="#ctx0" brushRef="#br0" timeOffset="93253.22">16137 11356 513 0,'0'0'481'0,"0"0"-469"15,0 0 164-15,0 0-48 16,0 0-89-16,0 0 2 15,5 57-19-15,35-57-11 16,3 0-11-16,5 0-83 16,-6-5-388-16</inkml:trace>
  <inkml:trace contextRef="#ctx0" brushRef="#br0" timeOffset="120463.31">5252 11298 1021 0,'0'0'160'0,"0"0"-13"0,0 0 85 0,-2-79-102 0,2 78-33 15,-4 1-24-15,-3 1-35 16,-7 25-33-16,-8 18 13 16,-8 18 6-16,-1 12 22 15,-1 14-15-15,1 1-6 16,6 3-25-16,5-8 0 0,-1-9 0 15,5-9 0-15,1-8 0 16,3-9 0-16,-1-11 0 16,7-12 0-16,1-11 0 15,2-8 0-15,3-5 0 16,0-2 0-16,0-4 0 16,0-15 0-16,3-4-89 15,14 1-75-15,0 4-153 16,-3 5-169-16</inkml:trace>
  <inkml:trace contextRef="#ctx0" brushRef="#br0" timeOffset="121645.47">7857 11136 1123 0,'0'0'74'0,"0"0"52"0,0 0 99 0,0 0-145 0,0 0-61 16,-66 75 13-16,26 6 55 15,-9 12-8-15,2 8-22 16,0-4-23-16,6-8-18 15,4-8-11-15,6-16-5 16,-1-9-5-16,4-11-2 16,0-12-126-16,-4-16-300 0</inkml:trace>
  <inkml:trace contextRef="#ctx0" brushRef="#br0" timeOffset="122182.96">5222 11960 1226 0,'0'0'135'0,"0"0"52"0,0 0 1 0,9-73-142 0,27 55-24 0,2 5 36 16,-8 8-4-16,-12 5-11 15,-13 15-31-15,-5 23-3 16,-5 15 31-16,-20 6-13 15,-5 1-27-15,2-5 0 16,4-6 0-16,0-5 0 16,6-4 0-16,3-7 0 15,1-7-100-15,7-6-116 16,-2-5-139-16,3-2-315 16</inkml:trace>
  <inkml:trace contextRef="#ctx0" brushRef="#br0" timeOffset="122263.51">5146 12461 981 0,'0'0'71'0,"0"0"11"16,0 0-60-16,0 0-22 16,0 0-245-16</inkml:trace>
  <inkml:trace contextRef="#ctx0" brushRef="#br0" timeOffset="122700.09">6901 12086 1275 0,'0'0'160'0,"0"0"-158"15,0 0 99-15,91-24-21 16,-66 26-15-16,-7 21-15 15,-14 10 5-15,-4 11-7 16,-15 5-10-16,-14 2-7 16,1-2 0-16,2-7-22 15,8-8-9-15,4-8 2 16,6-9-2-16,5-9 0 16,3-7-33-16,1-1-136 15,17-5-147-15,-1-9-341 16</inkml:trace>
  <inkml:trace contextRef="#ctx0" brushRef="#br0" timeOffset="122786.55">6871 12451 805 0,'0'0'0'16</inkml:trace>
  <inkml:trace contextRef="#ctx0" brushRef="#br0" timeOffset="123688.51">6833 12508 1779 0,'0'0'68'0,"0"0"-60"0,0 0 97 0,0 0-43 0,0 0-56 0,0 0-6 0,0 0-19 0,73-37-145 0,-45 28-351 0</inkml:trace>
  <inkml:trace contextRef="#ctx0" brushRef="#br0" timeOffset="133911.06">2647 8507 281 0,'0'0'74'0,"0"0"-61"0,0 0 65 0,0 0-6 0,0 0-8 0,0 0-9 0,-84 36-10 0,68-31 2 0,1 5-5 15,-4 2 0-15,-2 0-3 16,0 5-7-16,-3 0-6 15,0 3-1-15,-1 0-9 16,3 2 3-16,-3 3-12 16,-1 5 6-16,-4 2-6 0,-3 7 2 15,0 1 1 1,0 4-5-16,0 3-4 0,2-2 5 16,7 1-6-16,-1-2 2 15,8-3-2-15,-3-1 0 16,-3-2 2-16,-2 1-2 15,-1 4 0-15,-3 2 3 16,3 4-1-16,-2 2 0 16,1-2-2-16,-1-2 0 15,1-5-1-15,3-2 1 16,-1-1 3-16,2-1-3 16,1 2 1-16,1 1-3 15,0 1 2-15,0 3 0 0,-1 2 1 16,0-2 0-1,1 0 1-15,-2 0 0 0,1-1 2 16,-1 0 0-16,3-2-1 16,-1-1 5-16,3-2-5 15,0-3 14-15,4 1-16 16,0-2 7-16,2 3-5 16,0 2 0-16,-3 8-3 15,-3 2 6-15,3 3-3 16,-4 3 0-16,7-8-3 15,0-2 0-15,6-2 2 16,4-3-2-16,2 3-1 16,0 0 0-16,0 1-2 15,8-4 6-15,7-1-2 0,-3-4-1 16,4-4-2-16,-1 0 2 16,0-5 0-16,-3 1-2 15,1-3-1-15,-4-1-1 16,-1-2 0-16,-1 0 2 15,0-1-9-15,-2-2 4 16,-2-2-5-16,3-2 7 16,4-3-4-16,-1-5-110 15,3-2-137-15,3-2-96 16</inkml:trace>
  <inkml:trace contextRef="#ctx0" brushRef="#br0" timeOffset="134585.1">1619 11039 247 0,'0'0'0'16,"0"0"-47"-16,0 0 45 0,0 0-57 0,0 0-44 0,0 0 103 0,0 14 36 0,0-13 41 0,-3 0-77 0,0 1-46 0,1-1-3 15,-3 2 6-15,3 0 32 16</inkml:trace>
  <inkml:trace contextRef="#ctx0" brushRef="#br0" timeOffset="134828.29">1619 11039 296 0,'-61'100'49'16,"56"-93"-34"-16,2 0 45 15,0 2-10-15,-2 3-2 16,0 3-10-16,-1 3 29 15,3-2 2-15,-3 4-23 16,3 0-8-16,-4 0-1 0,2 0 6 16,2 2 7-16,-1 1-26 15,2 2-16-15,2 0-4 16,0 2-4-16,0 1 0 16,0-3-95-16,9-2-63 15,3-3-56-15</inkml:trace>
  <inkml:trace contextRef="#ctx0" brushRef="#br0" timeOffset="148344.42">9173 8321 899 0,'0'0'29'0,"0"0"52"0,0 0-4 0,0 0-32 0,0 0-32 0,0 0 17 16,0 0 16-16,113-8-10 16,-74 2-20-16,-2-1-5 15,2 0-11-15,-3 0 9 16,3 0-9-16,-2-2 0 0,9 1 0 16,-1-4-1-16,2 2-8 15,-3 2-71-15,0 4-60 16,-5 2-100-16,-1 2-66 15</inkml:trace>
  <inkml:trace contextRef="#ctx0" brushRef="#br0" timeOffset="148780.49">10129 8053 1003 0,'0'0'40'0,"0"0"-7"0,0 0 155 16,0 0-79-16,0 0-40 16,0 0-52-16,0-17-13 15,-3 61 14-15,-9 7 36 16,-1 2-22-16,-1-1-6 16,0-3-5-16,-2-9-10 15,3-2-5-15,3-5-1 16,2-9-5-16,3-9 0 15,2-8 4-15,3-5-3 16,0-2 3-16,2-14 14 16,21-19-16-16,15-16-2 15,7-12 0-15,7-8-3 16,-5 1 3-16,-7 15-1 0,-11 20 1 16,-9 23-6-16,-5 10 5 15,-6 27 2-15,-3 13-1 16,-5 7 8-16,-1 3-1 15,0-6-6-15,0-3 0 16,2-8-1-16,7-7-15 16,7-7-117-16,5-11-124 15,7-8-72-15,4 0-140 16</inkml:trace>
  <inkml:trace contextRef="#ctx0" brushRef="#br0" timeOffset="149108.5">10645 8149 607 0,'0'0'129'0,"0"0"70"0,0 0-100 16,0 0-62-16,0 0 15 16,0 0-6-16,22 11-1 15,-20-5-29-15,4-4-7 16,2-2-2-16,6 0 2 16,3-1 15-1,10-13-14-15,-2-7-4 0,2-4 11 16,-3 0 31-16,-8-1 6 15,-6 5 5-15,-9 5-2 16,-1 3-17-16,0 8-2 16,-15 5-13-16,-9 0-15 15,-3 10-9-15,-2 15 1 16,4 6-1-16,3 6 3 0,6 2-3 16,10-1-1-16,6 1-3 15,0-6-3-15,20-3-69 16,13-5-130-16,6-9-130 15,7-8-431-15</inkml:trace>
  <inkml:trace contextRef="#ctx0" brushRef="#br0" timeOffset="149422.06">11120 8033 925 0,'0'0'108'0,"0"0"127"16,0 0-111-16,0 0-66 0,-87 37-7 15,60-2-7-15,5 3-13 16,10-5-7-16,6-2-9 16,6-7-13-16,0-8-1 15,2-4-1-15,14-9 0 16,3-3 3-16,2-5 5 16,3-13 2-16,0-7-6 15,-6 1 2-15,-5 5-4 16,-5 9 2-16,-8 9 4 15,0 1 8-15,0 3-16 16,-6 12 0-16,-2 5-1 16,1 2 1-16,5-4-3 15,2 1-56-15,0-3-80 0,5-2-71 16,5-4-43 0,2-6-168-16</inkml:trace>
  <inkml:trace contextRef="#ctx0" brushRef="#br0" timeOffset="149742.93">11188 8196 670 0,'0'0'175'0,"0"0"-24"16,0 0-15-16,63-79-44 15,-47 76-31-15,4 3 4 16,-4 3 8-16,2 18-26 16,1 4 29-16,-2 3-13 15,-2-2-2-15,-6-3-29 0,-5-1-1 16,-4-7-12-1,0-2 6-15,0-4-11 0,-6-4 1 16,-5-2 10-16,-2-3 7 16,4 0-7-16,1-11-10 15,8-12-5-15,0-10-9 16,8-7 0-16,18-9 1 16,8-2-2-16,9 2 0 15,6 13-32-15,-1 10-36 16,2 12-50-16,-9 6-74 15,-3 2-52-15,-9 2-55 16,-5 0-125-16</inkml:trace>
  <inkml:trace contextRef="#ctx0" brushRef="#br0" timeOffset="150150.92">11758 7883 503 0,'0'0'198'16,"0"0"38"-1,0 0-94-15,0 0 15 0,0 0-20 16,0 0-40-16,0-52-7 15,0 52-55-15,-7 18-25 16,-4 8 47-16,-4 8 5 16,2 7-14-16,-5 1-17 15,0 4-19-15,0-3-7 16,-1-3 3-16,2-7-7 16,3-4 0-16,5-11-1 15,2-5 0-15,4-9-1 16,3-4 1-16,0 0 0 0,0-4 10 15,19-14-4-15,4-8-6 16,4-1-1-16,0 2-3 16,-2 5 0-1,-2 9-5-15,-2 5 6 0,-2 6 2 16,-5 0-7-16,-5 6 6 16,-6 8 2-16,-3 3-2 15,0 0 2-15,-8-1-1 16,-12 1 3-16,-3-2-1 15,-3-4-1-15,4-2-26 16,5-4-40-16,6-2-64 16,8-3-23-16,3 0-50 15,4-4-178-15</inkml:trace>
  <inkml:trace contextRef="#ctx0" brushRef="#br0" timeOffset="150541.96">12040 8013 741 0,'0'0'272'0,"0"0"-59"0,0 0-18 0,0 0-106 0,0 0-53 16,0 0 48-16,-67 69-5 16,53-41-26-16,9-6-23 15,5-5-17-15,0-6-11 0,19-5-2 16,9-6 1-1,8 0 8-15,6-19-6 0,-2-2-2 16,-7 3 0-16,-8 5 2 16,-10 8-3-16,-7 5 0 15,-8 20-5-15,0 21 5 16,-15 18 36-16,-16 8 10 16,-8 4-16-16,-4-2-9 15,-1-5-9-15,1-11-8 16,1-12-3-16,5-12 1 15,9-9-2-15,8-11 0 16,10-9-4-16,7-6-13 16,3-25-16-16,0-14-22 15,23-7-65-15,12 0-131 0,4 5-134 16,4 10-541-16</inkml:trace>
  <inkml:trace contextRef="#ctx0" brushRef="#br0" timeOffset="151040.74">12569 8100 1005 0,'0'0'150'0,"0"0"91"0,0 0-99 0,0 0-95 0,0 0-13 16,-23 90 49-16,5-40-48 0,0 4 7 16,-1-2-7-16,0-2-15 15,2-7-4-15,2-4-3 16,3-10-9-16,-1-6-3 16,5-10-1-16,2-8 0 15,5-3 0-15,1-2-5 16,0-3 5-16,0-18 0 15,6-15-1-15,7-10 0 16,4-13 0-16,0-8 1 16,5-5 1-16,3 4 0 15,0 11-1-15,3 13-2 0,2 17 0 16,3 17 1-16,-2 10-4 16,4 6 1-16,-7 19 4 15,-9 5-6-15,-8 1 3 16,-11 0 2-16,0-3 1 15,-12-4-1-15,-12-3 1 16,0-2-35-16,5-5-53 16,7-3-78-16,10-5-61 15,2-6-96-15,17 0-434 16</inkml:trace>
  <inkml:trace contextRef="#ctx0" brushRef="#br0" timeOffset="151201.99">12892 8088 406 0,'0'0'523'0,"0"0"-334"16,0 0-7-16,0 0-116 16,0 0-30-16,0 0 51 15,19 92-49-15,-27-55-23 16,0-2-11-16,-1-4-4 16,-1-6-26-16,2-5-142 15,5-6-131-15,3-10-271 16</inkml:trace>
  <inkml:trace contextRef="#ctx0" brushRef="#br0" timeOffset="151370.92">13082 7849 1044 0,'0'0'125'0,"0"0"104"0,0 0-130 16,0 0-94-16,0 0-5 15,0 0-4-15,4 16-18 16,-4 2-181-16,0 2-228 16</inkml:trace>
  <inkml:trace contextRef="#ctx0" brushRef="#br0" timeOffset="151590.5">13350 7933 852 0,'0'0'188'0,"0"0"-54"16,0 0 127-16,-24 99-90 16,-4-54-84-16,0-1-14 15,-1-4-47-15,3-4-24 16,0-5-2-16,1-4-11 16,-1-6-73-16,4-7-70 15,5-8-81-15,6-6-126 16,6-9-192-16</inkml:trace>
  <inkml:trace contextRef="#ctx0" brushRef="#br0" timeOffset="151731.91">13147 8019 715 0,'0'0'204'16,"0"0"-98"-16,0 0 22 16,69 88-40-16,-40-53-67 15,2-1-9-15,2-7-11 16,0-8-1-16,0-8-73 15,-3-9-128-15,-4-2-178 16</inkml:trace>
  <inkml:trace contextRef="#ctx0" brushRef="#br0" timeOffset="152225.06">13502 8174 308 0,'0'0'180'0,"0"0"58"16,0 0-17-16,0 0-75 16,0 0-3-16,0 0-45 15,28-48-63-15,-28 48-31 0,2 10 31 16,3 0 14-1,1-2-21-15,4-1-14 0,3 0 3 16,7-2 11-16,7-5-11 16,3 0-10-16,2 0-2 15,4-15-3-15,-3-5 2 16,-6-6-3-16,-3-2 3 16,-9 0-1-16,-14 3 0 15,-1 3 4-15,-10 7 16 16,-14 7-9-16,-5 8-6 15,1 3-8-15,0 20-5 16,2 11 5-16,7 7 7 16,7 3 4-16,8-2-1 15,4-8-8-15,0-6 7 0,6-8-6 16,13-9 2-16,9-7 5 16,11-4 11-16,9-10-4 15,11-19-8-15,7-18-1 16,6-19-8-16,-4-17 0 15,-5-17 0-15,-15-6 1 16,-17 18 1-16,-14 26 41 16,-10 31 29-16,-7 31-7 15,-2 26-39-15,-22 35-22 16,-4 25 7-16,3 15 6 16,8 3-16-16,10-8 0 15,3-8-1-15,-5-13-60 16,-8-18-149-16,-5-20-239 0</inkml:trace>
  <inkml:trace contextRef="#ctx0" brushRef="#br0" timeOffset="153207.54">14811 7585 890 0,'0'0'152'0,"0"0"107"0,0 0-53 0,0 0-77 0,0 0-107 0,0 0-21 0,-21 93 71 16,-2-16-7-16,4-1-43 15,-1-4-10-15,0-7-9 16,-1-5-1-16,1-8-2 16,6-7-30-16,3-9-121 15,6-11-106-15,5-14-153 16</inkml:trace>
  <inkml:trace contextRef="#ctx0" brushRef="#br0" timeOffset="153642.29">14588 7985 702 0,'0'0'310'16,"0"0"-193"-16,0 0 4 0,84-45-97 15,-34 38-18-15,6 3-6 16,-2 0 0-16,-8 1-37 15,-3 3-37-15,-12 0 36 16,-7 0 20-16,-7 0 17 16,-3 7 1-16,-3 1 0 15,-5 1 2-15,-1-2 0 16,-4 0 10-16,1-2 0 16,-1-2 3-16,-1 0 1 15,4-3 3-15,2 0-5 16,5 0 19-16,7-3 20 15,0-9-32-15,-2-5-13 16,-4-2 3-16,-6-2 3 0,-6 0 14 16,0 4 21-16,0 5 4 15,-19 7-8-15,-8 5-5 16,-5 2-34-16,-2 19-4 16,1 5 6-16,6 6 7 15,8 0-3-15,10 2-8 16,9 0-4-16,0-1-3 15,8-3-6-15,15-3-68 16,12-7-77-16,8-9-90 0,8-11-113 16,1 0-65-16</inkml:trace>
  <inkml:trace contextRef="#ctx0" brushRef="#br0" timeOffset="153958.49">15297 8031 519 0,'0'0'281'0,"0"0"-41"15,0 0 3-15,0 0-109 16,0 0-85-16,0 0-21 15,-25 22 20-15,17-3-26 16,2 0-8-16,5-5-11 16,1-4-3-16,0-5-6 15,6-5 6-15,16 0 6 16,6-10 6-16,2-12-9 16,-1-2 0-16,-2 0 3 15,-7 5-5-15,-6 7 3 0,-5 6 8 16,-6 6 0-16,-2 0-5 15,-1 19-5-15,0 6-2 16,0 2 8-16,0 1-8 16,0-1 0-16,8-3-2 15,8-3-49-15,6-2-48 16,10-5-43-16,7-6-76 16,2-5-69-16,-2-3 20 15,0-5 71-15,-5-15-90 16</inkml:trace>
  <inkml:trace contextRef="#ctx0" brushRef="#br0" timeOffset="154274.72">15782 8112 375 0,'0'0'151'16,"0"0"62"-16,0 0-61 16,15-74-17-16,-15 67-29 0,-15 5 16 15,-7 2-79-15,-4 2-15 16,-2 16 27-16,1 5 13 16,3 3 0-16,3 0-12 15,8-3-31-15,7-4-17 16,6-4-8-16,0-5 0 15,25-7 2-15,8-3 1 16,7-4 2-16,1-19 1 16,-2-11-4-16,-5-14 1 15,-1-12 0-15,1-15 2 0,-5-3-5 16,-1 12 6-16,-11 21-4 16,-9 21 15-16,-8 24 27 15,0 0-38-15,-15 31-1 16,-9 14-5-16,0 10 0 15,11 7-3-15,11 3-19 16,2-2-110-16,15-3-114 16,15-12-53-16,5-11-482 15</inkml:trace>
  <inkml:trace contextRef="#ctx0" brushRef="#br0" timeOffset="154661.07">16406 7945 1006 0,'0'0'191'0,"0"0"12"0,0 0-104 15,0 0-43-15,0 0-38 16,0 0-7-16,108-25 3 16,-76 7 0-16,-3-16-1 15,-2-11-2-15,-9-10 1 16,-5 1-6-16,-6 11 19 15,-4 14 6-15,-3 14 19 16,0 10 4-16,0 5-17 16,0 0-4-16,-9 16-33 15,-11 20 0-15,-5 14 21 16,-2 12 1-16,2 5 1 0,2 6 3 16,0 3-9-16,-1 2-5 15,-1-4 0-15,-2-3-8 16,-5-7-3-16,-2-7-1 15,-2-3 0-15,3-7-3 16,7-12-22-16,9-13-20 16,8-9-20-16,9-10-43 15,0-3-106-15,13 0-26 16,20-17-285-16</inkml:trace>
  <inkml:trace contextRef="#ctx0" brushRef="#br0" timeOffset="154991.82">16514 8140 572 0,'0'0'483'0,"0"0"-405"0,0 0 24 0,0 0-45 0,103-59-52 0,-62 35-4 0,-1-5 4 16,0-11-5-16,1-8 6 15,-4-2-5-15,-7 4 4 16,-9 9 13-16,-11 13 90 16,-8 13 3-16,-2 11 18 15,-3 0-51-15,-23 24-71 0,-2 11 14 16,-6 12 24 0,8 5-18-16,5 4-17 0,5 5-4 15,1-4-6-15,6-7-8 16,3-6-66-16,6-10-86 15,0-11-90-15,21-12-126 16,10-11-631-16</inkml:trace>
  <inkml:trace contextRef="#ctx0" brushRef="#br0" timeOffset="155293.65">17040 7946 1054 0,'0'0'199'0,"0"0"47"15,0 0-76-15,0 0-119 16,0 0-39-16,0 0-9 0,-29 56 38 16,19-18-16-1,7 2-7-15,3-3-11 0,0-7-6 16,0-7 0-16,3-7-1 16,7-8 0-16,2-5 4 15,5-3 1-15,1-1 4 16,1-19 0-16,-1-10-5 15,-6-8-4-15,-9-6-4 16,-3 5-7-16,0 6 0 16,-18 15-18-16,-3 11-34 15,-1 7-62-15,2 0-40 16,8 17-132-16,12 4-175 16</inkml:trace>
  <inkml:trace contextRef="#ctx0" brushRef="#br0" timeOffset="155727.32">17247 8036 669 0,'0'0'249'0,"0"0"-30"15,0 0-20-15,0 0-64 16,0 0-94-16,0 0-19 16,2 15 56-16,-10 9-31 15,4 2-14-15,1-2-13 16,3-3-6-16,0-3 0 15,4-5-11-15,14-2 1 16,2-5 3-16,0-4-1 16,1-2-2-16,-1 0 2 15,-1-9 1-15,-1-5-3 0,-2-1 7 16,-5 4 4-16,-4 3 11 16,-4 4 9-16,-3 2-9 15,0 2-19-15,0 0-7 16,2 0-9-16,1 9 8 15,4 0 1-15,4 3 3 16,5-4-1-16,3-5 2 16,4-3 2-16,4 0-1 15,3 0-1-15,-1-11-2 0,-2-7 2 16,-5-6-2-16,-8-3 2 16,-9 3-4-16,-5 1-3 15,0 8-20-15,-11 6-60 16,-8 5-73-1,4 4-178-15,9 0-283 0</inkml:trace>
  <inkml:trace contextRef="#ctx0" brushRef="#br0" timeOffset="155953.04">17988 7902 426 0,'0'0'683'0,"0"0"-579"0,0 0 36 0,-8 89 63 0,-3-38-88 0,1-1-33 16,-2 36-18-1,7-54-62-15,1-9-2 16,-2-6 0-16,-3-4-14 16,0-7-76-16,-3-5-64 15,0-1-138-15,6-7-244 16</inkml:trace>
  <inkml:trace contextRef="#ctx0" brushRef="#br0" timeOffset="156356.84">18030 7840 501 0,'0'0'1'0,"0"0"-2"0,0 0-24 16,100 13-130-16,-73-1 136 15,-6 1 19-15,-6 4 192 16,-4 5 52-16,-3 10-1 16,0 8-76-16,-1 9-17 15,0 0-11-15,-5-7-32 16,1-7-14-16,-3-11-44 16,0-6-9-16,0-6-3 15,-4-6-15-15,-2-2-11 16,1-4-5-16,2 0 4 15,3-3 3-15,0-18-1 16,8-12-12-16,17-10 1 16,10-10-1-16,1 4 1 0,-1 12-1 15,-5 15 1 1,-11 18 4-16,-2 4-1 0,-7 26-4 16,-4 24-4-16,-6 16 2 15,0 5 1-15,-21-4 1 16,-3-6-49-16,-3-7-167 15,2-12-276-15</inkml:trace>
  <inkml:trace contextRef="#ctx0" brushRef="#br0" timeOffset="157111.41">18930 7836 80 0,'0'0'713'0,"0"0"-578"0,0 0 44 0,0 0-70 0,0 0-45 0,0 0-12 0,39-36-9 15,-33 31-9-15,-2-2 25 16,-4-2-7-16,0 0-5 16,0-1-28-16,-21 0 1 15,-7 2-12-15,-3 7-6 16,4 1 4-16,10 0 6 15,13 20-12-15,4 11-7 0,18 10 7 16,16 4 4 0,8 4 2-16,-3-6 12 0,-14-11 31 15,-13-12 1-15,-12-11-23 16,0-7-4-16,-17-2 10 16,-8 0-1-16,-2 0-29 15,10-8-3-15,9 4-68 16,8-1-55-16,3 4-64 15,21-1-123-15,4 1-138 16</inkml:trace>
  <inkml:trace contextRef="#ctx0" brushRef="#br0" timeOffset="157474">19294 7890 711 0,'0'0'189'0,"0"0"-15"15,0 0-15-15,0 0-42 16,0 0-26-16,0 0-5 16,-34-61-35-16,13 61-16 15,-3 5 2-15,6 12 3 16,0 3-22-16,9 1-9 16,3 0-9-16,6 1-4 15,0-5 3-15,2-4 2 16,8-4-3-16,4-5 1 15,4-4 0-15,4 0 1 16,1-8 2-16,2-6 0 0,-3-3 4 16,-4 1-4-16,-9 3 3 15,-3 8-2-15,-5 3-2 16,-1 2-1-16,0 0-9 16,0 6-12-16,0 8-37 15,0 0-87-15,0 3-61 16,9-4-121-16,8-2-295 15</inkml:trace>
  <inkml:trace contextRef="#ctx0" brushRef="#br0" timeOffset="157993.56">19452 7893 667 0,'0'0'199'0,"0"0"-5"0,0 0-7 16,0 0-41-1,0 0-36-15,0 0-96 0,12-39-13 16,-16 60 56-16,-2 0-26 15,-2-1-15-15,4-3-12 16,-2-4-1-16,3-5-3 16,3-2 1-16,0-5-1 15,0-1 0-15,0 0 8 16,0-1 6-16,13-13-4 16,8-5-9-16,9-5-2 15,-1-7 2-15,6 2 2 16,-2 5-2-16,-7 9 0 15,-7 14 4-15,-9 1 12 16,-1 16-2-16,-9 9 3 16,0 5 28-16,0-1-23 0,-13-2-9 15,-2-3-8-15,-3-7-2 16,1-3-1-16,0-5 4 16,4-5-7-16,5-3 3 15,5-1 3-15,3 0 4 16,0-15 2-16,6-6-12 15,16-5-2-15,9-5 2 16,7 2 0-16,-1 2 0 16,-6 8-1-16,-8 14 0 15,-6 5-1-15,-6 5-4 16,-7 17 0-16,-4 6 4 16,0 3 3-16,-2-3-2 0,-7 2 1 15,1-5-15-15,3 1-56 16,5-5-54-16,0-3-48 15,13-6-80-15,9-7-59 16,3-5-201-16</inkml:trace>
  <inkml:trace contextRef="#ctx0" brushRef="#br0" timeOffset="158309.16">19955 7946 607 0,'0'0'194'0,"0"0"-27"0,0 0-107 0,0 0-60 0,0 0-3 0,0 0 3 0,18 8 3 0,-6-2 7 0,9-1 5 0,4-2 0 16,3-3 1-16,2 0-3 15,-2-1-7-15,-3-13 7 16,-6-2 4-16,-10-1 22 16,-9 2 43-16,-2 2 16 15,-26 6-37-15,-5 4-56 16,-4 3 11-16,6 4 11 15,8 15-13-15,11 5-2 16,9 3-11-16,3-1 11 16,8 3-4-16,15-5-2 15,7-1-2-15,2-3-4 16,2-4-48-16,2-8-80 16,0-6-81-16,-3-2-315 15</inkml:trace>
  <inkml:trace contextRef="#ctx0" brushRef="#br0" timeOffset="159377.57">19261 7463 56 0,'0'0'450'0,"0"0"-360"0,0 0 28 0,0 0 5 0,0 0-74 0,0 0 4 0,31-39 18 0,-31 25 7 0,-7 1-4 16,-6 1-4-16,1 4-10 16,-3 2-14-16,0 3-21 15,-4 3-13-15,-1 0 4 16,4 13-5-16,1 3 2 15,9 0-5-15,6-1-5 16,0-1 3-16,1-2-6 16,16-2 3-16,5-3-2 15,2-2 2-15,4-5-2 16,5 0-1-16,6-10-14 0,3-10-10 16,-2-4-7-1,-4-4-6-15,-6-3 23 0,-11-3 14 16,-7 4 1-16,-8 9 8 15,-4 10 51-15,0 8 17 16,0 3-38-16,-4 4-38 16,-9 16 2-16,0 7 4 15,5 3 4-15,5 2 0 16,3 1-8-16,0-3 1 16,0-1-4-16,7-5-8 15,8-3-19-15,2-7-15 16,0-7 9-16,4-7-4 15,-1 0-5-15,4-7-14 16,-1-13 7-16,1-5 33 0,-4-4 11 16,1-3 5-16,-8 4 6 15,-3 9 15-15,-8 9 56 16,-2 10 25-16,-2 9-77 16,-11 18-21-16,-1 8-1 15,5 3-2-15,1-2-1 16,3-6 0-16,2-4-25 15,2-6-77-15,1-4-45 16,0-10-48-16,9-6-260 16</inkml:trace>
  <inkml:trace contextRef="#ctx0" brushRef="#br0" timeOffset="159528.07">19758 7277 527 0,'0'0'197'0,"0"0"-197"0,0 0-2 0,0 0-121 16,0 0-378-16</inkml:trace>
  <inkml:trace contextRef="#ctx0" brushRef="#br0" timeOffset="159843.78">19758 7277 631 0,'42'93'175'0,"-20"-88"-14"15,2 13 4-15,3 10-70 0,-1 7-8 16,-4 3-16-16,-6 0-2 16,-9-4-26-16,-5-4-5 15,-2-4-17-15,0-6 2 16,-2-4-13-16,-8-8 3 15,-2-3-4-15,2-4 4 16,2-1-3-16,3 0 6 16,5-14 23-16,0-9-11 15,8-5-13-15,17-9-8 16,8-5-7-16,8-5 1 0,2 2-5 16,2 9-21-16,-6 9-54 15,-10 12-11-15,-5 11-70 16,-7 4-160-16,-10 0-466 15</inkml:trace>
  <inkml:trace contextRef="#ctx0" brushRef="#br0" timeOffset="159943.87">20095 7577 573 0,'0'0'109'0,"0"0"-109"15,0 0-38-15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10:29:25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4006 2645 1095 0,'0'0'5'0,"0"0"21"0,0 0 95 0,0 0-39 0,0 0-65 0,0 0-17 0,0 0 2 0,-27 67 10 0,17-5 50 15,1 13-11-15,0 7 11 16,1 8-31-16,3 6-4 16,0 6 17-16,2 4-18 15,0 0 15-15,3-1-16 16,0 1 4-16,0 0 18 16,0 1-21-16,-5 1-11 15,-3 4 7-15,-6 1-10 0,-2 0 1 16,1 0 3-1,-1-3-8-15,2-3 10 0,2 1-7 16,-1 0-7-16,1 1 11 16,-6-1-8-16,4 1 5 15,-2-1-7-15,1 1-2 16,3 0 7-16,2-4-10 16,-1-2 0-16,-2-4 3 15,1-4-1-15,-2-9-2 16,-5-3 0-16,0-12 2 15,2-13-4-15,1-13 2 16,5-21-2-16,5-10 0 16,2-12-55-16,4-8-51 15,0-42-127-15,9-34-111 16,11-34-296-16</inkml:trace>
  <inkml:trace contextRef="#ctx0" brushRef="#br0" timeOffset="2963.74">4090 2806 899 0,'0'0'40'0,"0"0"-37"0,0 0-2 0,0 0 7 0,0 0 7 0,0 0 36 16,140 9 44-16,-56-9-16 16,10 0 11-16,7 0-30 15,3 0-24-15,5 0 2 0,5 0-14 16,13 0-15-16,13 0 16 15,10 0-13-15,10 4-8 16,2 2 1-16,7 2-3 16,-6 2 3-16,-5 3-3 15,-7 0-2-15,-10-1 13 16,-8-2-13-16,-6-3 2 16,-8-1-4-16,-5-1 3 15,-7 2-1-15,-4 2 10 16,-3 0 3-16,0 1 18 15,3 1-22-15,4-2-4 16,3 1 4-16,1-1-3 16,1-1-6-16,0-1 0 15,1 0 0-15,7 1 9 16,4-1-9-16,7 4 0 0,-3 0 6 16,-2 3 2-16,-7 3-1 15,-13-1-7-15,-8-2 3 16,-8-3 3-16,-9-2-4 15,-6-2-2-15,-6-3 12 16,-3-3-10-16,-5 1 2 16,-1-1-4-16,-2 0 2 15,-3 2 6-15,-2 1-8 16,1 2 0-16,3 0 5 16,1 1-5-16,5-2 0 15,-3 1-1-15,-5-2 6 16,-3-1 1-16,-9 2-6 15,0-3 0-15,5 0 1 0,0-2-1 16,0 0 0-16,1 0-5 16,-4 1 5-16,2 1-2 15,0-1 2-15,0 1 0 16,3-1-1-16,3-1 3 16,7 0-2-16,7 1 0 15,11 1 2-15,-4-1-5 16,-2 2 3-16,-14-2 0 15,-15 2 4-15,-10-3-4 16,-6 2 0-16,-7-2 0 16,-1 0 1-16,-5 0-2 15,0 0 1-15,0 0 0 0,-1 0 3 16,-1 0-3-16,0 0 0 16,0 0-2-16,-6 0 6 15,-3 0-3-15,-2 0 0 16,-1 0-1-16,0 0 13 15,0 1-11-15,0 0-2 16,0 2 0-16,0 3 0 16,2 1 1-16,3 2-1 15,2 3 0-15,-3 1 5 16,1 4 3-16,-1 1 8 16,1 6 4-16,-2 4-9 15,0 3 15-15,1 4-23 0,-3 8-1 16,-1 2 14-16,2 7-13 15,-2 7 10-15,3 3 8 16,0 2-2-16,3 0 16 16,0 2-30-16,0 1 4 15,3 8 24-15,-2 3-28 16,2 1 1-16,-1 0 11 16,2 0-12-16,-2-3 9 15,-2 0-12-15,2 2-2 16,-2 2 19-16,4 4-10 15,-3-1-2-15,-3 0 0 16,-3-1-6-16,-1-4 4 16,0-1-5-16,0 0 0 15,-6-9 0-15,-2 0 0 16,2-3 0-16,1-1 0 0,4-1 0 16,-3 2 0-1,1 0 0-15,3 3 0 0,-2-1 0 16,-2 3 0-16,-1-2 0 15,-2-5 0-15,-3-7 0 16,0-3 0-16,1-6 0 16,0-3 0-16,1 0 0 15,0-4 0-15,4-5 0 16,-1-5 0-16,2-9 0 16,1-6 0-16,2-6 0 15,-1-5 0-15,1 0 0 16,0-3 0-16,0 1 0 0,0-1 0 15,0-1 0-15,0 1 0 16,-4-1 0-16,-4 0 0 16,-5 0 0-16,-4 0 0 15,-2 0 0-15,-7-1 0 16,-2-5 0-16,-9-2 0 16,-6 1 0-16,-4-1 0 15,-2 2 0-15,1 2 0 16,-1 1-7-16,0-1 4 15,0 0 1-15,-3-2-4 16,-5-3 6-16,-4-1 0 16,-8-1 3-16,-7-2-3 15,-14 1-21-15,-11-3 4 16,-3 3 10-16,-1 4 0 16,11 3 7-16,18 4 0 0,9 1-6 15,4 0 7-15,-1-1-1 16,-2-2 2-16,-5-2 0 15,-1 0 1-15,-6-4-3 16,-8-2 0-16,-2-2 3 16,-3 4-1-16,6-1-2 15,2 1 4-15,2 1-2 16,-1 1-3-16,2-2 1 16,5 0 0-16,-3 2-5 15,2-2 5-15,-3-1 0 16,-2-1 0-16,-2-2 0 0,-5 2 0 15,4 1 0-15,-1 3 0 16,6 2 2-16,6 1-2 16,0 3 0-16,1 1 3 15,-2 0-1-15,-1 0-4 16,4 0 2-16,-3 0 0 16,1 0-7-16,0 0 6 15,0 1 1-15,0 6-2 16,3 2 4-16,1 1-4 15,2-2 1-15,3-1 1 16,0 0 1-16,1-2 2 16,1-1-3-16,-3-1 2 15,3-3-2-15,-4 1 5 16,-4-1-5-16,-3 0 0 0,3 3-1 16,-1-1 1-16,4 3-2 15,2 0-2-15,1 1 8 16,6-1-9-16,4 0 4 15,3-1 1-15,2-3 0 16,1-1 1-16,2 0-1 16,-2 0 2-16,-1 0 0 15,-1 0-2-15,-2 0 0 16,-1 0 0-16,-1 0 2 16,3 0-2-16,-2 0 0 15,2 0 4-15,0 0-4 16,-3 0 0-16,-1 0 0 0,-1 0 0 15,-1 0-4-15,-2 0 4 16,3 0-2-16,-2 0 1 16,1 0 2-16,-1 0-3 15,4 6 0-15,2 0 2 16,1-2 2-16,5 2-2 16,1-2-1-16,2 0 1 15,3 2 1-15,1-2 1 16,3 2-2-16,0-1 0 15,0 1 2-15,0 0-2 16,1-1 0-16,4 2-3 16,1-1 7-16,0 1-5 15,0 0 1-15,-1 0 0 0,-2-1 2 16,-3 1-2 0,-1 0 0-16,2-1 2 0,4-1-1 15,3-2-2-15,7-1-3 16,9 0 4-16,4-2-2 15,1 2 2-15,5-2 0 16,-2 0 0-16,-5 0 0 16,3 0 0-16,-7 1 0 15,2-1 1-15,1 0-2 16,-2 0 1-16,4 0 0 16,4 0-3-16,1 0 4 15,3 0-1-15,0 0 0 0,0 0 1 16,0 0 2-16,0 0-3 15,0 0 0-15,0 0-2 16,0 0 2-16,0 0-2 16,0 0-14-16,0 0-35 15,-2 0 12-15,1-3 2 16,-5 1 6-16,2-1 1 16,-2 0-10-16,-2 0 9 15,2 0-11-15,0 1-43 16,2-1-8-16,4 0-42 15,0-3-26-15,0 0-10 16,0-1-89-16,0 0-45 16</inkml:trace>
  <inkml:trace contextRef="#ctx0" brushRef="#br0" timeOffset="4178.56">12025 3749 1431 0,'0'0'55'0,"0"0"23"0,0 0 62 0,32-78-30 0,-29 78-74 0,1 6-18 0,1 31-14 0,-4 20-1 15,-1 14 32-15,0 7-3 16,0 0-12-16,-6-6 13 16,-1-8-32-16,0-5 1 15,2-9 1-15,0-9-2 0,1-10 1 16,1-8-2 0,1-9-8-16,1-7-19 0,1-5-103 15,0-2-101-15,3-9-87 16,14-17-132-16</inkml:trace>
  <inkml:trace contextRef="#ctx0" brushRef="#br0" timeOffset="4563.04">12428 3748 990 0,'0'0'39'0,"0"0"104"16,0 0 32-16,0 0-88 0,0 0-54 16,0 0 44-16,-103 105 28 15,69-49-29-15,3 4-15 16,6 1-28-16,9-3-2 16,9-3-29-16,7-7 2 15,0-6-3-15,12-7-1 16,13-10 0-16,5-10-1 15,0-12 2-15,-2-3 1 16,-6-9-1-16,-7-11-1 16,-5-5 8-16,-5 0-2 15,-5 2 3-15,0 5-5 0,0 7-2 16,-8 4 8-16,-6 5-10 16,-5 2-17-16,0 0 2 15,3 3-100-15,10 5-102 16,6-1-114-16,11-3-101 15</inkml:trace>
  <inkml:trace contextRef="#ctx0" brushRef="#br0" timeOffset="4769.99">13022 3869 1274 0,'0'0'132'0,"0"0"-18"15,0 0 10-15,0 0-82 0,0 0 4 16,-94 100 19-16,67-55-44 16,6 1-18-16,0-1-3 15,4-3-6-15,3-4-11 16,5-6-179-16,2-9-85 16,-1-11-194-16</inkml:trace>
  <inkml:trace contextRef="#ctx0" brushRef="#br0" timeOffset="4972.63">12729 3938 1120 0,'0'0'151'16,"0"0"-29"-16,0 0-37 0,0 0-17 16,0 0 7-16,54 75-12 15,-33-36-16-15,1 4-38 16,2 0-1-16,0-1-8 15,3-6-9-15,5-3-111 16,0-9-106-16,4-13-185 16,0-11-470-16</inkml:trace>
  <inkml:trace contextRef="#ctx0" brushRef="#br0" timeOffset="5200.91">13356 3760 878 0,'0'0'452'16,"0"0"-381"0,0 0 97-16,0 0-37 0,0 0-92 15,0 0-35-15,-16 71 21 16,7-13 50-16,0 1-59 16,0 0-6-16,0-2-10 15,3-5 3-15,1-5-7 16,2-8-11-16,3-7-195 15,0-12-135-15,0-11-321 16</inkml:trace>
  <inkml:trace contextRef="#ctx0" brushRef="#br0" timeOffset="5645.99">13732 3705 972 0,'0'0'130'0,"0"0"26"16,0 0 20-16,0 0-68 15,0 0-73-15,0 0-18 16,-24 36 26-16,3 4 44 0,-7 13-10 16,-3 5-39-16,-1 5-8 15,4 2 11-15,6-4-21 16,11-6-15-16,8-6-4 16,3-8 2-16,8-8-4 15,15-10 1-15,7-9-6 16,3-11-4-16,1-3-35 15,-4-10 26-15,-12-9 12 16,-11-4 7-16,-7 3 5 16,-8 2-5-16,-24 7-4 15,-6 4 1-15,-6 7-73 0,-2 0-98 16,6 0-161 0,-5 8-454-16</inkml:trace>
  <inkml:trace contextRef="#ctx0" brushRef="#br0" timeOffset="7845.91">4318 3125 827 0,'0'0'99'0,"0"0"-13"0,0 0 23 0,0 0-68 0,0 0-16 0,0 0-4 0,-39 27-13 0,39-21 5 16,0-4-11-16,0-2-1 15,2 0 20-15,8 0 7 16,-1 0 24-16,3 0-7 16,0-11-18-16,-3 1-11 15,-3-2-12-15,-3 1 7 16,-3 1 40-16,0 1-11 16,0 3 10-16,-11 4-17 15,-5 2-23-15,-2 0-3 0,-3 0-7 16,-1 12 0-16,5 8-5 15,4 1 7-15,7 2-2 16,6-2 0-16,0-1-2 16,5-5-1-16,12-2 2 15,4-6 1-15,1-4 4 16,-2-3-1-16,-1 0-3 16,-2-6 4-16,1-9 1 15,-6-2 3-15,-7-1-7 16,-3 0 0-16,-2 3 12 15,0 4-10-15,-3 2-1 16,-7 5 7-16,-8 3-3 16,3 1-1-16,-7 0-5 15,2 1 5-15,1 12-7 16,1 2 3-16,9 4-1 16,1 2 1-16,7 0-1 15,1-2 0-15,0-2-3 0,4-2 3 16,13-5-6-16,2-5 6 15,2-5 0-15,0 0 2 16,-2-2 1-16,-2-13 4 16,-7-3-2-16,-4-3-5 15,-4-3 10-15,-2-2-6 16,0 4-4-16,-3 5 7 16,-6 6-6-16,-3 8 8 15,0 3-9-15,-2 0 5 0,-5 17-11 16,3 2 6-16,1 4 0 15,6 0-1 1,3-5 3-16,6-1-5 0,0-6 1 16,13-2 2-16,3-7-8 15,1-2 8-15,4 0 0 16,-5-12 7-16,1-5-5 16,-8-4 10-16,-8 0-3 15,-1 1-9-15,0 3 26 16,-1 4-23-16,-8 6-3 15,0 4 0-15,-2 3-23 16,1 0-99-16,-2 14-215 16,0 2-388-16</inkml:trace>
  <inkml:trace contextRef="#ctx0" brushRef="#br0" timeOffset="9919.34">10727 5978 60 0,'0'0'9'0,"0"0"-9"0</inkml:trace>
  <inkml:trace contextRef="#ctx0" brushRef="#br0" timeOffset="10561.67">10727 5978 13 0,'18'0'167'0,"-16"0"-70"0,0 0-57 0,0-1-6 0,0-2 25 0,0 0 5 15,-2-1 16-15,0 0 8 0,0 1 61 0,0-1 17 0,0 0-27 0,0-2 7 16,0 2-2-16,-4 0-72 16,-3 2-20-16,2 2-27 15,-1 0-2-15,0 0-2 16,-1 6-21-16,-4 9 6 16,4 5 7-16,4 1-2 15,1-2 9-15,2-2-17 16,0-5-2-16,0-1 10 15,11-5-11-15,5-2 5 16,1-4-3-16,2 0 1 16,-2 0 9-16,-3-8-12 15,-2-5 0-15,-2-4 9 0,-3-2-9 16,-6-1 4 0,-1 1-3-16,0 4 1 0,-7 5 8 15,-7 2-10-15,-3 2 1 16,-1 5 5-16,-3 1-2 15,1 0-4-15,1 1 8 16,1 12-8-16,8 2 10 16,2 3-10-16,6 2 0 15,2 0-5-15,0 0 6 16,8-5-2-16,7-5 1 16,4-4 0-16,-1-3-1 15,0-3 1-15,-2 0-1 0,-3 0-4 16,-4-13 5-16,-2-1 0 15,-4-4 0-15,-3 1 4 16,0 0-5-16,0 2 1 16,0 7 0-16,-13 4 0 15,-2 4 0-15,-6 0 0 16,-3 0-1-16,0 17 4 16,3 3-4-16,5-1 1 15,8 0 0-15,7-3-1 16,1 2 1-16,1-3 0 15,15-3 0-15,4-5 2 16,5-6-2-16,4-1 0 16,-4-3 0-16,-3-12 7 15,-8-2-3-15,-10-2-3 16,-4 1 7-16,0 2-7 0,-6 5 7 16,-7 3-8-16,-2 5-11 15,0 3-52-15,-1 0-187 16,1 0-423-16</inkml:trace>
  <inkml:trace contextRef="#ctx0" brushRef="#br0" timeOffset="20328.37">3111 5596 711 0,'0'0'114'0,"0"0"-101"0,0 0 100 0,0 0-16 0,0 0 20 0,0 0-58 0,0 0-3 0,-21-29-1 15,14 27 4-15,-2 1-3 16,-6 1-43-16,-8 0 1 16,-5 0 16-16,-8 0-20 0,-4 1 20 15,-3 8-6 1,2 3-3-16,2 4 1 0,1 1-10 15,-1 3-10-15,3 4 15 16,-7 4-15-16,-2 4-1 16,-4 6 7-16,0 6-5 15,-2 4 15-15,5 3-10 16,1 1 2-16,5-1 14 16,-1-2-23-16,1-3 3 15,4-3 11-15,-1 0-8 16,6 0-2-16,-1 4-5 15,1-1 6-15,3 4 1 0,-1-2-7 16,6-2 0-16,3 1 5 16,2-1-3-16,6-2 3 15,-1 0-5-15,7-5 3 16,0 0 0-16,0-3-3 16,3-2 0-16,3-2 0 15,0-2 3-15,0-1-3 16,12-4 0-16,3 1 0 15,6 2 7-15,4 2-7 16,8 3 0-16,3 1 7 16,3-2-6-16,4 1 0 15,0-5-1-15,0-3 2 16,-4-4 1-16,0-5-3 0,-3-5 0 16,-2-1-1-1,-5-4 5-15,2-2-8 0,-3-1-67 16,-1-2-97-16,0-1-4 15,-5 0-135-15,1 0-163 16</inkml:trace>
  <inkml:trace contextRef="#ctx0" brushRef="#br0" timeOffset="20680.41">2472 6862 1051 0,'0'0'18'0,"0"0"40"0,0 0 109 0,0 0-75 0,0 0-48 0,0 0-38 16,-33-24-6-16,35 29-2 15,16 14 2-15,10 2 6 16,10 9 26-16,9 4 14 15,1 8 8-15,0 7 0 16,-6 5-13-16,-11 1-5 16,-10-3 23-16,-18-6-34 15,-3-3 22-15,-27 0-22 0,-19-1-7 16,-17 3 6-16,-1 1-22 16,1 3-4-16,11-2-9 15,19 3-145-15,11-4-175 16,11-5-471-16</inkml:trace>
  <inkml:trace contextRef="#ctx0" brushRef="#br0" timeOffset="21900.25">4742 7331 919 0,'0'0'37'0,"0"0"44"0,0 0 91 0,-6-77-64 0,4 72-14 0,2 2-20 15,0 3-11-15,-1 0-46 0,-5 21-16 0,-6 21-1 0,-3 24 48 0,-3 18 33 0,0 10-24 16,0 9-10-16,3 6 4 16,-3 3-31-16,5 2-6 15,-2 9 23-15,0-1-12 16,-3 0 1-16,-4-5-10 0,2-7-13 16,-2-4 22-1,0-6-22-15,1-6-2 0,0-6 12 16,5-9-12-16,4-12 4 15,1-10-5-15,6-12 1 16,3-16-2-16,0-12 1 16,2-10-1-16,0-7-4 15,0 0-11-15,4-27-44 16,12-20-31-16,10-22-88 16,4-20-75-16,3-13-202 15</inkml:trace>
  <inkml:trace contextRef="#ctx0" brushRef="#br0" timeOffset="24380.35">4769 7291 744 0,'0'0'64'0,"0"0"59"0,0 0 14 16,0 0-32-16,0 0-84 0,0 0-5 0,-19-9-1 0,35 9-11 0,15 0 76 15,8 0-13-15,11-1-26 16,7-1 4-16,9 2-31 16,4 0 11-16,4 0 8 15,-2 0-12-15,-3 0 11 16,4 0-27-16,3 0-2 16,7 0 0-16,8 0 2 15,5 0-5-15,5 0 0 16,5 0 1-16,0 6 4 15,4 1-5-15,8 2 0 16,2-4 3-16,4 1-3 16,-5-3-1-16,-10-3-1 15,-11 0 4-15,-4 0-4 16,-4 0 2-16,-4 0 0 16,4 0 0-16,1 0 2 15,3-1-2-15,7 1 1 0,6 0 1 16,7 0 0-16,6 0-2 15,-1 0 0-15,-1 0-6 16,0 0 6-16,-3 0 0 16,-5 0-1-16,-4 0 3 15,-3 0 0-15,-6 0-2 16,-2 0 0-16,-4 0 1 16,-3 0-1-16,-7 0-2 15,1 0 1-15,-4 0-1 16,-1 0 2-16,-1 0-3 0,-1 0 3 15,-5 0 1-15,-3 0-1 16,-2 0 0-16,-1 0 2 16,-5 0 0-16,-5 1 0 15,-7 2-2-15,-8 1 0 16,-4 0-4-16,-3 2 7 16,1 0-3-16,-3-1 0 15,-2 1 2-15,-2-1-2 16,-6-1 0-16,-3-1 0 15,-6-1 0-15,-3-2 0 16,0 0 0-16,-1 0 13 16,2 1 9-16,0 0-8 15,3 1-14-15,3 1 2 0,0-2 0 16,3-1-2 0,-3 0 0-16,1 0 1 0,-4 0 1 15,1 0-1-15,-3 0-1 16,-1 0 0-16,2 0-3 15,0 0 4-15,4 0-1 16,-3 0 2-16,-2 0 1 16,-1 0-5-16,-2 0 2 15,3 0 0-15,-1 0-1 16,4 0 1-16,-3 0 0 16,-2 0 1-16,-2 0 0 15,-2 0-2-15,-2 0 1 0,-2 0 0 16,0 0 17-1,0-1-3-15,0 1-1 0,0 0 2 16,0 0-13-16,0 0 2 16,0 0-4-16,0 5 0 15,0 15 10-15,0 6 5 16,-3 2 31-16,-3 2-10 16,0-1-24-16,0 3 7 15,-2 1-11-15,0 2-3 16,0 3 29-16,1 2-28 15,-1 4 2-15,-1 4 12 16,3 4-11-16,-1 4 7 16,-1 4-8-16,-2 2-6 15,-1 1 20-15,1 2-20 0,-2-1-2 16,2-2 17-16,0-2-13 16,0-1 7-16,0 1-11 15,1 3 0-15,-1 1 0 16,0 0 0-16,4-4 0 15,2-1 0-15,-1-1 0 16,1-3 0-16,2-1 0 16,-3 0 0-16,2-4 0 15,1 0 0-15,-2-4 0 16,1-2 0-16,-2-5 0 16,2 1 0-16,3 0 0 0,-2-2 0 15,0-3 0 1,0-3 0-16,-1-3 0 15,0-4 0-15,3-2 0 16,-1-2 0-16,1-1 0 0,0 0 0 16,-2-2 0-16,2-3 0 15,0-1 0-15,0-2 0 16,0-5 0-16,0 0 0 16,0-3 0-16,0-3 0 15,0 1 0-15,0-1 0 16,0-1 0-16,0 0 0 15,0 0 0-15,-9 0 0 16,-16 0 0-16,-8 0 0 16,-9-3 0-16,-1 1 0 15,0-3 0-15,-2 1 0 0,0 0 0 16,-5-3 0 0,-4 1 0-16,-5-3 0 0,-7 0-7 15,-9-4-12-15,-10-2-15 16,-6-1 16-16,0 2-22 15,2 2 23-15,6 5 14 16,4 3 3-16,6 4 0 16,0 0 0-16,-3-1 0 15,3-2 0-15,-5-1 0 16,-5-2-1-16,-3 2 0 16,-9 0-10-16,-2-3-5 15,2 4-16-15,5-1 32 16,9 3-3-16,6 1 4 0,7 0-1 15,1 0 0-15,0 0 4 16,-7 0 0-16,-4 0-4 16,-1 0 0-16,0 0 0 15,4 0 0-15,5 0-3 16,3 2 2-16,4 2 2 16,2 2 1-16,4-2-2 15,2-1 0-15,2-3 3 16,-3 0-3-16,-8 0 0 15,-3 0-1-15,-3 1 3 16,0 1 1-16,2 1-3 16,3-2 0-16,4 0 3 0,0 2-3 15,0-2 0-15,-5-1 0 16,5 0 4-16,-2 0-12 16,-1 0 8-16,1 0 0 15,-4 0-1-15,-2 0 1 16,1 0-2-16,-1 0 2 15,4 0 0-15,0 0 4 16,0 0-4-16,-1-1 0 16,0-2-2-16,2-1 5 15,0 0-3-15,-1 0 0 16,-1 1 3-16,-3 0 0 16,2 3-3-16,4 0 0 15,4 0-8-15,4 0 9 16,0 0-2-16,8 0-1 0,-2 0 2 15,4 0 0-15,-1 0 0 16,7 0 0-16,-1 0 2 16,0-1-2-16,2-1 0 15,1 1-1-15,1-2 3 16,5-1-2-16,4 1 0 16,3-1 0-16,7 0 0 15,6 2 0-15,3 1 0 16,5 1 0-16,2 0 2 15,1 0-4-15,0 0 2 16,0-2 0-16,0-2-10 16,0-4-21-16,9-5-76 15,10-7-16-15,9-6-60 0,4-3-152 16,-1 1-263 0</inkml:trace>
  <inkml:trace contextRef="#ctx0" brushRef="#br0" timeOffset="25642.84">11956 7897 376 0,'0'0'505'0,"0"0"-433"0,0 0 138 0,0 0-78 0,0 0-38 0,0 0-53 0,0 0-11 16,-8-48 25-16,5 40 9 15,-6 1-28-15,-6 2 12 16,-8-1-38-16,-8 6 8 16,-12 0 1-16,-7 1-8 15,-2 16 27-15,3 5-12 16,7 1-14-16,13 0 10 16,9 1-22-16,14-1-2 15,6-1 0-15,0-1-1 0,10 2 0 16,10-2 3-1,5 3 0-15,2 3-6 0,3 4 6 16,1 4 0-16,-1 3 0 16,-2 0 3-16,-9 1-4 15,-3-6 1-15,-10-2 0 16,-6-5 4-16,0-3 0 16,-12-3-4-16,-10-3 3 15,-10-3-3-15,-1-5 14 16,-3-5-14-16,4-4 1 15,5 0 1-15,5-5 2 16,6-11-4-16,6-2 1 16,9-6 3-16,1-6-8 0,7-4 0 15,16-4 4 1,5 0-2-16,6 0 2 0,3 4 0 16,4 2 1-1,-4 4 1-15,-6 5-4 0,-4 3 0 16,-9 6 2-16,-6 4 2 15,-4 3-1-15,-5 3-1 16,-3 1 0-16,0 0 0 16,0 2-10-16,0 1-83 15,0 0-61-15,7 0-96 16,9 0-244-16,5 0-150 16</inkml:trace>
  <inkml:trace contextRef="#ctx0" brushRef="#br0" timeOffset="25889.39">12555 7922 1152 0,'0'0'62'0,"0"0"-2"0,0 0 46 0,0 0-31 0,-80 83-13 0,58-45-22 0,2 1 2 0,-1 1-1 0,3 1-32 0,-3 0-1 16,0-3-8-16,2-3 0 15,2-4-7-15,4-6-61 16,4-5-150-16,0-5-66 0,1-11-138 16</inkml:trace>
  <inkml:trace contextRef="#ctx0" brushRef="#br0" timeOffset="26085.44">12227 8057 1057 0,'0'0'76'0,"0"0"73"16,0 0 6-16,0 0-132 16,0 0-10-16,0 0 15 15,88 83 5-15,-55-37-6 16,-4-3-27-16,0 0-3 15,-1-4-2-15,-1-8-191 0,1-8-199 16</inkml:trace>
  <inkml:trace contextRef="#ctx0" brushRef="#br0" timeOffset="26830.71">13098 7907 852 0,'0'0'68'16,"0"0"-2"-16,0 0 93 16,0 0-110-16,0 0-28 15,-103-21 3-15,72 30 30 16,1 3 25-16,3 3-30 16,6-1-21-16,5-1 15 15,7 1-43-15,6-2-2 16,3 1-1-16,0 0 0 0,12 1 3 15,7 0-1-15,5 3 3 16,2 4-3-16,3 0 1 16,0 2 0-16,-1 1 1 15,-3-2 2-15,-2 2 1 16,-5 1 52-16,-4 0-29 16,-3 0 4-16,-1 2-24 15,-2-3 4-15,-2-3 10 16,-3-4-19-16,-3-4 0 15,0-5 5-15,-6-1-6 16,-15-1 27-16,-3-2-20 16,-2-1-4-16,0-3 4 15,-1 0-6-15,3 0-2 16,3 0 1-16,3-1 3 0,5-11 3 16,5 1-7-16,5-3 0 15,3-2 6-15,0-1-5 16,2-1-2-16,13-2 1 15,0-2 0-15,4-2 1 16,1-4-1-16,3-2 0 16,3-3-2-16,-3-2 4 15,0-3-2-15,-5-1 0 16,-9 0 2-16,-6 8 3 16,-3 6-5-16,-3 5 11 15,-11 6 23-15,-3 3-34 16,-5 0 0-16,-4 2-8 15,-1 4-88-15,-4 2-159 0,-1-1-354 16</inkml:trace>
  <inkml:trace contextRef="#ctx0" brushRef="#br0" timeOffset="28229.96">5040 7600 869 0,'0'0'25'0,"0"0"21"0,0 0 28 0,0 0 7 0,0 0-74 0,0 0 9 16,-61 31 27-16,58-16-10 16,3-2-12-16,0-1-12 0,1-4-8 15,10-2 18 1,5-5-18-16,4-1 6 0,1 0 14 16,1-3-6-16,-4-9 0 15,-3-4 2-15,-6-1-6 16,-6 0 21-16,-3 2-15 15,0 2 10-15,-3 3 5 16,-11 4-12-16,-5 5-9 16,-3 1-8-16,2 0 2 15,1 3-1-15,5 8-4 16,1 2 0-16,10 1 0 16,1 1 0-16,2 2 1 0,0-2-1 15,7-1 0 1,15-3-2-16,0-3 2 0,2-5 0 15,-3-3 3-15,-3 0 0 16,-5 0-2-16,-3-12 0 16,-5-4 2-16,-2-2 7 15,-3-2-10-15,0 1 0 16,-3 4 5-16,-9 5-3 16,0 7 4-16,-4 3-4 15,-4 0 5-15,-2 13-6 16,0 4-1-16,5 1 0 15,3 1 1-15,9-2 1 16,5-2-4-16,0-4 1 16,0-4 1-16,16-3-6 15,4-4 6-15,10 0 0 0,1-8 12 16,-1-10-11-16,-6-3 2 16,-12-5 1-16,-8 2-3 15,-4 2 13-15,-8 5-14 16,-11 5 0-16,-3 10 2 15,-4 2-2-15,3 0-11 16,6 5-63-16,6 7-192 16,6 2-335-16</inkml:trace>
  <inkml:trace contextRef="#ctx0" brushRef="#br0" timeOffset="29425.91">9698 9138 788 0,'0'0'80'0,"0"0"67"0,0 0-53 0,0 0-43 0,0 0-31 16,0 0 6-16,-56 9 7 0,52 2-9 0,3-1 7 0,1-2-23 16,0-1 4-16,0-2 9 15,5-3-9-15,6-2 12 16,7 0-4-16,1 0 18 16,2-8 0-16,-4-8-35 15,-3-1 12-15,-4 0-3 16,-7 2 9-16,-3 2 33 15,0 5-16-15,-5 1-24 16,-7 3 7-16,-4 4-18 16,0 0-3-16,-3 0 1 15,0 11-1-15,2 4 3 16,3 3-3-16,3 2 0 0,5-1 1 16,3-1-1-16,3 0 0 15,0-4-1-15,2-1 3 16,11-6-3-16,6-4 1 15,7-3 0-15,-1 0 5 16,2-13-4-16,-6-8-1 16,-9-3 12-16,-9 2-2 15,-3 0 18-15,0 4-5 16,-12 5-12-16,-3 6 0 16,-7 7-11-16,-5 0-13 15,-1 2-81-15,-4 5-350 16</inkml:trace>
  <inkml:trace contextRef="#ctx0" brushRef="#br0" timeOffset="31645.88">4337 8661 913 0,'0'0'90'0,"0"0"35"0,0 0-7 15,0 0-71-15,0 0-3 0,0 0-16 0,0 0 7 0,-53-14-19 0,27 13 0 0,-9-2 8 0,-6 0 31 16,-2 0-36-16,-5 2 1 16,2 1-3-16,-5 0-13 0,-2 0 1 15,-4 13-5 1,1 2 0-16,0 3 17 16,1 3-15-16,0 2 4 15,-3 1 5-15,6 1-8 0,-4 4 7 16,1 0-3-16,-2 4 0 15,2 1 20-15,4 1-24 16,0 2 5-16,-1 1 1 16,0 0-9-16,-3 0 10 15,0-3-10-15,1 1 3 16,3-4 6-16,3 3-9 16,0 2 0-16,-1 1 6 15,3 3-5-15,-3 2 8 16,1 0-4-16,5-1-1 15,-1 2 2-15,3-2-6 0,2 4 0 16,6 0 2-16,2 4-1 16,1 0-1-1,5 0 0-15,1-1 1 0,4-1 7 16,-2-3-8-16,3-2 0 16,1 0 6-16,-2 1-5 15,2 0 4-15,-1 1-5 16,0-1 3-16,2-1-1 15,1-2-2-15,4-2-1 16,0-6-2-16,3-4 4 16,3-5-1-16,6-6 0 15,-3-1 3-15,3-2-5 0,0 4 2 16,0 1 0-16,0-1-1 16,0-1 1-16,0 2 0 15,0-1-1-15,6 0 1 16,6 1 1-16,6 1-1 15,6 2 0-15,4 1-2 16,8 1 2-16,0 1 0 16,1 3 0-16,3 2 2 15,2 2-1-15,2 2-1 16,6 0 0-16,2-2 1 16,-1-4-1-16,0-2-1 15,-6-4 1-15,-2-3 0 16,-12-4-4-16,-1-2 4 15,-8 1 0-15,1-3-2 0,-1 1 2 16,0-1 0-16,1-1 0 16,2-4-20-16,-4-3-15 15,1-4-23-15,-5 0-66 16,4-3 0-16,-3-12-109 16,-2-5-114-16</inkml:trace>
  <inkml:trace contextRef="#ctx0" brushRef="#br0" timeOffset="31925.85">2829 10511 1150 0,'0'0'14'0,"0"0"96"0,0 0 41 0,0 0-139 0,0 0-5 0,0 0 62 16,77 128 34-16,-32-57-29 16,-4 4 3-16,-11 0-17 15,-17-3-38-15,-13-7 13 16,-18-7-16-16,-27-2-7 16,-16-3-11-16,-6 1-1 0,1 1-27 15,9 0-206-15,13-1-330 16</inkml:trace>
  <inkml:trace contextRef="#ctx0" brushRef="#br0" timeOffset="32998.36">5589 10400 129 0,'0'0'885'0,"0"0"-794"0,0 0 96 0,0 0-75 0,0 0-15 0,0 0-59 0,-16-12-29 0,-7 63 30 16,-8 18 27-16,1 12 1 15,3 8-8-15,0 5-10 16,4 5 2-16,3-1-20 16,-2-3 6-16,2-7-12 15,1-7-14-15,1-4-2 0,2-9-7 16,1-6 5 0,-3-9 3-16,3-6-10 0,0-8 0 15,6-9 0-15,3-10 3 16,3-12-5-16,3-5 2 15,0-3 0-15,0 0-2 16,0-10 2-16,0-14-58 16,3-13-81-16,14-11-127 15,5-8-109-15,6-13-388 16</inkml:trace>
  <inkml:trace contextRef="#ctx0" brushRef="#br0" timeOffset="34742.46">5640 10422 368 0,'0'0'461'0,"0"0"-398"0,0 0 2 0,0 0-17 0,0 0 35 0,82-26-21 0,-49 23-19 0,6 0 18 0,8-1-24 16,8 1 4-16,11 0-9 0,16-3-4 16,12 2 2-16,14 1-23 15,5 0 17-15,2 3 1 16,-3-3-23-16,-2 2 5 15,4-2-7-15,5 0 0 16,8 3 0-16,2 0 1 16,-2 0-1-16,3 12 0 15,-6 3 1-15,-9 2 3 16,-15 0-4-16,-15-4 0 16,-18-4-4-16,-14 0 4 15,-8-6-1-15,-9-3 1 16,-4 0 0-16,-4 0 2 0,-4 0-2 15,-1 0 0-15,-4 0-1 16,3 1 1-16,-3 5 0 16,-2-2 0-1,2 1 0-15,3-3 0 0,6 1 0 16,5 1 0-16,2-2-2 16,-1 1 4-16,-4-2-3 15,-2-1 1-15,-11 0 0 16,-1 0 3-16,-7 0-3 15,-3 0 0-15,-1 0 1 16,2 0-1-16,-1 0 0 16,2 0 0-16,-2 0 2 15,-2 0-3-15,-4 0 1 16,2 0 0-16,-2 0 1 0,2 0 2 16,-2 0-3-16,0 0 0 15,0 0 6-15,0 2-3 16,0-2-3-16,0 1 0 15,0 0 13-15,0 4-11 16,2 0 8-16,-1 4 21 16,1 2-13-16,-1 3-2 15,-1 4-7-15,0 5-2 16,0 4 28-16,0 6-13 16,-10 7 5-16,-3 4 12 15,0 3-12-15,0 3 11 16,0 4-21-16,-2 2-14 15,1 1 31-15,-2 3-31 0,1 3 11 16,2 1 6-16,-1 2-1 16,0 2 3-16,0 0-10 15,0-1-10-15,1-1 22 16,1-3-19-16,1 0-5 16,4-4 1-16,0-7 1 15,-1-6 1-15,-5-2-3 16,5-6 0-16,-4-2 2 15,1-6 1-15,2-4-3 16,1-6 0-16,1-7 1 16,6-6-1-16,-1-3 0 15,2-4 0-15,0 1-2 16,0-1 12-16,-2 0-10 0,2 0 9 16,-6 0-7-1,-4 0 0-15,-8-5-2 0,-7-2 0 16,-4 0-5-16,-2 1 6 15,0 0-2-15,-2-1 0 16,0 0 1-16,-4 0-3 16,-4 0 3-16,-5 0 0 15,-5-3-1-15,-4 1 2 16,-2 0-1-16,-2-1 2 16,-1 2 0-16,0 0-4 15,4 1-1-15,3 4 3 16,1-1-9-16,2 1 9 0,-1-1 0 15,0-2 0-15,-1 1 2 16,4-3-5-16,-1 4 3 16,-2-1 0-16,-1 1-1 15,-2-1 1-15,1 1 0 16,2 0 0-16,0 0 5 16,-1 0-6-16,4 1 1 15,2 0 0-15,1 2 0 16,-1-1 0-16,4 2 0 15,0 0-1-15,-2 0 2 16,5 0 0-16,0 0-1 16,0 2 0-16,3-1-7 15,-4 0 7-15,3 2-1 0,-2 2-3 16,-3-1 4 0,3 0 0-16,3-1-4 0,1-1 4 15,4 0-1 1,3-1 1-16,-1-1 0 0,0 0-1 15,1 0 7-15,0 0-6 16,-1 0 0-16,1 0 0 16,1 0-3-16,-1 0 3 15,4 0 0-15,0 0-3 16,0 0 5-16,0 0-3 16,1 0 1-16,0 0 0 15,-2 0-1-15,-1-3 1 16,1-3-12-16,-3-3 12 15,1-2-7-15,-1-4 7 0,3 3-1 16,2-3 1-16,5 3 0 16,6-1 0-16,3-1-3 15,2-1 0-15,2-4 3 16,1 1-4-16,-1-3-1 16,-1-2 5-16,4 2-4 15,-1-2 4-15,2 5-2 16,-2 1-4-16,3 2 6 15,0-1-7-15,0 2-32 16,0-3-18-16,0 0-35 16,9-2-90-16,6-9-120 0,7-8-284 15</inkml:trace>
  <inkml:trace contextRef="#ctx0" brushRef="#br0" timeOffset="35611.22">6025 10687 649 0,'0'0'81'0,"0"0"83"0,0 0-43 0,0 0 9 0,0 0-27 0,0 0-49 0,-36-35 20 16,26 35-48-16,-1 3-16 15,2 6 11-15,1 2-10 16,4 1 1-16,4 0-12 16,0 0 4-16,0 1 2 15,12-3-5-15,8-3 0 0,-1-1 8 16,2-6-7-16,-5 0 8 15,-1 0-7-15,-4-4 1 16,-5-9 30-16,-2-1-17 16,-4-3 10-16,0 0-10 15,0 3 1-15,0 5 4 16,-7 5 3-16,-7 4-5 16,-5 0-3-16,-4 3-17 15,-1 10 0-15,2 3 0 16,11 1 1-16,3 0-4 15,6 2 3-15,2-1 0 16,0-2-9-16,15-5 7 16,6-4 2-16,6-5 1 0,-2-2 1 15,-1 0 0-15,-6-9-2 16,-5-7 0-16,-5-2 12 16,-7-2-11-16,-1 2-1 15,0-1 9-15,-6 7-7 16,-10 5-4-16,-2 6 1 15,-1 1-8-15,2 4 5 16,4 12-93-16,10 8-62 16,3 4-91-16,0 2-172 15</inkml:trace>
  <inkml:trace contextRef="#ctx0" brushRef="#br0" timeOffset="36642.31">7760 11445 732 0,'0'0'51'0,"0"0"-7"0,0 0 4 0,0 0-10 0,0 0 26 0,0 0 3 16,0 0-28-16,-37 58-10 15,37-48-4-15,0-2-17 16,0 0-4-16,0-6-3 16,3-2 0-16,11 0 23 15,3 0 11-15,1-4-2 16,-2-7 8-16,-4-2-12 16,-6-3 25-16,-3 4-16 15,-3 2 9-15,0 0-6 16,-1 5-17-16,-14 0-16 0,0 5 4 15,-6 0-12-15,3 0 0 16,-3 13 0-16,-1 4 3 16,4 4-2-16,3 2-1 15,6-1 0-15,6 2-3 16,3-4 3-16,0 0-2 16,15-7-3-16,10-6 5 15,4-6-7-15,-1-1 7 16,-3-4 0-16,-3-13 10 15,-8-5-10-15,-8 0 10 16,-6 0 17-16,0 0-10 16,0 6-5-16,-14 7-12 15,-6 4-11-15,-7 5-19 16,-1 0-166-16,-4 0-161 0</inkml:trace>
  <inkml:trace contextRef="#ctx0" brushRef="#br0" timeOffset="37375.89">9708 11294 672 0,'0'0'314'0,"0"0"-232"0,0 0 125 0,0 0-112 0,0 0-11 16,0 0 14-16,-47-55-67 15,33 71-24-15,-4 9 2 16,2 3 6-16,8 2 10 16,7-2-23-16,1-2 4 0,3-5-1 15,18-6-3-15,9-5-2 16,7-5 1-16,7-5 4 15,4 0 3-15,0-6-8 16,-6-11 1-16,-6-5 2 16,-11-3 4-16,-6 0-5 15,-10 5 3-15,-3 6-2 16,-6 8 49-16,0 6-2 16,0 0-39-16,0 23-11 15,-12 8-10-15,-1 7 10 16,3 0 1-16,2-3-1 15,2 1 0-15,-1-4-1 16,2 0-9-16,2-2-75 16,3-5-91-16,0-9-77 15,15-7-98-15,6-7-264 0</inkml:trace>
  <inkml:trace contextRef="#ctx0" brushRef="#br0" timeOffset="37585.76">10401 11314 971 0,'0'0'130'0,"0"0"86"15,0 0-111-15,0 0-89 16,0 0-3-16,-49 76 17 16,24-39 13-16,3-2-39 15,0 2-3-15,2-2-1 0,1-1 0 16,4-3-2-1,5-7-106-15,1-5-150 0,2-11-98 16,2-8-308-16</inkml:trace>
  <inkml:trace contextRef="#ctx0" brushRef="#br0" timeOffset="37781.1">10184 11346 987 0,'0'0'51'0,"0"0"131"15,0 0-99-15,0 0-37 16,0 0-32-16,0 0-9 16,5 68 31-16,26-45 1 0,2-2-13 15,1-1-24 1,-4-4 7-16,-2-1-15 0,-2-3 7 16,2-2-204-16,2-4-116 15</inkml:trace>
  <inkml:trace contextRef="#ctx0" brushRef="#br0" timeOffset="38176.44">10675 11341 835 0,'0'0'121'0,"0"0"35"15,0 0 2 1,0 0-41-16,0 0-49 0,0 0-53 16,0-14 2-16,-6 29-1 15,1 5 5-15,5 3 16 16,0-3-31-16,2 3 2 16,15-3 12-16,6-4-13 15,4-8-2-15,1-7 1 16,2-1-2-16,-1-5 15 15,-5-13-13-15,-2-2-6 16,-7 4 25-16,-8 7 6 16,-4 5 12-16,-3 4-5 15,0 14-38-15,-6 29-8 0,-14 23 8 16,-1 16 0-16,1 10-4 16,4 4-12-16,5 1-138 15,1-2-128-15,0-9-273 16</inkml:trace>
  <inkml:trace contextRef="#ctx0" brushRef="#br0" timeOffset="40711.57">5051 11546 732 0,'0'0'39'0,"0"0"-30"0,0 0 47 0,0 0 27 0,0 0-1 0,-90-47-17 15,67 40 40-15,0 2-61 16,-7 4-2-16,-3 1 3 0,0 0-4 15,-6 0-15-15,-2 10 2 16,-3 3-17-16,-3 4 12 16,0 3-9-16,0 3-11 15,-1 4 21-15,-3 3-8 16,1 4-9-16,0 2 14 16,1 3-10-16,1 0-2 15,2 2 0-15,0 1-5 16,-2 6 22-16,-1 2-10 15,4 2-11-15,0 0 17 16,2 0-17-16,0-2-1 16,0 0 3-16,4 1-1 15,4-3-6-15,4-1 0 16,7-2 0-16,8-4 0 16,4-3 0-16,9-3-1 0,3-3 1 15,0 1 0 1,0-2-1-16,0 0 1 0,1 3 0 15,7 1 2-15,1 1-2 16,1-1-2-16,5-4 0 16,3-3 4-16,4-2-6 15,2-3 4-15,0 0 0 16,2 1 3-16,2-1-2 16,3 0-1-16,2 0 0 15,3 0 1-15,4 2-6 16,3 1 5-16,5 2 0 15,0 0-1-15,4-1 1 0,5 3 0 16,-5-1-1-16,2 1 3 16,-4-2 0-16,-3-2-2 15,-7-5 0-15,-7-5 0 16,-7-1 0-16,-9-4 0 16,-4-2 0-16,-4-5 3 15,-4-1-4-15,1 0 1 16,-3-3-41-16,9 0-29 15,0 0-53-15,4 0-72 16,-1 0-24-16,-6-5-174 16</inkml:trace>
  <inkml:trace contextRef="#ctx0" brushRef="#br0" timeOffset="40904.61">4624 13174 998 0,'0'0'87'0,"0"0"-77"0,0 0 30 0,0 0 27 0,19 97 40 0,-7-40 3 15,-5 1-18-15,-7-5-51 16,-3-2-29-16,-23-3-5 16,-16 1-7-16,-10-1-12 0,-11-3-341 15</inkml:trace>
  <inkml:trace contextRef="#ctx0" brushRef="#br0" timeOffset="41641.71">5898 13132 1014 0,'0'0'0'0,"0"0"13"0,0 0-5 0,-36 84 22 0,9-22 100 0,-1 12-40 0,-5 9-4 16,3 6-9-16,-1 1-30 16,1 0 13-16,3-1-22 15,3-6-2-15,6-9-5 16,4-9-20-16,0-16 3 15,5-9-14-15,3-14 5 16,3-10-6-16,2-9 1 16,1-7-5-16,0 0 1 15,3-24-141-15,13-19-65 16,8-17-86-16,0-12-292 16</inkml:trace>
  <inkml:trace contextRef="#ctx0" brushRef="#br0" timeOffset="43211.09">5886 13165 798 0,'0'0'15'15,"0"0"45"-15,0 0 53 16,0 0-72-16,0 0-31 16,0 0 0-16,42-29-6 15,-24 22 3-15,-2 1 6 0,3 2 2 16,-4 3 26-16,3 1-13 16,3 0-9-16,9 0 13 15,10 0 6-15,10 0-9 16,12 0 2-16,17 0-14 15,14 0 13-15,8 0-11 16,11 0-2-16,-3 0 11 16,-5 10-20-16,-10 1-7 15,-16 0-1-15,-10-2 5 16,-12-1-4-16,-7-4-1 16,-10-1 0-16,-5-2-1 15,-4-1 1-15,-5 0 0 16,1 0 0-16,0 0-4 15,-1 0 0-15,0 0-13 0,-4 0 4 16,-9 0 12-16,-1 0-4 16,-3 0 3-16,-2 0 2 15,2 0 0-15,5 0-2 16,5 0 2-16,4 0 0 16,5 0-4-16,-2 0 0 15,1 0-5-15,-5 0 6 16,-3 0 0-16,-4 0-2 15,-3 0 5-15,-2 0 0 16,-3 2-3-16,4-2 5 16,-1 0-3-16,0 0 1 15,4 1 0-15,0 0 1 16,-2 4-1-16,0-2 0 0,-4-1-6 16,-2 1 7-16,-4-3-1 15,1 0 0-15,-2 0 0 16,0 0 5-16,3 0-5 15,2 0 0-15,-3 0 20 16,0 0-18-16,-2 0 29 16,0 0-10-16,0 0-15 15,0 0 8-15,0 0-13 16,0 0-1-16,0 0 17 16,0 2-17-16,0 5 4 0,0 8-2 15,0 8 9 1,-12 9 28-16,3 4-8 0,-2 3-9 15,-2 1 34-15,1-1-41 16,0-2 4-16,3 1-5 16,-1 0-8-16,-2 1 11 15,3-2-13-15,0 0-4 16,-4-1 18-16,4 3-17 16,-2-1-1-16,-1 0 4 15,2 6-3-15,-1-4 12 16,1 4-10-16,-1-3 1 15,2-1 19-15,-2-4-22 16,3-4 3-16,-1-4 0 16,6-6-2-16,0-2 2 15,0-4-4-15,0-2 0 0,0 0-3 16,0-2 7-16,0 1-5 16,2-5 2-16,-1 0-1 15,2-6 3-15,0-2-3 16,0 0 0-16,0 0 20 15,-1 0-17-15,-2 0 1 16,-3-1-2-16,-3-8 1 16,-2-1-4-16,-1 1 1 15,-2-1 0-15,-3 2-3 16,-4-1 3-16,-3 5-2 16,-5 0-1-16,-7-1-8 15,-5 3 10-15,-5-1-11 0,-3-3-3 16,-2 2 8-1,2-3-9-15,1 1 12 0,1 2 4 16,0 1-2-16,-2 1 0 16,-3 1 1-16,1 1 1 15,-3 0-10-15,4 0 10 16,2 0-7-16,0 0 3 16,0 0-1-16,-1 0 3 15,1 4-4-15,-2 0 6 16,0-1-4-16,3 0 4 15,1 1-3-15,4 1 1 16,1 0 2-16,1-2-3 16,1 0 2-16,-1-1 1 0,3-1-2 15,-2 3 2 1,5 1 0-16,-1-1-2 0,4 0 4 16,0-1 0-16,1 0-2 15,0-2 0-15,0-1-3 16,0 1 3-16,4-1 0 15,-1 0 1-15,4 0 0 16,1 0-2-16,1 0 1 16,1-2 0-16,0-5 0 15,-1 2 0-15,3 1 0 16,2 1 0-16,0 0 2 16,2 2-4-16,2 0-2 0,-3-2-24 15,9 1 3 1,0-1-41-16,6-1-27 0,0-2-83 15,6-5-104-15,15-4-312 16</inkml:trace>
  <inkml:trace contextRef="#ctx0" brushRef="#br0" timeOffset="43819.62">6247 13304 771 0,'0'0'154'0,"0"0"-138"0,0 0 61 0,0 0-14 0,0 0 2 0,0 0-4 0,-58 83 4 0,53-65-20 15,5 0-28-15,0-5-4 16,2-4-11-16,11-4 4 15,2-5 3-15,1 0 4 16,3 0 14-16,0-10-22 16,-7-5-2-16,1-2 15 0,-8 0-18 15,-5 0 11 1,0 2 7-16,-3 3-13 0,-9 5 5 16,0 3-10-16,3 4-4 15,1 0 1-15,0 0-10 16,6 4-104-16,2 9-141 15,0 4-231-15</inkml:trace>
  <inkml:trace contextRef="#ctx0" brushRef="#br0" timeOffset="44394.26">7057 13779 721 0,'0'0'17'0,"0"0"176"0,0 0-96 0,0 0-53 0,0 0-4 16,0 0 8-16,-51 55-32 15,51-42-6-15,3-6-3 0,12-4-5 16,5-3 19-1,0 0 14-15,-3-9-2 0,-5-7 10 16,-8-3 22-16,-4-1 6 16,0 5-40-16,-4 2-23 15,-11 5-8-15,0 3-5 16,-3 5-109-16,2 0-118 16,-2 0-322-16</inkml:trace>
  <inkml:trace contextRef="#ctx0" brushRef="#br0" timeOffset="45325.27">8958 13693 1205 0,'0'0'34'0,"0"0"49"0,0 0-5 0,100-31-38 0,-62 31-18 0,-12 6 1 0,-17 12 33 0,-9 7 17 16,-6 8 13-16,-27 5-25 16,-16 2-24-16,-5-7 15 15,6 0-43-15,15-7-4 0,19-6-5 16,14 1-1-16,9-4-1 16,28-2 1-16,8-4-7 15,7-5-18-15,-3-1-110 16,0-3-48-16,2-2-70 15,0 0-150-15,6-17-414 16</inkml:trace>
  <inkml:trace contextRef="#ctx0" brushRef="#br0" timeOffset="45483.83">9576 13771 1125 0,'0'0'135'16,"0"0"63"-16,0 0-29 15,0 0-97-15,0 0-26 16,-102 77-11-16,68-36-12 0,4-3-23 15,2-1 1-15,-2-3-1 16,1-5-19-16,1-3-116 16,3-9-155-16,7-7-143 15</inkml:trace>
  <inkml:trace contextRef="#ctx0" brushRef="#br0" timeOffset="45642.99">9249 13869 1215 0,'0'0'65'16,"0"0"23"-16,0 0-61 16,0 0 13-16,58 95 40 15,-12-52-54-15,8-7-26 0,-4-6-3 16,-3-7-233-16,-7-11-356 16</inkml:trace>
  <inkml:trace contextRef="#ctx0" brushRef="#br0" timeOffset="45896.57">9880 13765 1079 0,'0'0'96'0,"0"0"-68"16,99-15 152-16,-79 36-106 15,-14 14-1-15,-6 7 18 0,-12 4-21 16,-18-4-7-16,1-6-25 15,9-3-33-15,19-6-4 16,2-6-1-16,37-4 0 16,15-6-3-16,13-5 3 15,7-6-41-15,-3 0-58 16,-4 0-71-16,-7-7-86 16,-11-6-302-16</inkml:trace>
  <inkml:trace contextRef="#ctx0" brushRef="#br0" timeOffset="46941.72">6769 13168 494 0,'0'0'124'0,"0"0"-76"0,0 0 33 0,0 0 6 0,0 0-22 0,0 0-24 0,0-1 25 0,0 1-18 0,0 0-6 0,0 5-8 16,-12 11-4-16,-4 5-10 16,1 7 11-16,-4 8 5 15,-2 5-3-15,0 7 4 16,-2 8-5-16,3 6 11 15,-2 6-19-15,-3 4 6 16,0-1-7-16,0 3-3 16,-1 0 7-16,5-7-12 15,0-6-9-15,3-9 8 16,-1-7-13-16,0-5-1 16,-6-7 0-16,8-1 1 15,-4-6-3-15,9-5 2 16,3-8-95-16,9-7-132 0,0-6-209 15</inkml:trace>
  <inkml:trace contextRef="#ctx0" brushRef="#br0" timeOffset="47777.32">5708 13647 285 0,'0'0'19'0,"0"0"26"0,0 0 21 0,0 0-19 0,0 0 13 0,111-2-26 0,-67 1-23 16,1-2 8-16,3 2 26 15,4 1 26-15,-2 0 12 16,-1 0-33-16,0 0-38 16,6 0 7-16,8 0-6 0,10 0-11 15,8 0 6-15,2-2-5 16,-5-1 4-16,-7 2 13 16,-7-2-12-16,-10 2 6 15,-5-2-14-15,-5 0 1 16,-3 0 9-16,0 0-8 15,3 2 1-15,3-1 2 16,0 2-5-16,1 0 10 16,-2 0 4-16,-1 0 4 15,0 0 5-15,-3 0-18 16,0 6 2-16,2-2-6 16,1 2 2-16,7-3 1 15,6 1-4-15,5 1 1 16,0 0 1-16,-8 1 0 0,-10-2-2 15,-15 0 12-15,-11-2 12 16,-12-2 8 0,-5 0 5-16,-2 0 41 0,0 0-1 15,0 0-26-15,0 0-51 16,0-5-1-16,-2 0-96 16,-8-4-128-16,-6 1-472 15</inkml:trace>
  <inkml:trace contextRef="#ctx0" brushRef="#br0" timeOffset="50505.78">6399 13020 419 0,'0'0'13'0,"0"0"21"0,0 0 39 0,0 0-36 0,0 0 16 0,0 0 20 0,0 0 19 15,0 0-8-15,0-3-59 16,0-2 7-16,3-3-15 0,3 1-11 15,0-1 4-15,3 1-10 16,0 0 0-16,3-2-1 16,-3 2 4-16,-2-2 4 15,1-1-4-15,-1-2 11 16,-1 1 13-16,0-2-8 16,0 0-12-16,2 1 16 15,2-1-22-15,1 1 2 16,-1 0-3-16,2-2 0 15,-3 1 2-15,0 2 0 16,0-2-2-16,-2 2 4 16,-1-1-3-16,3-1 7 15,0 0-8-15,0 0 0 0,2 2 4 16,3 0-4-16,0 0 0 16,1 1-1-16,0 1 3 15,-1 1-3-15,2 1 1 16,-2 1 0-16,1 0-2 15,2-1 2-15,-1 3 0 16,2-2 0-16,3 2 3 16,0 1-5-16,0 0 2 15,-3 2 0-15,0-2-1 16,-2 0 2-16,0 1-1 16,1 0 0-16,-4 2 1 15,3 0-1-15,-3 0 0 0,-1 0 0 16,4 6 8-1,-4-2-7-15,6 2 7 0,-5 1-2 16,0-2-6-16,0 2 7 16,-4-2-7-16,1 0 0 15,-4 2 7-15,-2-2-7 16,1 2 3-16,-5-3 7 16,3 0-9-16,2 3 15 15,-1 0-16-15,0 3 1 16,-1 0 7-16,2 1-6 15,-4 2-2-15,1 1 1 16,-2 2 1-16,0-1 6 16,0-2-8-16,0-4 0 15,0 1 6-15,0-1-2 16,0 2-4-16,0-1 11 0,4 3-11 16,0 1 15-1,1 0-11-15,-2 0-3 0,0-1 11 16,0 0-11-16,-3 0 3 15,3 1 5-15,-1 1-5 16,-1 2 15-16,2 1-6 16,-1-1 0-16,-1 0 10 15,1 0-17-15,-1-2-3 16,2 1 3-16,-3-2-6 16,0 2 9-16,0-2-8 15,0 0 0-15,0 1 16 16,0 0-17-16,0 2 4 0,0-2 2 15,0 2-5-15,0-2 5 16,0-1-6-16,-3-1 0 16,3 0 1-16,-1-3 1 15,-1 2-2-15,1-1 0 16,-1 0 1-16,1 0 1 16,-2 2-2-16,1 0 2 15,-1-1-1-15,0 0 1 16,1-2-2-16,-1-2 0 15,-1-1 3-15,1 0-5 16,0-2 2-16,2 2 0 16,-1-2 1-16,1-1-1 15,1-1 0-15,0-2 0 0,0-1 0 16,0 0 3-16,0 0-3 16,0 0 0-16,-2 0 3 15,1 0-1-15,-4 0-2 16,-1 0 6-16,-4 0-6 15,1 0 0-15,1 0-1 16,-3 0-16-16,2 0-7 16,-2-3-6-16,1-2 17 15,1-1 1-15,0-1 0 16,1-1 11-16,2-1-2 16,2 0 3-16,4-3 0 15,0 0 1-15,0 0-1 0,0 1 5 16,0 2 12-1,0 3 9-15,0 4 11 0,0 0-21 16,0 2 11-16,0 0-27 16,0 0-5-16,0 2 0 15,0 8 5-15,12 0 3 16,3 1-1-16,4-1 3 16,5 0 33-16,-3-3-33 15,1 3 4-15,-3-3-5 16,-2 0-3-16,-1-2 1 15,-1-2-2-15,2 0 0 16,-1-3 0-16,5 0 1 0,6 0-1 16,1-4 0-1,3-6-68-15,-2-3-79 0,-3-1-96 16,-1-1-299-16</inkml:trace>
  <inkml:trace contextRef="#ctx0" brushRef="#br0" timeOffset="56078.37">5926 13719 716 0,'0'0'24'0,"0"0"15"0,0 0 148 0,0 0-123 0,0 0-13 0,0 0 1 0,0 0-20 16,-3-8-19-1,3 8-1-15,0 3-10 0,0 16-2 16,5 5 48-16,10 4 1 16,9 4-21-16,5 3-12 15,6 2 3-15,5 1 13 16,2 2-20-16,-2-3-2 16,-2-1 6-16,0 0-14 15,-2-1 5-15,0 3-7 16,1 0 2-16,1 3-3 15,6-1 2-15,1-4-1 16,1 1 0-16,-1-5 1 16,1-2-2-16,-6-2 1 15,-7-4 0-15,-6-3-1 0,-8-4 1 16,-7-5 0-16,-4-2 0 16,-5-6 2-16,0 0-1 15,-3-2-1-15,0-2 0 16,0 0 7-16,0 0-5 15,0 0 3-15,0 0 26 16,0 0-7-16,0 0-7 16,0 0-9-16,0 0-2 15,0 0 23-15,-3 0-19 16,-8 0-10-16,-6-8 4 16,-3 0-4-16,-4-5 3 0,-1 0-3 15,-3-1 0 1,2 0 2-16,-5 0-2 0,5 4 0 15,4 0 1-15,7 5 2 16,9 2-2-16,3 3 11 16,3 0-3-16,0 0-9 15,2 15-7-15,20 9 7 16,9 3 0-16,10 0 0 16,6-3 2-16,3-3-2 15,-4-3-9-15,-12-5 0 16,-13-6-77-16,-15-3-45 15,-6-4-36-15,0 0-41 16,-12-7-284-16</inkml:trace>
  <inkml:trace contextRef="#ctx0" brushRef="#br0" timeOffset="58922.58">3958 2833 607 0,'0'0'16'0,"0"0"-1"0,0 0 62 0,0 0 11 0,0 0-5 0,0 0-38 0,0 0-26 0,-6-31-17 0,2 31 3 0,-5 23-5 16,-3 14 0-16,-4 15 5 15,-7 14 22-15,-2 10-11 16,-5 2-4-16,3 0-9 16,3-8-2-16,4-5 5 15,3-9-6-15,9-8 0 0,0-7 3 16,3-7-2-16,2-7 0 15,2-6-1-15,1-6 0 16,0-3 0-16,0-1 0 16,14-2 0-16,14-1 5 15,15-2-3-15,10-2-2 16,10-1 0-16,4-2 4 16,5 4-6-16,7 0 2 15,2 5 0-15,7 1-1 16,-5 2 1-16,-6 1 0 15,-9-3-1-15,-13-1 2 16,-13-1-4-16,-14-5 3 16,-13-1 0-16,-7-2 2 0,-7-1-1 15,2 0-1-15,-2 0 3 16,1-2-3-16,-1-13 7 16,2-3-7-16,2-8 0 15,-2-9 1-15,1-7-1 16,1-12 0-16,4-11 0 15,-3-10 0-15,-2-9-3 16,-1-7-3-16,-3 3 5 16,0 3 0-16,0 7 1 15,0 12 0-15,0 13 0 16,-4 7 1-16,-1 12-1 16,-1 9 0-16,-4 7-1 0,5 5-1 15,2 9-69 1,2 4-189-16</inkml:trace>
  <inkml:trace contextRef="#ctx0" brushRef="#br0" timeOffset="60205.64">5128 3578 75 0,'0'0'309'0,"0"0"-309"0,86 11 10 0,-41-4 41 0,9 3 2 0,13 6 3 0,2 4-23 0,8 8-6 16,-3 3-17-16,-3 3-9 15,1 0 1-15,-1-5-2 16,5-2 2-16,1-4-1 16,4-2-1-16,2 0 0 15,3 1 4-15,2 1 21 16,0 1 9-16,-1 3-4 15,-8 0 11-15,0 1-14 16,-4-1-21-16,-3-2 10 0,2-1 18 16,-1 0-21-16,0 1-2 15,0-2-10-15,0 1 1 16,-1 2 1 0,-7-1 0-16,-2 0-3 0,-3 4 1 15,1-1-1-15,3-1-1 16,6-1 1-16,5 2 0 15,-1-3 0-15,5 1 0 16,-2 2-1-16,1 0 0 16,-3 0 2-16,-4 2-1 15,-3-4 0-15,-6 1 0 16,0 0 3-16,-3 0-2 16,2-1-1-16,1 4 7 15,-1 1-6-15,0 3 9 16,0 1 13-16,0 1-18 0,2-1 5 15,3-1-8-15,1-2-1 16,-1-1-1-16,-1-1 1 16,-2-2 2-16,-2 0-3 15,-1 1 1-15,-4-3 15 16,-2-2-16-16,-3 1 7 16,-2-3 12-16,-2 0 7 15,-1 1-9-15,-1-2-6 16,-1 2-6-16,-2-4 5 15,2 1-7-15,-3-3-3 16,-4 0 3-16,1-1 1 16,-4-1 0-16,-6-1-4 15,2 0 3-15,-1 1 6 0,2-1-6 16,-1-1 1-16,-2-2 1 16,-1-2-4-16,-5 0 0 15,-4-2-1-15,0-3 2 16,-4 0-5-16,0-1 3 15,1 2 0-15,0-1-1 16,2 0-1-16,0 0-4 16,0 1-13-16,-4-4-5 15,-4 1 8-15,-3-2-16 16,-6 0 14-16,0 0 18 16,0 0 23-16,-6-3-6 15,-10-7-17-15,-2 1 0 0,1 1 33 16,3-1 16-16,1 3-7 15,3 2 6-15,6 0-12 16,2 4 40-16,2 0-12 16,0 0-48-16,0 0 6 15,0 20-20-15,6 10 57 16,9 2-10-16,-3 2-32 16,-2-7-10-16,-8-6-7 15,-2-6 0-15,-12-6-9 16,-22-5 5-16,-14-4-84 0,-15-2-103 15,-17-23-99 1</inkml:trace>
  <inkml:trace contextRef="#ctx0" brushRef="#br0" timeOffset="60874.02">5300 3578 1084 0,'0'0'3'0,"0"0"-1"0,0 0 6 0,0 0 47 0,0 0-15 0,0 0-40 0,-30-14 0 0,12 34 0 15,-6-2 0-15,3-1 2 16,5-4 0-16,7-6 0 0,2-5 7 16,5-2-9-1,2 0 7-15,0-2 5 16,18-6-12-16,5 1-5 15,6 7 5-15,-2 0-7 0,8 22 6 16,7 13-10 0,12 9-38-16,10 4-157 15,9 0-337-15</inkml:trace>
  <inkml:trace contextRef="#ctx0" brushRef="#br0" timeOffset="78773.28">994 14304 1112 0,'0'0'79'0,"0"0"-72"0,0 0-7 0,0 0 65 0,0 0-57 0,0 0 9 0,0 0 46 0,0 0 33 15,-10-27 16-15,29-24-94 16,3-15 6-16,4-17 5 0,1-17 3 16,-5-8-5-16,-6 4 0 15,-2 19-16 1,-8 30 24-16,-3 26 2 0,-3 19-8 16,0 10 16-16,-5 24-45 15,-20 25 0-15,-8 21 17 16,-4 13-4-16,2 1-2 15,4 0-11-15,10-7 0 16,12-7-2-16,9-6 2 16,5-11-29-16,26-13-90 15,15-16-91-15,5-17-102 16,4-7-111-16,-4-21-266 16</inkml:trace>
  <inkml:trace contextRef="#ctx0" brushRef="#br0" timeOffset="79022.78">1364 14015 756 0,'0'0'294'0,"0"0"-258"16,0 0 157-16,0 0-79 16,0 0-98-16,0 0-15 15,-40 58 35-15,26-15-2 16,5 1-20-16,9-4 2 16,3-8-14-16,21-6-2 15,13-12 6-15,7-11-4 16,-2-3 4-16,-1-16 2 15,-5-14 0-15,-8-8 16 16,-11-6-17-16,-8-3-4 0,-9 4 6 16,-12 8-9-1,-18 15-12-15,-4 18-40 0,-4 2-95 16,7 9-76-16,9 11-76 16,11-2-191-16</inkml:trace>
  <inkml:trace contextRef="#ctx0" brushRef="#br0" timeOffset="79442.12">1713 14012 978 0,'0'0'162'0,"0"0"-131"16,0 0 71-16,0 0-79 16,0 0 19-16,-6 74 54 0,4-38-72 15,2-1-10-15,0-3-8 16,0-6-4-16,11-5 8 15,7-8-10-15,3-7 0 16,7-6 0-16,4-2 3 16,3-17 5-16,2-6 1 15,-7 2-7-15,-7 2 15 16,-8 5 5-16,-8 7 24 16,-5 6 16-16,-2 3-15 15,0 0-28-15,0 0-19 16,0 5-5-16,0 9 4 15,0 5 1-15,0-3 0 16,7-2 4-16,11-4-3 16,6-7-1-16,4-3 3 0,3-3-2 15,2-15 14 1,-6-4-15-16,0-6 1 0,-9 0 6 16,-10 0-6-16,-8 4-1 15,0 7-18-15,-3 10-73 16,-13 7-62-16,-1 0-185 15,0 1-288-15</inkml:trace>
  <inkml:trace contextRef="#ctx0" brushRef="#br0" timeOffset="79972.53">2395 14125 927 0,'0'0'20'0,"0"0"167"0,0 0-63 0,0 0-66 0,0 0-26 0,0 0 7 0,61-76-2 0,-27 68 21 0,-1 7 20 0,-3 1-25 15,-6 1-7-15,-3 18-28 16,-9 7-14-16,-9 6 15 15,-3 2-14-15,0-2-1 16,-12-4-2-16,-6-6 3 16,-10 3-1-1,20-22-4-15,8-3 13 16,0-4-7-16,0-20 49 16,21-10-47-16,4-9-4 15,9 2-3-15,-2 4-1 16,-4 4 0-16,-2 10-8 0,-7 8 8 15,0 8-20-15,-5 4-63 16,-1 3-102-16,4 0-104 16,-1 11-318-16</inkml:trace>
  <inkml:trace contextRef="#ctx0" brushRef="#br0" timeOffset="80354.41">2928 14066 576 0,'0'0'390'0,"0"0"-390"16,0 0 1-16,0 0 9 16,0 0-5-16,0 0 23 0,25 0 58 15,-15 0-17-15,5-3-27 16,1-7-11-16,3-3-26 16,1-2 3-16,-3-3-4 15,2-2-3-15,-8 1 11 16,-4 4 1-16,-7 5 47 15,0 4 34-15,-7 5-54 16,-16 1-13-16,-7 0-15 16,-3 15 2-16,2 5 41 15,4 1 0-15,8 2-13 16,7-1-11-16,6-2-27 16,6-1 0-16,0-4-4 15,9-2 0-15,15-3-3 16,7-3 3-16,5-6-1 15,0-1-37-15,-2 0-91 0,-4-1-28 16,0-9-90-16,-5 0-99 16,-6-2-112-16</inkml:trace>
  <inkml:trace contextRef="#ctx0" brushRef="#br0" timeOffset="80702.35">3423 13915 472 0,'0'0'394'16,"0"0"-324"-16,0 0 87 0,0 0-25 15,0 0-27-15,0 0 16 16,6-36-91-16,-36 36-29 16,-11 9 1-16,-2 8 24 15,9 1-10-15,12 5 0 16,17-1-16-16,5 2-10 15,19 2 9-15,10-1 1 16,-2-1 0-16,1-1 15 16,-10-5 8-16,-10-5 11 15,-8-2-12-15,0-1-7 16,-17-3 7-16,-7 1-11 16,-1-2-10-16,4-2-2 15,9-4-6-15,6 0-108 16,6 0-61-16,0 0-95 0,24-11-148 15,3-5-169-15</inkml:trace>
  <inkml:trace contextRef="#ctx0" brushRef="#br0" timeOffset="80973.98">3602 14015 827 0,'0'0'134'0,"0"0"70"15,0 0-131-15,0 0-34 16,0 0 44-16,0 0 30 15,-73 78-35-15,62-53-46 0,4-3-8 16,7-3-23 0,0-2-1-16,13-6 3 0,7-5-1 15,7-6 6-15,1 0-5 16,2-20-3-16,-5-6 15 16,-4-3-13-16,-11-8 2 15,-10 2 1-15,0 3-3 16,-12 8-2-16,-10 9 0 15,0 11-21-15,1 4-3 16,6 0-118-16,4 7-171 16,6 2-215-16</inkml:trace>
  <inkml:trace contextRef="#ctx0" brushRef="#br0" timeOffset="81190.44">3949 13796 789 0,'0'0'463'0,"0"0"-377"16,0 0 49-16,0 0-66 15,-25 95 91-15,3-36-65 16,-4 3-24-16,3-3-57 16,0-4-13-16,7 1-1 15,5-4-4-15,7-7-41 16,4-7-191-16,0-15-103 15,13-15-197-15</inkml:trace>
  <inkml:trace contextRef="#ctx0" brushRef="#br0" timeOffset="81472.28">4076 14037 1320 0,'0'0'35'15,"0"0"130"-15,0 0-80 16,0 0-49-16,0 0-28 16,0 0 2-16,-41 2-8 15,51-9-2-15,8-9 12 16,12 1-12-16,-5 5 0 16,-4 9-4-16,-6 1 4 15,-3 12-7-15,-9 15 7 16,-3 3 0-16,0 0 1 0,0-7-1 15,0-5-3-15,0-6-68 16,0-9-149-16,3-3-131 16,0-3-329-16</inkml:trace>
  <inkml:trace contextRef="#ctx0" brushRef="#br0" timeOffset="82559.81">1195 3712 901 0,'0'0'167'0,"-43"-77"27"0,28 29 6 0,5-4-98 0,-1 5-42 0,4 13 25 0,4 16-10 0,-2 15-1 0,1 3-18 16,-1 21-56-16,-1 21 0 15,1 15-3-15,2 6 3 16,1-2 0-16,2-7 3 16,0-9-7-16,0-13 4 15,0-13 0-15,5-11-7 16,0-8 7-16,4-4-12 15,8-24-3-15,5-13 15 16,2-3 1-16,1 8-1 16,-11 17 0-16,-9 13-5 0,3 6 3 15,1 10-21-15,3 17 10 16,6 4 13-16,3-1 2 16,0-6-2-16,9-7-54 15,1-13-35-15,2-4 4 16,1-17 12-16,-1-16 32 15,-6-7 10-15,0-6 20 16,-8 1 7-16,-7 8 4 16,-6 14 12-16,-2 13 31 15,-4 10 59-15,0 0-65 16,0 17-34-16,0 5-3 16,0 5 0-16,0-4 1 15,2-5-5-15,-1-3 4 0,2-2-127 16,0-9-113-16,-1-4-197 15</inkml:trace>
  <inkml:trace contextRef="#ctx0" brushRef="#br0" timeOffset="83039.32">1628 3331 1104 0,'0'0'56'0,"0"0"-45"0,0 0 14 0,0 0-25 0,0 0-16 16,0 0-42-16,74-6-48 0,-35 9-38 16,5 4-38-16,2 2-15 15,-4-2 8-15,-6 0 21 16,-5-4 168-16,-9-2 64 16,-6-1 67-16,-5 0 8 15,-8 0 16-15,-3-8 33 16,0-1-39-16,-3 5-31 15,-16 4-43-15,-14 0-56 16,-6 9 46-16,3 8 26 16,8 1 26-16,10 4-66 15,17 2-49-15,1 8-2 16,11 4 0-16,13 4-2 16,5 3 2-16,-2 3 5 15,-8-3 16-15,-13-3 105 16,-6-6-79-16,-5-8-17 0,-23-6 24 15,-3-7-16-15,-2-9-11 16,3-4-27-16,11 0 0 16,10-17 3-16,9-7-3 15,1-5-26-15,26-5-44 16,12-3-56-16,10 1-45 16,2-6-66-16,-2 0-57 15,-6-5-269-15</inkml:trace>
  <inkml:trace contextRef="#ctx0" brushRef="#br0" timeOffset="83320.58">2177 3084 907 0,'0'0'181'0,"0"0"27"0,0 0 9 15,0 0-135-15,0 0-81 16,-49 98 73-16,41-34-37 16,4 2 5-16,2-7 20 15,2-6-45-15,0-4-9 16,0-15-8-16,0-11 1 15,6-10-6-15,2-11 4 16,7-2-4-16,5-23 5 16,6-14 2-16,-2-8 3 15,0 7-5-15,-8 10-6 16,-4 14 1-16,-3 11-2 16,-6 3-11-16,2 8-6 15,3 9 12-15,0 3-3 0,4-1-88 16,3 0-51-1,1-3-119-15,5-8-178 0</inkml:trace>
  <inkml:trace contextRef="#ctx0" brushRef="#br0" timeOffset="84372.23">2581 3060 880 0,'0'0'329'0,"0"0"-276"0,0 0 114 0,0 0-77 0,0 0-90 0,0 0 2 16,94-21-2-16,-46 61 0 0,-3 5 25 15,-8-1 13 1,-16-6 7-16,-10-9-29 0,-11-5 11 16,-5-7 7-16,-22-4 27 15,-10-7-1-15,1-6-38 16,8-4 9-16,7-22 10 16,13-11-27-16,8-8-14 15,2-8 2-15,26-1-9 16,7 2-3-16,3 6-44 15,1 9-14-15,6 7-69 16,1 6-55-16,-3 4-40 16,-4 5 23-16,-6 2-6 0,-9 4 118 15,-8 4 97 1,-10 3 41-16,-3 2 95 0,-3 0 2 16,0 0-36-16,0 9-35 15,-4 7-1-15,-2 2 8 16,3 0-21-16,3-1-32 15,0-2-19-15,0-2 0 16,7-4 0-16,2-3-1 16,0-5 0-16,3-1-1 15,2 0 0-15,0-4 14 16,0-13-13-16,1-3 4 16,-6-6 0-16,-5 3-3 15,-4 3 10-15,0 4-8 16,-7 9 2-16,-17 7 15 0,-4 0-6 15,-2 16-10-15,0 6 6 16,13 6-6-16,9 3 8 16,8 1-13-16,0-2 7 15,20-1-8-15,9-6 1 16,2-7 0-16,2-6-3 16,0-9 6-16,1-1-6 15,2-5 3-15,4-16 0 16,8-13-4-16,12-8-2 15,1-9-28-15,-3-7-50 16,-12 4 14-16,-22 9 70 0,-15 12 1 16,-9 20 15-16,-24 13 28 15,-25 8-38-15,-12 24-5 16,-2 7 24-16,18 0-15 16,26-1-10-16,19-3-15 15,24-4 13-15,7-5 1 16,3-6 2-16,-7-8 1 15,-13-3 5-15,-7-5-6 16,-7-4 13-16,0 0-10 16,0 0 3-16,-7 0-7 15,-1-10-170-15,4-12-268 16</inkml:trace>
  <inkml:trace contextRef="#ctx0" brushRef="#br0" timeOffset="84573.65">3648 2383 1250 0,'0'0'140'0,"0"0"-26"0,0 0-79 0,-2 73 69 0,-5-19-36 0,3 7-42 0,4 1-5 16,-3-1-21-16,0-6 4 15,0-8-5-15,0-5 1 16,1-11-43-16,2-11-174 15,0-10-91-15,3-10-263 0</inkml:trace>
  <inkml:trace contextRef="#ctx0" brushRef="#br0" timeOffset="84874.94">3764 2245 1163 0,'0'0'124'0,"0"0"50"16,0 0-116-16,0 0-49 16,0 0 3-16,0 0 4 15,-16 59 65-15,16-43-66 16,0-9-10-16,3-7-5 16,21 0 0-16,7-13 24 15,5-13-18-15,-2 2 6 0,-11 4-3 16,-11 8 7-1,-5 8 4-15,-6 3-20 0,2 1 0 16,5 0-5-16,5 0-2 16,7 0 3-16,4 0-25 15,-1 2-179-15,-4-2-294 16</inkml:trace>
  <inkml:trace contextRef="#ctx0" brushRef="#br0" timeOffset="88789.92">1194 4302 1229 0,'0'0'53'0,"118"-66"-51"0,-5 17-2 0,29-5 27 0,26-1 29 0,13 0-5 15,-2 3-20-15,-6 1-14 0,-13 0-12 16,-17-1-5-16,-16 1-60 16,-20 5-81-16,-26 6-103 15,-26 10-206 1</inkml:trace>
  <inkml:trace contextRef="#ctx0" brushRef="#br0" timeOffset="88969.4">1992 4147 1112 0,'0'0'0'16,"0"0"-27"-16,152-30 27 0,-1-13 19 15,46-13-19-15,37-7 0 16,24-7-85-16,-4-9-335 16</inkml:trace>
  <inkml:trace contextRef="#ctx0" brushRef="#br0" timeOffset="89715.38">11749 2417 1485 0,'0'0'22'0,"0"0"158"0,0 0-2 0,0 0-128 0,0 0-47 0,-58 82-1 16,36 3 1-16,5 1 2 0,1-2-5 0,4-8 0 0,1-5-2 0,9-9-49 15,2-10-180 1,10-15-178-16,20-20-244 0</inkml:trace>
  <inkml:trace contextRef="#ctx0" brushRef="#br0" timeOffset="90031.77">12024 2624 1145 0,'0'0'174'0,"0"0"48"16,0 0-101-16,-84 11-100 16,56 34-2-16,4 1 21 0,14-3 0 15,10-10-32-15,7-6-5 16,21-11 1-16,7-8-1 16,1-8 3-16,2-4 0 15,-3-17-4-15,-7-9 11 16,-9-1-10-16,-5 4-1 15,-11 7 16-15,-3 12 25 16,0 8 2-16,0 0-45 16,-3 21-4-16,-9 9 3 15,3 6 0-15,6-2-4 16,3-4-6-16,0-6-97 16,12-4-121-16,6-6-76 15,-1-10-121-15</inkml:trace>
  <inkml:trace contextRef="#ctx0" brushRef="#br0" timeOffset="90605.27">12265 2720 853 0,'0'0'219'15,"0"0"-78"-15,44-82 45 16,-19 70-48-16,3 10-42 16,4 2-33-16,-1 13-29 15,2 11 8-15,-5 4-7 16,-7-1-10-16,-7-3-4 15,-13 0-18-15,-1-1-3 16,-15-2 3-16,-10-3 5 16,-4-4 6-16,6-6-13 15,8-7 3-15,9-1 8 0,4-3-2 16,2-15 17-16,0-5-22 16,12-2-5-16,11-1-7 15,7 5-22-15,8 4-58 16,4 4-43-16,3 4-70 15,4 0-47-15,0-1-7 16,0-2 26-16,1-4 101 16,-6-1 31-16,-1-4 48 15,-5 0 48-15,-10-2 33 16,-7 2 139-16,-9 4 79 16,-9 4-69-16,-3 4 6 15,0 4-28-15,-22 5-41 16,-11 2-86-16,-6 22-31 0,3 8 26 15,9 11 28-15,17 4-27 16,10 5-16-16,15 1-9 16,9-7 2-16,-8-6 6 15,-7-10-2-15,-9-8 15 16,0-2 9-16,-18-2-15 16,-9-3 7-16,-2-4-16 15,0-6-7-15,11-5-3 16,7-1-17-16,11-22-111 15,0-11-61-15,17-6-7 16,15-3-47-16,6 2-124 16,4 2-84-16</inkml:trace>
  <inkml:trace contextRef="#ctx0" brushRef="#br0" timeOffset="90851.02">12999 2628 635 0,'0'0'226'0,"0"0"-62"0,0 0-16 0,0 0-83 0,0 0-22 0,0 0 17 0,78 0-7 0,-48 6-12 15,10-6-10-15,17 0-12 16,10-8-6-16,7-15 43 16,-2-9-30-16,-12-9-22 15,-14-9 0-15,-16 1 4 16,-24 11-4-16,-10 14 18 16,-43 24 83-16,-18 7-85 15,-8 37-12-15,10 24-2 0,24 12 9 16,35 6-15-16,14-4-6 15,51-9 5-15,36-11-49 16,26-7-159-16,14-7-106 16</inkml:trace>
  <inkml:trace contextRef="#ctx0" brushRef="#br0" timeOffset="93068.81">14325 2592 1226 0,'0'0'35'0,"0"0"19"0,0 0 128 0,0 0-86 0,0 0-76 0,0 0-20 0,0 0 16 0,8 69 18 16,-8-28-22-16,0-4-9 16,-1-7 6-16,-8-12-7 15,5-7 4-15,1-7-4 16,1-4 3-16,2-6 23 16,0-19 31-16,0-10-58 15,0-10 2-15,16-9-3 16,5-2 2-16,6 7-2 15,3 15 0-15,3 18 2 16,-2 16 1-16,-1 10-1 16,-6 25 19-16,-7 10-11 15,-9 4 0-15,-8 0 4 0,0-9-5 16,-1-4 5 0,-13-11-13-16,2-8-1 0,5-7 7 15,4-9-6-15,3-1 3 16,0-5 9-16,3-23 4 15,15-16-6-15,9-17-11 16,4-5 0-16,3 6 6 16,1 15-5-16,-4 21 4 15,0 23 2-15,-4 5-7 16,-2 30 0-16,-2 12-4 16,-6 8 3-16,-4-2-1 15,0-4-21-15,5-7-68 16,6-10-184-16,1-8-182 15,5-15-315-15</inkml:trace>
  <inkml:trace contextRef="#ctx0" brushRef="#br0" timeOffset="93318.4">15063 2619 1068 0,'0'0'152'0,"0"0"23"0,0 0 20 0,0 0-113 0,0 0-79 0,0 0 4 0,-66 61 30 0,59-32 1 15,7-2-38-15,6-9 9 16,21-6-9-16,6-11 1 16,-1-1 17-16,-5-13 5 0,-9-11-7 15,-12-11 10-15,-6-9-10 16,-19-5-13-16,-13 5-3 16,-4 16-4-16,4 15-18 15,5 13-36-15,6 4-65 16,14 17-116-16,7 6-231 15</inkml:trace>
  <inkml:trace contextRef="#ctx0" brushRef="#br0" timeOffset="93736.32">15332 2823 945 0,'0'0'258'0,"0"0"-100"16,0 0-19-16,0 0-100 15,61-73-20-15,-36 35 9 0,-1-11-12 16,-5-12 8-16,-5-4-3 16,-5 4-7-16,-8 12 22 15,-1 15 21-15,0 15-4 16,0 14 4-16,0 5-1 16,-12 0-43-16,-3 25-13 15,-3 13-5-15,4 12 3 16,6 3 2-16,8 0-5 15,0-4 2-15,14-8 3 16,11-9 0-16,2-9-2 16,2-13 0-16,1-10-19 15,0 0-16-15,0-20 5 0,0-12 28 16,-6-9 1-16,-9 0 3 16,-8 7 0-16,-4 13 0 15,-3 12 14-15,0 9 1 16,0 0-15-16,0 19-15 15,0 5 7-15,1 4 6 16,1 0-5-16,-1-2-116 16,1-2-95-16,-2-8-172 15</inkml:trace>
  <inkml:trace contextRef="#ctx0" brushRef="#br0" timeOffset="93940.19">15445 2372 1431 0,'0'0'20'0,"0"0"57"0,0 0-62 0,91-40-14 0,-36 34-1 0,-1-2-3 0,-2-2-48 16,-9-1-170-16,-6-5-141 15,-11-5-411-15</inkml:trace>
  <inkml:trace contextRef="#ctx0" brushRef="#br0" timeOffset="94133.74">15842 2188 1041 0,'0'0'144'16,"0"0"-14"-16,0 0-23 0,0 0-47 16,0 0-39-16,0 0-12 15,-29 0-1-15,29 0 17 16,0 0 12-16,3 0 1 15,8-7-3-15,0 0-23 16,-3 2-8-16,-5 5-4 16,-3 0-17-16,0 13-46 15,-17 22-4-15,-2 11-121 16,2 5-191-16</inkml:trace>
  <inkml:trace contextRef="#ctx0" brushRef="#br0" timeOffset="94572.8">16128 2514 1352 0,'0'0'93'16,"0"0"4"-16,0 0-26 16,0 0-41-16,0 0 18 15,-67 89-9-15,54-54-34 16,5-5-4-16,5-7-1 15,3-8-1-15,0-8 1 16,0-4 0-16,0-3 0 0,9 0 5 16,6-17 5-1,7-9-5-15,3-16 0 0,7-5-2 16,5-2-1 0,4 9-2-16,3 17 0 0,1 23-5 15,-4 3 7-15,-6 31-2 16,-3 6 19-16,-2 6 8 15,-7-4 4-15,-3-6-22 16,-7-10-6-16,-7-9-3 16,1-7 2-16,-4-6-2 15,0-4 0-15,6 0 1 16,9 0 1-16,6 0-2 16,7 0 0-16,4 10-3 15,4 10 2-15,3 4 0 16,2 4-1-16,-4 2-87 15,-11-5-180-15,-16-3-367 16</inkml:trace>
  <inkml:trace contextRef="#ctx0" brushRef="#br0" timeOffset="95767.37">11141 13601 1132 0,'0'0'106'0,"0"0"-48"0,0 0 59 0,0 0-95 0,0 0-9 0,0 0-2 0,0 0 23 0,-21-1 69 15,-15-1-98-15,-7 2-2 16,-1 0 7-16,10 6-10 16,21 14 0-16,13 8-9 15,18 9 7-15,23 5 2 16,3 0 0-16,-9-6 2 15,-17-8-1-15,-18-8 1 16,-13-9-1-16,-29-5 36 16,-10-4-3-16,4-2-25 0,14 0-9 15,14 0-7-15,20 0-102 16,0-7-147-16,32-7-183 16</inkml:trace>
  <inkml:trace contextRef="#ctx0" brushRef="#br0" timeOffset="96236.26">11451 13662 1264 0,'0'0'110'0,"0"0"-22"16,0 0-71 0,0 0 54-16,-15 93-18 0,2-65-11 15,4-6-14-15,-2-7-19 16,4-8 4-16,4-4-12 15,1-3 10-15,2 0-2 16,-1-17 12-16,1-8 8 16,0-6-28-16,0-7 1 15,19-1 5-15,8 7-7 16,1 7 0-16,5 12-4 16,-3 13-1-16,-4 0 2 15,-4 15-2-15,-5 14 5 16,-6 1 14-16,-9 3 3 15,-2-2-1-15,0-3 2 16,-13-6-5-16,3-7 1 0,-2-8-9 16,6-2-3-16,6-5 10 15,0 0-12-15,0-12 7 16,11-16 6-16,13-10-13 16,7-5 0-16,3 5-5 15,2 10 2-15,-3 14 0 16,-8 11 0-16,-7 3-6 15,-12 16-4-15,-6 12-3 16,0 6-22-16,0 4-65 16,0-3-83-16,8-2-141 0,17-8-151 15</inkml:trace>
  <inkml:trace contextRef="#ctx0" brushRef="#br0" timeOffset="96867.82">12083 13635 1125 0,'0'0'82'0,"0"0"37"0,0 0-44 0,0 0 1 0,-88 64-6 0,87-42-49 0,1-4-18 0,0-7-2 0,10-7-1 15,5-4 2-15,2 0-2 16,0-2-5-16,-1-4-7 15,-5 3 9-15,-6 3 2 16,-4 0-5-16,-1 3-7 0,0 13 13 16,0 7 2-16,0 1 8 15,0 0-1-15,0-6-7 16,0-4-1-16,9-5-1 16,14-9 0-16,7 0 16 15,7-6-13-15,3-18 0 16,6-7-3-16,2-9-10 15,3-7 9-15,-1-6-3 16,-3-5 4-16,-8-5 8 16,-11 4-2-16,-10 8 16 15,-14 13 46-15,-4 20 10 16,-9 13 12-16,-19 5-68 16,-9 28-16-16,-6 19-4 0,4 14-2 15,4 5 6-15,13 1-2 16,10-3-2-16,10-5-2 15,2-6 0-15,7-14 0 16,13-10 0-16,7-15 0 16,5-14 0-16,12 0 5 15,8-27-5-15,10-17-10 16,3-10-13-16,1-9-12 16,-11 0 17-16,-19 9 6 15,-24 16 12-15,-12 19 33 16,-31 19 10-16,-17 6-31 15,-4 29-9-15,6 15-3 16,20 7 3-16,24 6-3 0,5-1-4 16,38-7-34-16,11-15-259 15,12-18-350-15</inkml:trace>
  <inkml:trace contextRef="#ctx0" brushRef="#br0" timeOffset="97604.53">13436 13815 1357 0,'0'0'29'0,"0"0"105"0,0 0-25 0,0 0-68 0,0 0 42 0,93 29-36 0,-88 19-24 0,-5 3 12 16,-2-6-28-16,-16-6-5 16,-2-7 11-16,3-11-13 15,5-8 8-15,3-9-5 16,6-4 2-16,3-11 18 15,0-18-12-15,2-10-10 16,20-11 6-16,9-4-6 16,7-2-1-16,5 10 0 15,2 16 0-15,-2 21-3 0,-1 9 3 16,-7 27-4 0,-8 13 1-16,-10 4 5 0,-9-1-2 15,-8-6 0-15,0-7 0 16,-13-6 2-16,0-10 0 15,3-6-1-15,7-7 0 16,3-1 3-16,0-2 5 16,4-18 1-16,20-9-9 15,7-6-2-15,5 1-1 16,1 4 2-16,-6 8 0 16,-9 15 0-16,-3 7-5 15,-9 12 1-15,-3 16-7 16,-2 6 6-16,-5 2 1 15,2 3-3-15,4-4-31 16,8-2-135-16,7-7-117 16,8-9-93-16,5-12-376 0</inkml:trace>
  <inkml:trace contextRef="#ctx0" brushRef="#br0" timeOffset="97868.61">14292 13926 938 0,'0'0'142'0,"0"0"137"0,0 0-173 0,0 0-74 0,-90 27 41 0,71 1-11 0,5-1-20 15,11-3-12-15,3-3-11 0,5-7-17 0,20-5-1 16,8-8 13-16,4-1-7 0,-1-10 3 16,-3-11-1-1,-10-10 14-15,-10-9 8 0,-10-3-31 16,-3-3 0-1,-20 12-28-15,-11 18-34 0,-6 16-43 16,1 7-20-16,7 22-104 16,10 7-13-16,18-1-167 15,1-6-169-15</inkml:trace>
  <inkml:trace contextRef="#ctx0" brushRef="#br0" timeOffset="98252.47">14332 14057 586 0,'0'0'230'0,"0"0"-18"16,0 0-71-16,106 9-3 15,-76-21-34-15,-1-8-57 0,4-6-27 16,-3-7-1 0,-2-8 10-16,-2-5-2 0,-7-6-2 15,-5 5 7-15,-7 12-1 16,-4 15 31-16,-3 12 22 16,0 8-24-16,-7 4-42 15,-12 23-18-15,-1 11 0 16,4 8-2-16,6 5 2 15,10-3 0-15,0-6-1 16,6-3 2-16,17-11 0 16,7-10-1-16,5-8 0 15,8-10 4-15,2 0-1 16,-4-23-2-16,-5-8 8 16,-8-7-4-16,-9-3 1 0,-8 8-3 15,-7 10 2-15,-4 13 36 16,0 10-9-16,0 3-32 15,-12 20-4-15,-6 5 2 16,3 4 0-16,5 2-37 16,1-3-82-16,5-4-142 15,-2-7-180-15,1-7-521 16</inkml:trace>
  <inkml:trace contextRef="#ctx0" brushRef="#br0" timeOffset="98411.52">14733 13726 1214 0,'0'0'52'0,"0"0"24"0,96-39 43 0,-54 35-88 0,-8 1-31 0,-9 0-23 0,-7 1-194 15,-4-2-341-15</inkml:trace>
  <inkml:trace contextRef="#ctx0" brushRef="#br0" timeOffset="98651.52">15027 13652 1078 0,'0'0'64'0,"0"0"113"16,0 0-104-1,0 0-39-15,0 0-27 0,0 0 8 16,-33 3 15-16,50-6 10 15,2-8-27-15,-1 0-9 16,-7-1-4-16,-7 4 16 16,-4 2-16-16,-1 6-2 15,-21 0-5-15,-3 9-80 16,-6 12-100-16,-1 7-118 16,7 4-445-16</inkml:trace>
  <inkml:trace contextRef="#ctx0" brushRef="#br0" timeOffset="99099.98">15194 13820 953 0,'0'0'99'16,"0"0"54"-16,0 0 21 15,-76 91-86-15,67-62 0 16,3-5-47-16,3-7-21 15,1-7-15-15,2-6-4 16,0-4 5-16,2 0-2 16,18-15 23-16,10-10-21 15,4-4-5-15,6-8 0 0,-4 6-1 16,-5 10 0-16,-6 16 0 16,-6 5 3-16,-3 25-3 15,-4 13 14-15,-5 4-4 16,-7-1 13-16,0 0 24 15,-6-10-5-15,-6-10-2 16,3-9-15-16,4-9 9 16,5-3 3-16,0-13-2 15,16-17-28-15,18-8-7 16,15-5-13-16,4 4 2 16,-4 10-1-16,-10 10 12 15,-13 13 5-15,-8 6 1 16,-9 6-1-16,-1 20-5 15,-2 5 1-15,1 4-8 0,1 3-24 16,2-2-210-16,6 0-311 16</inkml:trace>
  <inkml:trace contextRef="#ctx0" brushRef="#br0" timeOffset="99182.94">15851 14293 1042 0,'0'0'80'0,"0"0"-66"16,0 0-14-16,0 0-957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10:31:34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3753 4570 1258 0,'0'0'150'0,"0"0"67"0,0 0-71 0,0 0-64 0,0 0-24 15,0 0-12-15,0 0-36 16,-5-15 6-16,90 26 31 16,33 3-30-16,24 5-17 15,19 3 0-15,18 9 0 0,12 9 0 16,4 2 0-16,-10 2 0 15,-19-4 0-15,-14-7 0 16,-12-9 0-16,-13-8 0 16,-6-4 0-16,-15-2 0 15,-12 1 0-15,-15 1 0 16,-15-2 0-16,-12 0 0 16,-16-5 0-16,-11 0 0 15,-14-4 0-15,-8-1 0 16,-3 0 0-16,-16 0 0 15,-22 0-45-15,-10-10-118 16,-5-5-232-16,5-7-542 16</inkml:trace>
  <inkml:trace contextRef="#ctx0" brushRef="#br0" timeOffset="633.57">6799 3468 1242 0,'0'0'128'0,"0"0"26"0,0 0 55 0,0 0-120 0,0 0-72 0,0 0-1 0,-83 110 27 16,48-33 1-16,13 0-7 16,7-2-8-16,10-7-12 15,5-5-6-15,0-5-4 0,20-7-6 16,11-7-1-16,6-8 0 15,7-9-25-15,2-8-34 16,-3-8-64-16,-1-7-127 16,-5-4-188-16</inkml:trace>
  <inkml:trace contextRef="#ctx0" brushRef="#br0" timeOffset="819.6">6511 3889 1560 0,'0'0'78'0,"0"0"-20"0,139-9 12 16,-48 5-51-16,1 0-19 16,-10-1-69-16,-17-3-194 15,-12-9-274-15</inkml:trace>
  <inkml:trace contextRef="#ctx0" brushRef="#br0" timeOffset="1013.58">7279 3434 1363 0,'0'0'134'0,"0"0"44"16,72 153-3-16,-51-50-50 0,-11 10-63 15,-10 2-52 1,0-6-10-16,-12-6 0 0,-16-6 0 15,-15-8 0-15,-10-13 0 16,-5-12-126-16,5-19-209 16,4-25-233-16</inkml:trace>
  <inkml:trace contextRef="#ctx0" brushRef="#br0" timeOffset="1281.86">6395 3155 1470 0,'-141'14'70'16,"3"52"47"-16,17 36 55 16,28 29-94-16,35 23-43 15,33 4-9-15,25-4-18 16,24-11 6-16,29-20-14 15,22-11 0-15,15-13 5 16,11-14-5-16,12-14-19 16,2-15-70-16,-6-19-177 15,-6-19-327-15</inkml:trace>
  <inkml:trace contextRef="#ctx0" brushRef="#br0" timeOffset="2267.6">18529 3413 1399 0,'0'0'56'0,"0"0"110"0,0 0-4 0,0 0-149 16,-69 117 22-16,24-29 13 0,7 6-17 0,8 2 14 0,7-9-32 0,13-7-7 0,10-7-4 15,1-9 0-15,31-8-4 16,15-11-21-16,7-12-103 16,7-15-73-16,-2-18-157 15,-4-8-456-15</inkml:trace>
  <inkml:trace contextRef="#ctx0" brushRef="#br0" timeOffset="2549.57">19198 3581 933 0,'0'0'532'15,"0"0"-430"-15,0 0 102 16,0 0-115-16,0 0-80 16,0 0-8-16,2 126 58 15,-21-46-4-15,-4-1-15 16,5-4-17-16,1-7-23 0,4-7 0 15,6-7 0-15,1-8 0 16,4-10 0-16,2-9 0 16,0-4 0-16,11-8 0 15,9-4-71-15,5-7-79 16,6-4-179-16,1-6-212 16</inkml:trace>
  <inkml:trace contextRef="#ctx0" brushRef="#br0" timeOffset="2774.26">18952 3948 1381 0,'0'0'100'0,"0"0"-41"15,0 0 83-15,0 0-100 16,0 0-26-16,94 23 20 15,-22-13-12-15,16-3-18 16,8-2-6-16,2-5-4 16,-1 0-153-16,-18 0-183 15,-12-10-483-15</inkml:trace>
  <inkml:trace contextRef="#ctx0" brushRef="#br0" timeOffset="3049.52">19863 4007 1020 0,'0'0'201'15,"0"0"-115"-15,0 0 54 16,0 0-95-16,104 17-22 16,-53-10-18-16,1-3-5 0,-3-2-10 15,-7-1-94-15,-11-1-98 16,-9 0-94-16,-11-4-345 16</inkml:trace>
  <inkml:trace contextRef="#ctx0" brushRef="#br0" timeOffset="3364.95">20089 3889 1005 0,'0'0'190'0,"0"0"-22"15,0 0 38-15,0 0-92 16,0 0-45-16,0 0-23 16,0-14-24-16,0 28-19 15,-1 14 8-15,-10 11 10 16,1 10 32-16,-1 4-21 16,-2 1-9-16,1-2-10 15,0-4-13-15,2-3 1 16,1-4-4-16,-3-3 0 15,1-7-99-15,5-9-168 0,6-10-284 16</inkml:trace>
  <inkml:trace contextRef="#ctx0" brushRef="#br0" timeOffset="4379.81">20753 4038 78 0,'0'0'537'0,"0"0"-510"0,0 0 41 0,0 0 48 0,0 0-14 0,0 0 3 0,13-73 7 0,-27 64-42 15,-3 5 17-15,-4 3 6 16,-4 1-15-16,-2 0-21 16,-3 10-22-16,1 11-10 15,-3 6 5-15,6 2-10 16,4 3 6-16,8-2-12 16,5-2-6-16,7-2-2 15,2-5-6-15,0-5 0 16,6-7 1-16,10-6-1 15,8-3 2-15,5 0-2 16,5-16-5-16,5-14-4 16,1-11-5-16,0-14 0 0,2-10 11 15,-3-6 2-15,-3 1 1 16,-6 8 22-16,-7 11 14 16,-9 14 38-16,-5 13-8 15,-8 9-23-15,-1 6 1 16,0 8-17-16,0 1-23 15,-4 25-4-15,-10 19 0 16,-5 12-5-16,1 6 7 16,0 2-2-16,6-3 1 0,8-4 0 15,4-5-1-15,0-9 0 16,12-7-7-16,7-11-12 16,6-11-52-16,3-9-21 15,7-5-22-15,5-11-10 16,7-24 34-16,0-16-25 15,0-15 35-15,-4-5 80 16,-10 5 10-16,-10 14 63 16,-6 17 38-16,-8 13-8 15,-6 14 11-15,-3 8-4 16,0 5-72-16,-16 25-34 16,-7 12 0-16,-1 10 21 15,2-1 1-15,4 2-20 0,4-2-2 16,8-4-4-1,3-3-2-15,3-4-28 0,0-8-182 16,14-9-214-16,7-12-627 16</inkml:trace>
  <inkml:trace contextRef="#ctx0" brushRef="#br0" timeOffset="4575.34">21029 3989 1393 0,'0'0'25'0,"0"0"125"0,0 0-121 0,118-6-16 0,-54 11-13 0,0 2-4 0,-4-4-76 0,-5-3-167 15,-3-5-245-15</inkml:trace>
  <inkml:trace contextRef="#ctx0" brushRef="#br0" timeOffset="4749.32">21760 3571 1283 0,'0'0'118'16,"16"114"-89"-16,-4-13 186 15,2 16-56-15,-9 7-47 0,-5-1-52 16,-22-9-31-16,-36-12-29 15,-34-12 0-15,-38-10-8 16,-28-6-301-16,-20-5-1224 16</inkml:trace>
  <inkml:trace contextRef="#ctx0" brushRef="#br0" timeOffset="23819.33">3775 4748 838 0,'0'0'229'0,"0"0"-84"0,0 0 30 0,0 0-80 0,0 0-62 0,0 0-24 0,0 0 25 0,-33 37-30 16,33-29 0-16,0-3 7 0,0-5-6 0,0 0 15 0,9-7 63 0,2-12-4 0,-1-2-22 0,-3-2-41 16,-4 4-4-16,-3 5 10 15,0 5-20-15,0 6-2 16,0 3-2-16,0 0-34 16,-3 0-127-16,-1 10-296 15</inkml:trace>
  <inkml:trace contextRef="#ctx0" brushRef="#br0" timeOffset="24761.83">8495 7331 828 0,'0'0'197'0,"0"0"-49"0,0 0-8 0,0 0-78 0,0 0-13 0,0 0-11 0,-3 47 5 0,20-47 59 15,-4-13 39-15,-1-7-39 16,-5-1-56-16,-7 2-15 15,0 5 6-15,-3 8-37 16,-13 6-13-16,1 0-184 16,-3 1-645-16</inkml:trace>
  <inkml:trace contextRef="#ctx0" brushRef="#br0" timeOffset="26382.38">3775 17084 1183 0,'0'0'49'0,"0"0"-19"0,0 0 46 0,0 0-23 0,0 0-4 0,0 0 24 0,0 0-38 0,0 4 15 0,0-4 13 0,0 0-16 16,1-1 23-16,7-7-28 15,-3 1-33-15,0 2 5 16,-5 2-11-16,0 3 3 15,0 0-6-15,0 0-8 16,-13 9-59-16,-1 4-203 16,4-1-584-16</inkml:trace>
  <inkml:trace contextRef="#ctx0" brushRef="#br0" timeOffset="27060.12">4284 17578 623 0,'0'0'599'0,"0"0"-528"0,0 0 43 0,0 0-31 0,0 0-45 0,0 0 12 0,0-6 3 15,0 12-2-15,0-2 14 16,0 2-30-16,0-3-20 0,1-2 9 16,2-1-14-16,3 0 4 15,3 0 20-15,2 0 28 16,2 0-5-16,-4-1-25 15,-3-1-15-15,-3 1-17 16,-3 1 0-16,0-3 0 16,0 2 0-16,0 1 0 15,0 0 0-15,0 0 0 16,0 0 0-16,0 0 0 16,0 0-117-16,-3 0-735 15</inkml:trace>
  <inkml:trace contextRef="#ctx0" brushRef="#br0" timeOffset="35468.87">3159 4623 1087 0,'0'0'146'0,"0"0"10"0,0 0-40 0,0 0-74 0,0 0-33 0,0 0-8 0,0 0 2 16,4-9-3-16,-4 9 0 16,0 0 0-16,0 0 0 15,0 0-1-15,0 0-45 16,-6-3-216-16,-3-9-570 15</inkml:trace>
  <inkml:trace contextRef="#ctx0" brushRef="#br0" timeOffset="37228.28">2171 17407 646 0,'0'0'340'0,"0"0"-269"0,0 0 60 0,0 0-53 0,0 0-33 0,0 0 31 0,-33 19-19 0,20-5-3 0,1 2 23 0,0 3-26 16,0 2 14-16,0 2-9 15,3-4-28-15,3 1 10 16,5 0-28-16,1-6-9 16,0 0 7-16,10-4-8 15,10-3 0-15,6-7-4 0,7 0 8 16,0-3 0-16,-3-12-4 15,-2-2 1-15,-7-2 18 16,-12 5 10-16,-1-3 18 16,-7-1-11-16,-1-2-34 15,0-1 20-15,0 1-22 16,-12 5 0-16,1 4 8 16,-6 1-8-16,-3 4-9 15,-4 6 0-15,2 0-27 16,4 0-52-16,6 7-93 15,9 2-258-15</inkml:trace>
  <inkml:trace contextRef="#ctx0" brushRef="#br0" timeOffset="37800.82">2569 17287 1009 0,'0'0'369'0,"0"0"-332"0,0 0 69 0,0 0-32 0,0 0-27 0,0 0 68 15,41 17-53-15,-22-11-20 16,-1-5 6-16,1 1-23 16,-2 0 6-16,2 0-19 15,-1-1-3-15,0-1 5 16,0 0-14-16,-3 0 3 16,-2 0-6-16,-7 0 6 15,-3 0-3-15,-3 0 0 16,0 0-1-16,0 0-3 15,-4 0-53-15,-11 0-41 0,0 3-32 16,-3-1-15 0,0 2 55-16,-1 2 51 0,-2-1 22 15,4 2 13-15,0 2 8 16,3 0 0-16,1 1 7 16,4 6-1-16,3 4 32 15,3 4-2-15,1-1 31 16,1 4 18-16,-1 0-39 15,2-1 1-15,-1-3-14 16,1-1-29-16,0-5 2 16,0-2-10-16,0-5 0 15,0-6-7-15,0-2-11 16,3-2-135-16,1 0-132 16,1-6-166-16</inkml:trace>
  <inkml:trace contextRef="#ctx0" brushRef="#br0" timeOffset="37955.04">2627 17554 937 0,'0'0'307'0,"0"0"-298"0,0 0 99 0,86-20-51 0,-51 15-44 0,0-2-13 15,-4 0-8-15,0-2-117 16,-1 2-467-16</inkml:trace>
  <inkml:trace contextRef="#ctx0" brushRef="#br0" timeOffset="39578.24">4245 16792 494 0,'0'0'155'0,"0"0"-65"0,-81-44 21 0,56 32-37 0,1 0-21 0,-1 4-6 0,-2 2-11 0,1 3 13 16,-3 2-16-16,0 1-18 0,-2 0 19 15,-2 0 1-15,-1 0-1 16,-8 0 15-16,-3 0-11 16,-1 0 203-16,3 10-204 15,6 5-33-15,4 2 4 16,0 1-5-16,8-1-3 16,0-1 3-16,3 3-1 15,0-1-1-15,4 0-1 16,-3 3 0-16,2-1 10 15,1 3-8-15,0 2-2 16,3 6 4-16,2 4 1 16,2 3-2-16,5 5-3 0,6 0 2 15,0 4 7 1,0 2-8-16,0 2-1 0,0-1 1 16,0-6 1-16,0-2-2 15,9-6 0-15,5 1 0 16,0-4 0-16,3-1 0 15,5-1-2-15,-1-1 0 16,3 2 4-16,-3-2 1 16,9-2-3-16,1 0 0 15,5-5-11-15,7 1 11 16,11-5 0-16,5-2 1 16,7 3 0-16,1-1-1 15,-3-1 0-15,-7-3 0 0,0-1-2 16,-6-1 2-1,1-3-2-15,0-6-1 0,-4 2 4 16,1-6-2-16,-2 0-6 16,3 0 7-16,0-10 0 15,-2-7 0-15,0-4 0 16,-3 0-1-16,-1-5 5 16,-5 1-10-16,-4-6 5 15,-4-2 1-15,-1-7-10 16,-3-7 12-16,-2-6-2 15,-2-10 0-15,-1-12 3 16,-4-9-3-16,-8-8 0 0,-10-3 1 16,0 2 10-16,-27 3-10 15,-19 5-1 1,-22 5 5-16,-18 7-4 16,-22 11-2-16,-21 11-14 0,-12 16-39 15,-9 12-95-15,-6 11-611 16</inkml:trace>
  <inkml:trace contextRef="#ctx0" brushRef="#br0" timeOffset="175658.36">5327 17193 587 0,'0'0'137'0,"0"0"68"0,0-109-15 0,-2 68-57 0,2 6 9 15,0 8-40-15,-1 10 3 16,-1 9-7-16,1 8-15 16,-4 0-18-16,2 21-56 15,-2 24 0-15,1 24 3 16,-3 20 9-16,5 8 6 16,1 3 0-16,-1-2-11 0,2-5 4 15,-4-6-20-15,-1-8 3 16,1-14 2-16,-5-12-5 15,6-21 0 1,0-10 0-16,3-9-19 0,-2-13-55 16,2-4-98-16,0-30-89 15,0-18-297-15</inkml:trace>
  <inkml:trace contextRef="#ctx0" brushRef="#br0" timeOffset="176301.23">5152 17057 1132 0,'0'0'59'16,"0"0"45"-16,0 0 24 15,0 0-107-15,0 0 32 16,0 0 98-16,140 0-52 15,-56 0-16-15,14 0-32 16,14 0-11-16,6-5-26 16,3-7-14-16,-2-1 16 15,-10-2-14-15,-18 2-2 16,-18 2 4-16,-22 4-3 16,-17 3 3-16,-13 4-4 15,-12 0 0-15,-6 0-4 16,-1 0 4-16,-2 0-3 15,0 0 2-15,3 6-1 0,-2 13 0 16,1 9 2-16,-1 11 0 16,-1 11 2-16,0 11 0 15,0 7-2-15,0 1 3 16,0-3-3-16,0-7 4 16,0-8-4-16,0-2 4 15,3-2-3-15,4 0-1 16,-4-2 0-16,-3-3 2 15,0-6 2-15,0-5-6 16,0-6 2-16,0-7 0 0,0-5 1 16,0-3-1-1,-1-1 0-15,-11 2-1 0,-6 1 5 16,-7 1-3-16,-8 1-1 16,-2-4 0-16,-3 0-1 15,-5-4 1-15,-11-2-6 16,-7-3 6-16,-5 1-4 15,-1-2 4-15,3 0 0 16,6 0 0-16,1-2-6 16,12-5 0-16,3-3-28 15,8-1-29-15,11-1-60 16,9 1-106-16,8-1-171 16</inkml:trace>
  <inkml:trace contextRef="#ctx0" brushRef="#br0" timeOffset="176708.76">5720 17191 690 0,'0'0'416'0,"0"0"-369"0,0 0 184 0,0 0-119 0,0 0-80 0,0 0-19 0,-13-3-1 0,13 36 13 15,3 15 42-15,6 16 18 16,0 6-34-16,4 10-24 16,-4 1 3-16,1-7-15 15,1-4-11-15,-5-14-4 16,2-9 0-16,-5-9-3 16,-2-11-28-16,-1-9-91 15,0-10-101-15,0-8-176 16,0 0-463-16</inkml:trace>
  <inkml:trace contextRef="#ctx0" brushRef="#br0" timeOffset="177106.79">5162 17606 984 0,'0'0'139'0,"0"0"-98"15,0 0 51-15,102-15 61 16,-17-1-33-16,15 0-40 16,13 2-14-16,8 3-31 15,3 0-13-15,-6 4-4 16,-15 0-18-16,-17 1 3 16,-22 3-1-16,-20 2-2 15,-16-3-11-15,-7 1-53 16,-9 0-87-16,1-3-163 0,-10-1-477 15</inkml:trace>
  <inkml:trace contextRef="#ctx0" brushRef="#br0" timeOffset="178406.61">16887 16827 912 0,'0'0'98'16,"0"0"-92"-16,0 0 38 0,0 0 53 0,0 106 10 0,0-45 1 15,0 7-33-15,0 5-12 16,3 1-11-16,2-3-18 16,0-6-4-16,1-10 2 15,-2-7-24-15,-4-4-2 16,0-6-3-16,0-7-1 15,0-4-4-15,0-11-4 16,0-9-83-16,0-7-57 0,0-9-138 16,6-24-210-16</inkml:trace>
  <inkml:trace contextRef="#ctx0" brushRef="#br0" timeOffset="179007.33">16787 16812 927 0,'0'0'56'0,"0"0"35"16,0 0 98-16,0 0-160 16,0 0-14-16,89-31 52 0,-16 28-20 15,9-2-7-15,11 1 5 16,12-2-6-16,1 1-20 15,4-1-13-15,-5-1 9 16,-12 2-15-16,-13-2 0 16,-20 1 1-16,-17 1 2 15,-13 2-5-15,-11 0 2 16,-7 3 0-16,-6-3-1 16,1 3 2-16,-2 0-1 15,-1 0 14-15,3 0-12 0,-3 0 5 16,4 10-7-16,-3 3 2 15,1 5 10-15,-1 4-9 16,-1 5-3-16,2 7 16 16,2 6-6-16,-1 5 13 15,1 10-2-15,-2 2-3 16,-1 7 21-16,-3 3-28 16,2-3 6-16,-1-3-6 15,0-3-9-15,2-9 5 16,-4-4-7-16,3-4 1 15,-3-2 3-15,1-9-4 16,-2-1 0-16,0-8 4 16,0-8-4-16,0-4 4 15,-3-3-2-15,-13-2-1 16,-10-2 19-16,-17 0-20 0,-11-2 5 16,-13 0-2-16,-6 0-1 15,-1 0-3 1,1 0 1-16,9 0-34 0,13-9-44 15,8-3-86-15,12-1 4 16,8-3-73 0,4-3-192-16</inkml:trace>
  <inkml:trace contextRef="#ctx0" brushRef="#br0" timeOffset="179382.36">17307 16782 935 0,'0'0'95'0,"0"0"-63"0,0 0 148 0,0 0-106 0,0 0-9 15,52 95 48-15,-39-25-38 16,-2 12 11-16,-4 4-23 16,1-2-28-16,4-3-14 15,0-10-21-15,-2-15 5 0,0-9-3 16,-5-12-2-16,-2-5-7 15,-3-11-28-15,0-9-118 16,0-9-54-16,0-1-108 16,-3-5-360-16</inkml:trace>
  <inkml:trace contextRef="#ctx0" brushRef="#br0" timeOffset="179753.74">16822 17168 840 0,'0'0'95'16,"0"0"-27"-16,0 0 33 15,0 0-60-15,107-16 41 16,-29 10 17-16,14 2-26 16,14-6 0-16,15 0-30 15,6 0-7-15,6 0-8 16,-1-2-25-16,-11 3-2 16,-16 0-1-16,-26-1 0 15,-25 0 3-15,-20 4-3 16,-19 2 0-16,-9 2 2 0,-5 2-2 15,-1 0-12-15,0 0-111 16,-1 0-207-16,-11 0-278 16</inkml:trace>
  <inkml:trace contextRef="#ctx0" brushRef="#br0" timeOffset="187173.24">6984 17488 910 0,'0'0'7'0,"0"0"-7"0,0 0 0 0,0 0 7 0,115 1 11 0,-60-1 2 16,11 0 51-16,4-9 21 16,7-2-12-16,0 1 14 15,-3-1-45-15,5 1-3 16,2 5-24-16,-2-2-18 15,4 1 8-15,7 2-12 16,5 1 1-16,7-3-3 16,8 2 2-16,-2-3 0 15,-1-2 8-15,-4 1-7 16,-9-2 11-16,-4 4-5 0,-9-3-6 16,0 3 5-16,-2 0-6 15,-1 1 0-15,1 1-1 16,4 1 1-1,4 0 0-15,3 0 0 0,-1 2 0 16,-1-2-4-16,-4 0 7 16,-4 0-3-16,-4-1 1 15,-2-1-1-15,-2 3 2 16,0-3-2-16,4 1 0 16,3-2 6-16,6-1-6 15,3 3-2-15,5-4 0 0,-1 1 4 16,2 3-1-1,-3 0-1-15,-1 1 0 0,-7 0 12 16,1 3-11 0,-1-4 5-16,-2-1 2 0,0 0-7 15,5 0 3-15,5-2-4 16,3 2 4-16,2-3 14 16,2 1-10-16,1 3 7 15,5-1-8-15,0 0-4 16,2 1 5-16,0 0-8 15,-3 0 3-15,0 0 4 16,3 1-7-16,4 0 0 16,1 0 5-16,2 0-4 15,-3 1-2-15,-2 0 0 0,-2 1 1 16,1-1-3-16,-3 1 3 16,-3-2 0-16,-6 0 3 15,-2 0 0-15,-2 2 1 16,1-2-4-16,1 2 0 15,-2 1 35-15,-4-2-13 16,-4 1 7-16,2-1 0 16,-2 1-9-16,0 1 2 15,-1-3-13-15,-5 0-6 16,-1-1 25-16,-7 1-25 16,-6 0 8-16,-8 0 2 15,-12-1 5-15,-10-1 2 16,-6-1 3-16,-5 1-12 15,-3-1 24-15,-3 2-33 16,-5 1 4-16,-3 0 1 0,-4 0-7 16,-4 1 1-16,0-3-1 15,0 1-69-15,-13 0-107 16,-10-2-183 0,0 2-209-16</inkml:trace>
  <inkml:trace contextRef="#ctx0" brushRef="#br0" timeOffset="187574.5">14550 16865 628 0,'0'0'99'0,"0"0"20"0,0 0 77 0,-85-38-94 0,71 34-21 0,-1 0 1 0,5 3-10 16,-2-1-11-16,4 1-18 15,4 1 8-15,2 0-9 16,1 0-16-16,1 0-15 16,0 0-4-16,0 0-7 15,3 0 13-15,15 0-10 16,4 11 47-16,8 4-9 16,6-1-19-16,1 6 3 15,5 7-10-15,8 4 5 16,4 7 21-16,-1 4-14 15,-6 5-7-15,-8 6 1 0,-9 7 2 16,-8 5 22 0,-10-3-16-16,-12-4-25 0,0-9 17 15,-30-4-21-15,-13-5 0 16,-11-3 1-16,-4-4-1 16,2 3-37-16,-4-4-123 15,-3-4-271-15</inkml:trace>
  <inkml:trace contextRef="#ctx0" brushRef="#br0" timeOffset="189429.35">12121 17538 1002 0,'0'0'29'0,"0"0"18"0,0 0 143 0,0 0-84 0,0 0-71 16,0 0-21-16,-64 91 41 15,64-32 1-15,1-1-14 16,17-5-22-16,8-9-1 16,6-7-6-16,8-8-9 15,2-10 11-15,3-11-6 16,-2-8 2-16,-2-1 17 15,-7-22-11-15,-7-9-3 16,-6-8 1-16,-9-5-15 0,-6 4 5 16,-6 10-5-16,0 7-10 15,0 15-3-15,-2 7-38 16,-8 2-26-16,-7 6-161 16,2 9-148-16</inkml:trace>
  <inkml:trace contextRef="#ctx0" brushRef="#br0" timeOffset="189627.44">12615 17744 1117 0,'0'0'8'0,"0"0"16"16,22 105 165-16,-13-64-125 15,3-2-36-15,0-1-10 16,-3-1-17-16,-2-4-2 15,-1-4 1-15,5-5-44 16,-2-10-187-16,3-12-184 16</inkml:trace>
  <inkml:trace contextRef="#ctx0" brushRef="#br0" timeOffset="189894.3">12864 17655 936 0,'0'0'132'0,"0"0"-56"0,0 0 89 16,0 0-117-16,0 0-1 16,52 88 19-16,-42-41-18 15,3-7-10-15,1-5-17 16,3-13-11-16,4-10 14 16,7-10 1-16,6-2-5 15,8-22 21-15,1-17-29 16,-4-7-4-16,-7-4-7 15,-13 4-1-15,-13 6-10 16,-6 13-58-16,0 15-37 0,-21 10-41 16,-7 2-214-1</inkml:trace>
  <inkml:trace contextRef="#ctx0" brushRef="#br0" timeOffset="190100.87">13383 17561 1138 0,'0'0'129'16,"91"79"34"-16,-63-20 23 15,-19 6-123-15,-9 4-28 16,-13 3-10-16,-19-1-25 16,-4-2 2-16,-4-4-4 15,3-12-105-15,1-6-119 16,-1-16-119-16,-3-17-231 15</inkml:trace>
  <inkml:trace contextRef="#ctx0" brushRef="#br0" timeOffset="190456.15">11867 17403 845 0,'0'0'25'0,"-90"110"-25"0,56-27 158 15,12 15-16-15,20 10-50 16,8 2 1-16,36-1-15 16,20 0-39-16,13 2-27 15,10 0 2-15,6-2-14 16,5-13 3-16,2-17-6 16,4-20 3-16,-2-16-83 15,1-23-152-15,-4-20-158 16</inkml:trace>
  <inkml:trace contextRef="#ctx0" brushRef="#br0" timeOffset="191672.86">17074 18060 945 0,'0'0'46'0,"0"0"156"0,0 0-24 0,0 0-109 0,0 0-21 16,0 0-13-16,-74 6-4 16,55 28 38-16,3 7 10 15,4 10-38-15,6 6 13 16,4 9-21-16,2 0-18 15,4 0-6-15,17-7-6 16,12-9-2-16,8-11-2 0,6-9-4 16,5-10-83-16,-3-12-64 15,-4-8-91-15,-5 0-102 16,-6-17-352-16</inkml:trace>
  <inkml:trace contextRef="#ctx0" brushRef="#br0" timeOffset="191917.2">17439 18140 452 0,'0'0'500'16,"0"0"-444"-16,0 0 166 0,0 0 4 16,0 0-117-16,0 0-103 15,-14 22 23-15,6 26 40 16,7 4-17-16,1 8-15 15,0-5-27-15,0-2-3 16,7-6-7-16,1-12-3 16,0-5-22-16,1-9-151 15,-1-11-74-15,-2-10-122 16,0-6-548-16</inkml:trace>
  <inkml:trace contextRef="#ctx0" brushRef="#br0" timeOffset="192189.25">17411 18372 662 0,'0'0'19'0,"0"0"97"0,0 0-4 16,0 0-41-16,96-57-46 16,-75 30-13-16,-7-2 25 15,-4 5 24-15,-4 5-18 16,-2 5 45-16,-4 8 21 15,0 6 0-15,0 0-38 16,0 10-56-16,0 15-8 16,0 10 0-16,0 5 5 15,7-1-9-15,5 0-3 16,5-3-2-16,2-3-112 16,7-6-227-16,-1-9-323 15</inkml:trace>
  <inkml:trace contextRef="#ctx0" brushRef="#br0" timeOffset="192550.99">18026 18285 680 0,'0'0'139'0,"0"0"-49"15,-63-88 48-15,42 53-37 16,9-3-32-16,10 1-30 0,2 6-10 16,5 9-3-1,15 8-10-15,2 12-11 0,-3 2-4 16,-8 13 8-16,-8 16 31 16,-3 7 37-16,-14 8-5 15,-17-2 2-15,-7 2-26 16,0-5 2-16,10-5-21 15,11-6-25-15,14-4 9 16,3-7-13-16,20-7 0 16,15-3 3-1,10-7-3-15,2 0-33 0,2 0-75 16,1-10-69-16,0-4-118 0,-1-6-184 16</inkml:trace>
  <inkml:trace contextRef="#ctx0" brushRef="#br0" timeOffset="192792.49">18367 18137 891 0,'0'0'88'0,"0"0"55"15,-107-11 47-15,64 11-48 16,8 1-30-16,16 13-61 16,19 5-49-16,8 10-2 15,29 8 0-15,5 6 3 16,-5 4-3-16,-9-2 3 15,-16-4 16-15,-12-3 9 0,0-5 1 16,-19-8-3-16,-11-3-18 16,-1-3-1-16,2-2-7 15,9-7-61-15,9-3-193 16,11-7-400-16</inkml:trace>
  <inkml:trace contextRef="#ctx0" brushRef="#br0" timeOffset="192961.92">18657 18457 718 0,'0'0'622'15,"0"0"-496"-15,0 0 41 0,0 0-88 16,45 85-29 0,-45-58-31-16,-5 1-14 0,-5 0-5 15,-2-4-28-15,3-1-254 16,6-14-226-16</inkml:trace>
  <inkml:trace contextRef="#ctx0" brushRef="#br0" timeOffset="193304.57">19085 18120 1165 0,'0'0'182'0,"0"0"-104"16,0 0 120-16,0 0-92 16,0 0-81-16,0 0 40 15,-70 96 2-15,52-51-4 16,8 0-33-16,4 0-5 15,6-5-13-15,0-7-3 16,6-6-4-16,11-7-5 16,8-7 0-16,6-5-3 0,3-3-32 15,8-5-43-15,1 0-105 16,2-9-116-16,3-11-426 16</inkml:trace>
  <inkml:trace contextRef="#ctx0" brushRef="#br0" timeOffset="194088.97">15500 18080 1019 0</inkml:trace>
  <inkml:trace contextRef="#ctx0" brushRef="#br0" timeOffset="194309.85">19849 18063 894 0,'0'0'136'0,"0"0"3"0,0 0 50 0,0 0-86 0,0 0-95 0,0 0 64 0,-2 89 6 0,-1-45-30 15,2-2-5-15,-1 2-20 0,2-3-22 16,0-2 4-16,0-4-4 16,0-8-2-16,0-7-29 15,3-10-77-15,10-10-37 16,6-1-46-16,1-25-46 16,3-13-189-1</inkml:trace>
  <inkml:trace contextRef="#ctx0" brushRef="#br0" timeOffset="194453.85">19982 18151 689 0,'0'0'173'16,"0"0"-57"-16,0 0 78 15,-18 76-85-15,18-51-55 0,4-2-15 16,11-3-8 0,5-3-18-16,-1-6-13 0,1-1-38 15,-3-5-158 1,-2-5-163-16</inkml:trace>
  <inkml:trace contextRef="#ctx0" brushRef="#br0" timeOffset="194771.12">20194 17965 697 0,'0'0'92'0,"0"0"111"15,0 0-23 1,0 0-21-16,0 0-46 0,17 86-33 16,-17-47 3-1,0 2-12-15,0 5-27 0,3 3 1 16,5 0-8-16,3 2-23 16,2-3 1-16,-4-9-11 15,0-5-4 1,1-10 1-16,-1-5-1 0,0-7-2 15,-1-2-14-15,0-3-105 16,-3 0-30-16,-2-1-44 16,-3-2-73-16,0-4-211 15</inkml:trace>
  <inkml:trace contextRef="#ctx0" brushRef="#br0" timeOffset="195442.89">19095 18512 632 0,'0'0'238'0,"0"0"-104"0,0 0 78 0,0 0-94 0,0 0-4 0,-59-78-8 0,39 54-34 16,-2-4-18-16,0-2-3 0,8 0-2 0,7-3 2 0,7-5-11 0,12-3-23 16,25-3-14-16,15 4-2 15,6 7 2-15,-2 12-6 16,-5 9 2-16,-8 7 1 16,-12 5 0-16,-10 0 0 15,-14 15 4-15,-7 8 0 16,-7 7-2-16,-23 2 15 15,-6 3 4-15,1 1-6 16,8-4-5-16,12-5-10 0,12-3 0 16,3-7-5-1,18-5 5-15,22-3 0 0,14-9-1 16,13 0-22-16,9 0-49 16,2-10-90-16,4-5-115 15,-5-6-165-15</inkml:trace>
  <inkml:trace contextRef="#ctx0" brushRef="#br0" timeOffset="195937.07">19410 18155 1017 0,'0'0'164'0,"0"0"-33"0,0 0 35 0,0 0-130 0,0 0 35 0,11 93 35 0,17-42-19 0,13 7-38 0,5 0-27 0,0-5-5 0,0-2-15 0,-5-10-2 0,-1-4 0 16,-2-1-65-16,-2-2-91 16,-1 0-145-16,-6-4-125 15</inkml:trace>
  <inkml:trace contextRef="#ctx0" brushRef="#br0" timeOffset="199471.31">17231 17677 469 0,'0'0'31'0,"0"0"52"0,0 0 29 0,0 0-53 16,-101-43 6-16,78 36 7 16,-1-1-12-16,2 1-19 0,2 3-3 15,4-2-24 1,2 3-1-16,1 0-1 0,1 2-10 16,0 0 6-16,2-1-7 15,1 2 0-15,1-1 11 16,2-1-12-16,3 2 3 15,2-1 6-15,1 1-7 16,0 0 29-16,6 0-6 16,18 0-21-16,9 0 5 15,8 0-9-15,4 0 0 16,4 0 0-16,-2 1-14 16,0 4-54-16,-3-3-25 15,-6 1-34-15,2-1-59 0,-5-2 7 16,-4 0-151-1</inkml:trace>
  <inkml:trace contextRef="#ctx0" brushRef="#br0" timeOffset="200108.9">17071 16908 733 0,'0'0'84'16,"0"0"34"-16,0 0 65 0,0 0-91 0,0 0-15 0,0 0 2 0,-45-26-24 0,42 23-22 0,2 2 10 0,-1-2-26 15,2-1-8-15,0 0-9 0,0-2-6 16,9 0-23-16,12 2-160 15,6-2-104-15,1 2-187 16</inkml:trace>
  <inkml:trace contextRef="#ctx0" brushRef="#br0" timeOffset="200499.37">17523 16897 879 0,'0'0'58'16,"0"0"-34"-16,0 0 148 0,0 0-85 16,0 0-43-16,0 0-16 15,0 0-16-15,0 0-12 16,0 0-9-16,7 0-36 15,1 0-211-15,3 0-263 16</inkml:trace>
  <inkml:trace contextRef="#ctx0" brushRef="#br0" timeOffset="200814.49">17857 17399 819 0,'0'0'18'0,"0"0"155"16,0 0 4-16,0 0-73 16,0 0-28-16,0 0-43 0,0 1-11 15,0-1-21-15,0 0-1 16,0-3-36-16,0-1-185 16,0-3-164-16</inkml:trace>
  <inkml:trace contextRef="#ctx0" brushRef="#br0" timeOffset="201208.13">17208 17465 909 0,'0'0'47'0,"0"0"-33"0,0 0 29 0,0 0-43 0,0 0-122 0,0 0-297 16</inkml:trace>
  <inkml:trace contextRef="#ctx0" brushRef="#br0" timeOffset="202103.37">16970 16892 507 0,'0'0'86'0,"0"0"-63"0,0 0 106 0,0 0-10 15,-35 78-92-15,35-70 32 16,2-3-16-16,6-5-6 16,3 0 2-16,1 0 35 15,3-3-36-15,-4-7-6 16,-1-2-12-16,-1 1-17 16,-3 0 17-16,-3 2-20 15,0 1 0-15,0 1 0 16,2 1-43-16,3 2-85 0,3 1-94 15,6 1-99 1</inkml:trace>
  <inkml:trace contextRef="#ctx0" brushRef="#br0" timeOffset="202442.36">17469 16869 616 0,'0'0'123'0,"0"0"-46"15,0 0 55-15,0 0-96 16,0 0 32-16,0 0 20 16,-14 35-37-1,14-30-9-15,0-1-9 0,1-2 0 16,17-2 7-16,1 0-14 15,5 0 4-15,-3-6-29 16,-4-2 1-16,-6-2 3 16,-5 1-4-16,-4 1 1 15,-2 2-2-15,0 6-49 16,-5 0 10-16,-9 1-102 16,1 14-41-16,3 2-113 15,1 0-148-15</inkml:trace>
  <inkml:trace contextRef="#ctx0" brushRef="#br0" timeOffset="202768.63">17892 17369 487 0,'0'0'225'0,"0"0"-223"16,0 0 205-16,0 0-96 15,0 0-49-15,0 0 14 0,-39 58-29 16,39-52-7-16,4-5-8 16,5-1-17-16,3 0 10 15,0 0-12-15,0 0-13 16,-6-10 10-16,-5 0-10 15,-1-1-17-15,-7 2-52 16,-23 1-68-16,-8 5-175 16,-6 3-418-16</inkml:trace>
  <inkml:trace contextRef="#ctx0" brushRef="#br0" timeOffset="203195.5">17114 17505 726 0,'0'0'76'0,"0"0"23"0,0 0 27 0,0 0-108 0,0 0-11 0,0 0 48 0,-19 14-28 16,19-11-8-1,6-2 12-15,9-1 7 0,4 0 18 16,1-4-28-16,0-6-27 16,-3-4 15-16,-8 1-13 15,-8 1-3-15,-1 4 0 16,0 4-31-16,-10 4-33 16,-10 0-37-16,0 0-185 15,2 10-492-15</inkml:trace>
  <inkml:trace contextRef="#ctx0" brushRef="#br0" timeOffset="207347.58">18464 16864 703 0,'0'0'39'0,"0"0"-36"0,-58 84 189 0,46-55-119 0,2-4-53 0,4-1-16 0,0-3 1 0,1-2-1 16,-2-4-4-16,1-2-3 15,2-5 1-15,-1-2-143 16,1-6-148-16,1 0-243 15</inkml:trace>
  <inkml:trace contextRef="#ctx0" brushRef="#br0" timeOffset="207521.08">18284 16934 610 0,'0'0'71'16,"0"0"107"-16,0 0 7 15,0 0-164-15,0 0-13 16,0 0 81-16,40 54-55 15,-17-34 11-15,2 1-22 16,3 0-21-16,2 1-2 16,0-1-30-16,-2-2-203 0,-1-6-287 15</inkml:trace>
  <inkml:trace contextRef="#ctx0" brushRef="#br0" timeOffset="207872.92">18640 16785 954 0,'0'0'21'0,"0"0"1"16,0 0 130-16,0 0-55 15,0 0-58-15,87-33-10 0,-69 53 9 16,-9 9-1-16,-9 3 10 16,0 0-13-16,-9 2-13 15,-15-3 11-15,-3-4-19 16,5-4-7-16,4-6 6 16,12-8-12-16,6-3-2 15,4 0 2-15,26-1 0 16,9-1-4-16,10-1-74 15,1 0-163-15,-3-3-73 16,-2 0-354-16</inkml:trace>
  <inkml:trace contextRef="#ctx0" brushRef="#br0" timeOffset="211492.47">14588 16971 666 0,'0'0'145'0,"0"0"-128"0,0 0 146 0,0 0-65 0,0 0-30 16,0 0-31-16,0 0 30 16,-70-13-10-16,53 11-14 15,-3-3 2-15,-2 0-26 16,-4 0 5-16,1-2-7 16,-3 2-1-16,-4-2-6 15,-2 1 1-15,-2-2-7 16,-6-2 10-16,-5-1-12 15,-7-4 1-15,-4 1 7 0,-4 0-10 16,2 1 2-16,5 0-2 16,3 0 0-16,6 1 3 15,3 2-3-15,1 2 0 16,-5-2-2 0,-3 0 3-16,-7-1-1 0,-1 1 0 15,-3-1 0-15,-3 1-2 16,0-1 2-16,-2-1 0 15,-2-1 1-15,-3 2 1 16,-2-1-2-16,-1-1 0 16,1 0 2-16,-2 1-2 15,-1-4 0-15,1 2 0 16,2 1 0-16,8 2 0 16,0 3 0-16,4 1-3 0,-1 1 3 15,-3 2-2-15,0-1 2 16,-7 1 0-16,-1-2 0 15,-7-1 0-15,-6 2 0 16,-3-1-1-16,-1-1 3 16,1 0 3-16,-1-2-5 15,-1 0 0-15,2-2-2 16,1-1 2-16,0 1 0 16,3 1-2-16,-2-3 2 15,-1 2 0-15,3 1 0 16,-1 0 0-16,0 2-3 15,-1 1 3-15,-3 0 0 0,-1 1 1 16,-1-1 3 0,-4 0-1-16,-1 0-3 0,3-2-4 15,-3-1 2 1,2 2 2-16,-1-2-2 0,-4 2 0 16,0-2 4-16,-1 0-5 15,-4 0 3-15,1 0 0 16,-1 1 6-16,3 2-6 15,-3 2 0-15,4-1-2 16,4 1 4-16,6 0-7 16,1 0 5-16,2 1 0 0,0 0-1 15,0-2 1 1,2 0 0-16,1 0-2 16,4 1 6-16,2 2-4 0,3 3 0 15,3 0 0-15,1 0 4 16,5 0-3-16,4 0-1 15,5 0 0-15,7 0-1 16,9 0-2-16,3 0 3 16,3 0 0-16,1 0-1 15,2 0 1-15,-1 0 0 16,-2 0-2-16,0 0 5 16,-7 0-8-16,1 1 5 15,-2-1 0-15,0 0 3 16,4 0-1-16,0 0-4 15,3 0 2-15,-4 2 0 0,1-2 0 16,-3 0 0 0,-1 0 0-16,0 0 3 0,0 0-2 15,0 0-1-15,2 3 0 16,0-1 3-16,2 3-3 16,0 0 0-16,-1 0 0 15,0 0-2-15,2-1 2 16,1-1 0-16,4 0-1 15,1-2 1-15,2 1-2 16,1-2 2-16,6 1 0 16,-1-1-1-16,5 2 1 15,-2-1 0-15,1 3 0 0,2-2 3 16,-2-1-6-16,2 0 3 16,2-1 0-16,1 0 1 15,1 0-1-15,0 0-1 16,1 2 0-16,-2-2 2 15,-1 2-1-15,3 1 0 16,-1-1 0-16,0-1 1 16,4 2-1-16,-1-3 0 15,1 1-2-15,0 1 5 16,-1-1-3-16,5 1 0 0,1-2 0 16,1 0-1-1,4 0 2-15,-2 0-1 16,-2 0 1-16,-2 0 1 0,-1 0-1 15,1 0-1 1,1 0 0-16,-1 0 0 0,1 0 0 16,1 0 0-1,2 0 0-15,0 0 0 0,0 0 2 16,3 0-2-16,0 0 0 16,0 0 32-16,0-2-17 15,0 2-5-15,0-3 0 16,0 1-3-16,0-3 3 15,0-3-10-15,0 0 0 16,0-4-1-16,0 1 1 16,9-2-2-16,3 1 1 15,3-3 2-15,-6 3-3 16,4 0 2-16,-5 4 0 0,-4 4-2 16,-2 3 2-16,-2 1-1 15,0 0-1-15,0 0-4 16,0 0 5-1,0 9-4-15,0 8 5 0,-5 4 1 16,-2-1 0-16,-5 3-1 16,3-1 0-16,-2-2 0 15,1-3 5-15,4-4-5 16,5-3 0-16,1-2-3 16,1 0 3-16,24 2-2 15,11 1 2-15,12-1 2 16,7 2-2-16,5 1 0 15,5 4-59-15,-2 1-123 16,-3-1-254-16</inkml:trace>
  <inkml:trace contextRef="#ctx0" brushRef="#br0" timeOffset="213139.33">2023 16950 1356 0,'0'0'47'0,"0"0"-42"0,0 0 29 0,0 0 22 0,63-72-5 0,-35 69-9 0,-10 3-33 16,-7 9-2-16,-8 11-7 16,-2 3 0-16,-1 1 13 15,0-2-11-15,0-7-1 16,2-4-1-16,5-6-2 15,8-3-2-15,10-2-3 16,10-2-79-16,5-12-74 16,-1-8-125-16,-6-3-227 15</inkml:trace>
  <inkml:trace contextRef="#ctx0" brushRef="#br0" timeOffset="213275.1">2423 16754 779 0,'0'0'82'0,"0"0"-82"15,0 0 0-15,0 0 4 16,-20 82 9-16,18-50-11 16,2 1-4-16,0-7-3 15,0-5-190-15</inkml:trace>
  <inkml:trace contextRef="#ctx0" brushRef="#br0" timeOffset="213435.78">2307 16823 1022 0,'0'0'36'0,"0"0"-36"16,0 0-5-16,0 0 4 15,0 0-3-15,96-14-36 16,-67 13-120-16,0-2-87 16,-4-4-169-16</inkml:trace>
  <inkml:trace contextRef="#ctx0" brushRef="#br0" timeOffset="213632.32">2598 16624 579 0,'0'0'371'0,"0"0"-357"0,0 0 101 16,0 0 21-16,0 0-112 16,0 0-16-16,74 12 5 15,-72 3-7-15,-2 0 3 16,1-4-9-16,7-2-13 15,5-3-100-15,8-5-33 16,6-1-73-16,7 0-144 16</inkml:trace>
  <inkml:trace contextRef="#ctx0" brushRef="#br0" timeOffset="-214577">3896 14965 440 0,'0'0'314'0,"0"0"-241"0,0 0 64 0,0 0-3 0,-15-76-81 0,15 64-1 0,0 5 16 0,0 3 1 0,0 2-5 15,0 2-18-15,0 0-31 16,0 2-15-16,0 27-2 16,0 22 2-16,0 18 17 15,0 14 11-15,7 11 17 16,-1 4-14-16,-3 6-10 16,0 2 17-16,-3-6-19 15,0-6-8 1,0-11 1-16,0-6-9 0,0-12-1 15,-1-9-2-15,1-6 2 0,0-9-3 16,0-6 1-16,0-11-4 16,0-11-4-16,3-3-119 15,3-7-49-15,4-3-80 16,-4 0-104-16</inkml:trace>
  <inkml:trace contextRef="#ctx0" brushRef="#br0" timeOffset="-214075.77">4276 14830 270 0,'0'0'527'15,"0"0"-488"-15,0 0 133 0,0 0-52 0,0 0-27 0,0 0-43 0,-1-28-35 16,1 28-15 0,0 14 0-16,0 20 0 0,0 20 18 15,0 18 36-15,8 13 40 16,3 6-52-16,3 4-17 16,2-2 12-16,-3-3-25 15,-1-4 1-15,-1-5-7 16,-4-5-5-16,-2-1 10 15,1-5-10-15,-2-4-1 16,-1-2 2-16,-3-5-2 16,3-2-1-16,0-9 0 15,3-9-14-15,0-9-41 16,6-14-99-16,-2-15-84 0,4-1-139 16</inkml:trace>
  <inkml:trace contextRef="#ctx0" brushRef="#br0" timeOffset="-213609.34">4715 14778 829 0,'0'0'73'0,"0"0"37"0,0 0 30 0,0 0-35 0,0 0-55 15,0 0-50-15,-12 3 6 16,12 39 22-16,0 17 18 15,3 17 2-15,10 15 1 16,2 14 3-16,3 4-3 16,-4 2-29-16,0-7 21 15,0-8-26-15,-5-10-5 16,3-8 0-16,-5-9-10 16,-2-6 4-16,-4-4-4 15,-1-8 1-15,0-1 3 0,0-6-4 16,0-6-1-16,-4-9-10 15,-1-8-17-15,2-8-79 16,3-8-76-16,-4-5-157 16,-3-16-241-16</inkml:trace>
  <inkml:trace contextRef="#ctx0" brushRef="#br0" timeOffset="-213007.38">3399 15378 326 0,'0'0'149'0,"0"0"-149"0,-93 0 44 0,65 0 72 0,9 0-34 0,8 0 46 15,7 0-9-15,4 0-41 16,1 0-60-16,27 0-7 16,16-3-11-16,17-3 9 15,22-2-9-15,13-2 25 16,23-1 1-16,14-2-6 15,12-1 2-15,8 0-19 16,-6 1 10-16,-1 0-13 0,-10 2 0 16,-14 3 2-16,-19 1-2 15,-9 1 0-15,-18 3 0 16,-9 2-3-16,-7-2 3 16,-12 2 0-16,-10 1-11 15,-12-1-8-15,-11-1-45 16,-9 2-15-16,-6 0-63 15,0 0-82-15,-6 0-99 16</inkml:trace>
  <inkml:trace contextRef="#ctx0" brushRef="#br0" timeOffset="-212460.47">3506 15769 610 0,'0'0'31'0,"0"0"-12"0,0 0 142 0,0 0-73 0,0 0-34 0,0 0-4 0,-31 6-5 0,31-6 11 0,0 0-21 0,0 0-15 16,0 0 2-16,13 0-22 16,20 0 2-16,17-7 8 15,21-3-6-15,23-3 0 16,23-1-2-16,26-1 1 16,15-1-3-16,12 0 0 0,-4 1 0 15,-11 1 0-15,-24 1 3 16,-25 1 0-16,-27 1-3 15,-21 1 0-15,-16 2 2 16,-18 2-2-16,-8 4 0 16,-8 0-16-16,-5 2-95 15,-3 0-95-15,0 0-120 16</inkml:trace>
  <inkml:trace contextRef="#ctx0" brushRef="#br0" timeOffset="-211875.81">3469 16065 710 0,'0'0'28'0,"0"0"43"0,0 0 36 0,0 0-86 0,0 0-5 16,0 0 21-16,76-9 10 16,-27 5 29-16,16 0-34 15,18-3-8-15,23-3-8 0,15-2 6 16,17-1-1-1,3-1-16-15,2 2-14 0,-4 4 4 16,-8-1-4-16,-10 2 2 16,-6 1-3-16,-3-3 1 15,-11 1 1-15,-10-1-2 16,-18 2-4-16,-19 0 3 16,-11 0-7-16,-13 1 3 15,0 3 0-15,-12 0 1 16,-8 2 0-16,-5 1-17 15,-5 0-47-15,0 0-23 16,0 0-25-16,-18 0-276 16</inkml:trace>
  <inkml:trace contextRef="#ctx0" brushRef="#br0" timeOffset="-208545.7">3549 15309 454 0,'0'0'75'0,"0"0"-70"0,0 0 50 0,0 0 6 0,0 0-15 0,0 0 12 0,0 0 8 15,0 69-4-15,0-60 12 16,0-1-48-16,2-2 16 16,-2-3-16-16,0-3-4 15,1 0 18-15,-1 0 12 16,2 0 39-16,-2 0-24 16,3-6 19-16,0-11-41 15,0-7-43-15,5-7 0 0,-2-5 4 16,1-6-5-1,0-6 1-15,1-7-2 16,-3-3 0-16,3 6 2 0,-5 7-2 16,-3 13 0-16,0 10-1 15,0 9 3-15,0 6-5 16,0 3 3-16,0 3-44 16,0 1-51-16,0 0-16 15,-3 0-50-15,-7 0-272 16</inkml:trace>
  <inkml:trace contextRef="#ctx0" brushRef="#br0" timeOffset="-200878.75">8079 15969 611 0,'0'0'355'0,"0"0"-344"0,0 0 19 0,0 0 107 0,0 0-98 16,0 0-3-16,0 0 12 16,-22 14-29-16,-2 13 34 15,2 4 6-15,10 4-18 16,9 2 1-16,3 1-14 16,9-1-6-16,20-3 7 15,13-3-21-15,6-4-8 0,4-6 0 16,3-3-2-16,-8-2-86 15,-7-4-74-15,-9-3-55 16,-10-5-187-16</inkml:trace>
  <inkml:trace contextRef="#ctx0" brushRef="#br0" timeOffset="-199177.86">3753 15061 415 0,'0'0'83'0,"0"0"-15"0,0 0 28 0,0 0 17 0,0 0-2 0,0 0-29 0,-8-24-9 0,5 24-19 0,3 0-38 16,-5 4-9-16,2 9-7 0,-2-1 0 15,2-1 11 1,3-4-9-16,0-4 2 15,0-2 7-15,0-1-3 0,0 0 19 16,0 0 7-16,0 0-3 16,1-4-3-16,1 0-28 15,-1 0 3-15,-1 1-3 16,0 3-21-16,0 0-46 16,0 0-71-16,0 0-151 15,6 0-240-15</inkml:trace>
  <inkml:trace contextRef="#ctx0" brushRef="#br0" timeOffset="-198631.47">5054 14938 1020 0,'0'0'6'0,"0"0"24"0,0 0 36 0,0 0-28 0,0 0 66 0,0 0-74 16,-11 55 37-16,11-53-20 0,0-2-31 15,0 0 20 1,0 0 28-16,0 0-14 0,3-8-6 16,-1-2-44-1,-1 1 0-15,3 4-18 0,-3 5-106 16,-1 0-109-1,0 13-159-15,0 9-38 0</inkml:trace>
  <inkml:trace contextRef="#ctx0" brushRef="#br0" timeOffset="-197698.47">3737 16013 871 0,'0'0'90'0,"0"0"-89"0,0 0 94 0,0 0-41 0,0 0-54 0,0 0 0 0,-17-6 0 0,17 6-4 16,0 0 3-16,0 0-9 16,0 0 5-16,0 0-111 15,16-2-166-15,4-3-105 16</inkml:trace>
  <inkml:trace contextRef="#ctx0" brushRef="#br0" timeOffset="-197137.76">5175 16081 1047 0,'0'0'117'0,"0"0"-115"0,0 0-2 0,0 0 46 0,0 0-36 0,0 0 8 0,-11 17 7 0,12-17 22 0,1 0 30 16,-1-3-21-16,1-6-30 15,-2-1-18-15,0 2-8 16,0 5-37-16,0 3-115 15,-6 0-121-15,-18 0-737 16</inkml:trace>
  <inkml:trace contextRef="#ctx0" brushRef="#br0" timeOffset="-195293.58">5040 14739 671 0,'0'0'23'0,"0"0"51"0,0 0 103 0,0 0-125 0,0 0-14 0,0 0 32 0,0-6-52 0,0-1 12 0,0-3 3 16,0 1-26-16,3-1 21 15,2 0-27-15,1-2 4 16,2 1 13-16,0-1-13 16,-1 3 4-16,1-2-9 15,1 1 2-15,-3-1 16 16,3-1-15-16,1-1 0 15,2 0 3-15,0-1-4 16,1 0-1-16,1 3-1 16,1-1 0-16,0 2 1 0,-1 1-1 15,-1-1 0 1,0 3 9-16,0 1 0 0,1-2-1 16,-1 1-6-16,-1 0 0 15,3 0 11-15,-3 1-13 16,3 1 1-16,0-2 6 15,3 1-6-15,0-1 2 16,4 1-3-16,0 0 2 16,-2 4 2-16,5-3-4 15,-4 2 0-15,0 1 4 16,3-1-2-16,0 0-1 16,1 2-1-16,-4 1 5 15,3 0-2-15,-2 0-3 16,2 0 0-16,3 2 2 0,1 5-1 15,1 2-1-15,1 1 0 16,-1 1 3-16,-2 2-4 16,-1 4 1-16,-4 1 0 15,-4 1 9-15,0-1-7 16,-1 1 7-16,-3-3-6 16,0-2-3-16,0-1 12 15,-6-2-12-15,4-1 0 16,-5-1 4-16,-1 1-2 15,2 0-2-15,-1 1 3 16,0-2-1-16,1 1 3 16,-2-1-5-16,0-3 0 15,0-1 3-15,-3 0-3 16,-2-3 0-16,1 0 0 0,-1-1-8 16,-1 1-39-16,0-1-95 15,0-1-63-15,0 1-145 16</inkml:trace>
  <inkml:trace contextRef="#ctx0" brushRef="#br0" timeOffset="-194942.56">5832 14655 696 0,'0'0'121'0,"0"0"-45"0,0 0 69 0,0 0-98 0,0 0-39 0,0 0-8 0,5 22 40 0,7-8 17 15,4-3 8-15,4-2-29 16,3-4-13-16,6-5 19 15,5 0-15-15,3 0 0 16,-1-11-27-16,-5-2 1 16,-8 1 6-16,-5-1-7 0,-8 0-3 15,-1 2-45 1,-5 1-50-16,1 2-38 0,-5 3-62 16,0 4-142-16</inkml:trace>
  <inkml:trace contextRef="#ctx0" brushRef="#br0" timeOffset="-193159.74">5940 14834 663 0,'0'0'31'0,"0"0"28"0,0 0 126 0,0 0-143 0,0 0-31 0,0 0-4 16,0-7 20-16,0 7-21 0,0 7-5 15,0 13 19-15,0 10 66 16,0 7-27-16,0 3-3 16,0 0-35-1,0 1 20-15,0-4-22 0,0 1 3 16,0 0 17-1,1-1-28-15,4 3 8 0,-1 0 10 16,0 3-21-16,-2 1 12 16,1 4-8-16,-3-4-3 15,3 0 15-15,-3-3-8 16,3-1-1-16,-1-4-7 16,4 0-6-16,-2 0 6 15,3-1-8-15,-1 2 0 16,0 0 2-16,-1 0-2 15,-2-4 0-15,-3-2 0 0,4-2 2 16,-2-5-3-16,2-2 1 16,-2-6-2-16,-1-2-1 15,1-4-23-15,-1-2-54 16,1 1-16-16,-1-2 18 16,2-2-11-16,-3 0-43 15,0-3-39-15,0-2-138 16</inkml:trace>
  <inkml:trace contextRef="#ctx0" brushRef="#br0" timeOffset="-191481.27">5962 14882 748 0,'0'0'29'0,"0"0"111"0,0 0-48 0,0 0-91 0,0 0 14 0,82-15-14 15,-49 14 13-15,6-2 18 16,7-3 10-16,9 1-12 15,14-4 1-15,11 2-20 16,7-2 15-16,1 2-8 16,-3 3-6-16,-3 0-12 15,-5 0 3-15,-2 0-7 16,-6 0 4-16,-1-2 0 16,-8 2 1-16,-6-2-1 15,-5 0-2-15,-4 2 0 16,-2 0-2-16,-7 1 4 15,-2-1-7-15,1-1 1 16,-1 1-3-16,-1 0 9 0,1-2-6 16,-4 3 4-16,1-1-6 15,-4 1 0-15,-5 1-4 16,-2 0 12-16,-7-1-4 16,-4 2 4-16,0 0 0 15,-3-2-1-15,0 1 3 16,2 0-2-16,-2 0 0 15,1 2 0-15,-1-1-5 16,-2 1 5-16,-1 0 0 0,-1-1-1 16,1 1 4-1,-3-2-1-15,0 1-2 16,3 1 0-16,-3 0 5 0,0 0-5 16,0 0 0-16,0 0 1 15,3 0 2-15,0 0 3 16,0 0-1-16,0 7 16 15,0 4 22-15,3 4-27 16,-2 4 0-16,4 4 8 16,-1 7-4-16,2 8 11 15,-1 9-3-15,-3 5 0 16,6 3 13-16,-4 0-28 16,4-1 18-16,4-3 4 15,-2 3-17-15,0 0-3 0,1 6 1 16,1 3-6-1,-3 3 26-15,-3-1-24 16,1-1 2-16,-5-5 6 0,-1-6-12 16,-1-1 1-1,-1-6-5-15,-1-2-4 0,-1-3 15 16,0 0-12-16,0-2 0 16,0 2 7-16,-3 1-6 15,0-5 5-15,2 0-7 16,-1-6-1-16,1-6 4 15,1-2-5-15,-2-6 0 16,1-3 3-16,-1-3 0 16,1-1-3-16,-2-1 0 15,0-4 1-15,0-2 1 0,3-1-2 16,0-1 0-16,-3-1 0 16,-2 0 3-16,-5 0-1 15,-6 0-1 1,-7 0 2-16,-4 0 2 0,-9 0-5 15,-1 0-6-15,-8 0 6 16,1 0-3-16,-1 0 2 16,-3 0 1-16,2 0 0 15,-5 0-5-15,-1 0 5 16,0-3-2-16,-5 0 0 16,2 2 2-16,-2-2 0 15,2 3-3-15,4 0-23 16,1 0 22-16,2 0-7 0,-1 0 8 15,-2 0-2-15,0 0 6 16,2 0-1-16,-3 0 0 16,2 0 1-16,3 6 0 15,5 1-1-15,3-3 0 16,2 0 0-16,3-1 1 16,-2-3-1-16,-3 0 0 15,-2 0 0-15,0 0-5 16,2-4 5-16,5 1 0 15,1 2-1-15,0 1 1 16,5 0 0-16,-4 0-2 16,1-3 5-16,4-1-3 15,-3-2 0-15,4-4 0 0,-1 0-3 16,3-1 4 0,4 1-1-16,3 0 0 0,3 0 2 15,4-1-5-15,5 0-10 16,5-5-41-16,0-5-26 15,0-6-3-15,4-7-60 16,7-8-10-16,3-8-94 16,-3-4-273-16</inkml:trace>
  <inkml:trace contextRef="#ctx0" brushRef="#br0" timeOffset="-190911.18">6578 14774 785 0,'0'0'44'0,"0"0"119"0,0 0-56 0,0 0-107 0,0 0 10 0,0 0-10 0,8 89 75 0,-4-27-4 0,5 14-6 16,0 11 7-16,2 9-33 16,0 8-5-16,1 2 6 15,-1-2-6-15,4-2 21 16,-3-5-30-16,1-8-7 15,-1-7 11-15,0-6-6 0,-2-7-5 16,1-4-15-16,-2-9 0 16,1-8 5-16,-1-11-8 15,-1-9 0-15,0-8-1 16,-3-7 2-16,-2-6-2 16,0-6-6-16,0-1-111 15,3 0-48-15,6-15-99 16,0-17-158-16</inkml:trace>
  <inkml:trace contextRef="#ctx0" brushRef="#br0" timeOffset="-190359.58">7124 14734 754 0,'0'0'57'0,"0"0"11"0,0 0 70 0,0 0-60 0,0 0-23 0,0 0-16 16,0-32-29-16,2 38-4 16,2 18 0-16,2 14 53 15,0 14 1-15,0 19 19 16,0 11-30-16,0 6-2 15,2 4-8-15,2 0-20 16,-1 2 39-16,1 2-38 16,-2 1 8-16,1-3-8 0,-3-7-2 15,-2-7-1 1,1-7-5-16,1-8-11 16,-3-6 17-16,7-3-18 15,-4-8 0-15,2-4 4 0,-1-12-3 16,0-6 0-16,-1-8-1 15,-1-7 1-15,-2-2-10 16,-2-5-32-16,-1-4-114 16,0 0-109-16,0-6-150 15</inkml:trace>
  <inkml:trace contextRef="#ctx0" brushRef="#br0" timeOffset="-189726.79">5962 15289 244 0,'0'0'547'0,"0"0"-530"0,0 0 112 0,0 0-37 16,0 0-46-16,0 0-21 0,54-19-6 15,-6 7 23-15,14-2-11 16,17 3 27-1,14-2-29-15,13 2-3 0,12-1 8 16,10-2-31-16,6 0 2 16,0-1-5-16,-1 1 2 15,-9 2-3-15,-8 1 1 16,-7 4 0-16,-7 0 5 16,-13 0-4-16,-14-1-1 15,-17-1 0-15,-25 3 2 16,-17 2 3-16,-10 1-1 15,-4 3 9-15,-2 0 3 16,0-1-16-16,0 1-30 16,0-2-74-16,-16 2-126 15,-12 0-189-15</inkml:trace>
  <inkml:trace contextRef="#ctx0" brushRef="#br0" timeOffset="-189211.89">5905 15601 562 0,'0'0'125'0,"0"0"-124"0,0 0 103 0,0 0-6 0,0 0-67 16,0 0 4-16,-1 6 17 15,25-6-7-15,15 0 64 16,16-10-37-16,15-1-21 16,21-2-2-16,19 0-7 15,15 0-13-15,13 2 2 16,8 0-26-16,3-2 4 0,2-1-2 16,-5-1 0-16,-4-3 2 15,-12 1-8 1,-12 3 0-16,-23 2 7 0,-18 2-8 15,-27 2-1-15,-19 2 1 16,-13 0 0-16,-12 3-1 16,-6 2-17-16,0 1-68 15,-9 0-46-15,-18 0-89 16,-15 6-202-16</inkml:trace>
  <inkml:trace contextRef="#ctx0" brushRef="#br0" timeOffset="-188723.31">6080 15865 492 0,'0'0'103'0,"0"0"-21"0,0 0 92 0,0 0-101 0,0 0 11 0,0 0-4 16,37 4-21-16,-10-4-3 15,13 0 13-15,14 0-26 16,21 0-4-16,16 0-19 16,16-4 7-16,17-5-25 15,7 1-1-15,9 0 6 16,1-2-6-16,-8 3 3 16,-14-3-4-16,-12 1 0 0,-11-1 4 15,-10 0-4 1,-10-1 0-16,-11 3 2 0,-16-1-2 15,-18 4 0-15,-14-1-1 16,-9 3-8-16,-5-1-27 16,-1-2-94-16,-2-1-122 15,0-3-325-15</inkml:trace>
  <inkml:trace contextRef="#ctx0" brushRef="#br0" timeOffset="-187680.68">7451 14712 551 0,'0'0'31'0,"0"0"-7"0,0 0 51 0,0 0-10 0,0 0 28 0,0 0-35 16,40 18 2-16,-9-18-3 15,8 0-26-15,8 0 2 16,0 0-15-16,0 0-10 16,-3 0 3-16,-6-1-11 15,-5-1 0-15,-7 1 0 16,-6-2 2-16,-10 3 9 0,-5-1-6 16,-4 1 4-16,1 0 11 15,1 0-19-15,1 3 6 16,3 8 14-16,3 6-16 15,0 6 19-15,3-1-17 16,-1 7 0-16,0 6 19 16,-1 4-12-16,-2 8 17 15,2 2 16-15,-3 1-24 16,4-1 4-16,0-1-9 16,-5 1-9-16,1 1 17 15,-2-1-9-15,4-1 1 16,-2-1-9-16,-1-7-2 15,-1 1 11-15,0-1-18 0,3-4 1 16,-6 1 9-16,5-5-8 16,-4 1-2-16,-1-2 4 15,3-2-2-15,-5 1 12 16,1-3-14-16,-2-3 0 16,0 0 0-16,0-1 4 15,0-2-5-15,0 1 1 16,0 1 0-16,0 1 4 15,0 0-4-15,0 1 0 16,0 1 3-16,0 1-3 16,0-1 0-16,4 1 1 15,1-2 0-15,-2-4 2 16,0-2-3-16,-2-3 0 16,1-5 0-16,-2-2 0 15,0-4 0-15,0 1-1 0,0-2 2 16,0 1 3-16,0 1-4 15,-2 1 0-15,-7 0 14 16,-1 0-10-16,-2-1-3 16,-3-2 5-16,-7 0-6 15,-5-2 7-15,-6-1-7 16,-1-1-22-16,-2 0-56 16,-3-3-77-16,5-9-127 15,6-1-171-15</inkml:trace>
  <inkml:trace contextRef="#ctx0" brushRef="#br0" timeOffset="-187021.64">7749 15117 307 0,'0'0'289'0,"0"0"-230"0,0 0 120 0,0 0-92 0,0 0-69 0,0 0-16 0,11-9 17 0,13 9 27 0,7 0-30 16,5 0-3 0,8-1-13-16,0-2 3 0,-4 0-3 15,-7 3-13-15,-12 0-87 16,-13 0-145-16,-8 0-45 15</inkml:trace>
  <inkml:trace contextRef="#ctx0" brushRef="#br0" timeOffset="-186780.11">7784 15340 470 0,'0'0'212'16,"0"0"-142"-16,0 0 118 15,0 0-110-15,0 0-46 16,0 0-27-16,62-7 0 16,-30 4-5-16,-1 0-5 15,0 3-31-15,-1 0-118 16,-9 0-128-16</inkml:trace>
  <inkml:trace contextRef="#ctx0" brushRef="#br0" timeOffset="-186546.5">7860 15611 695 0,'0'0'54'0,"0"0"-39"16,0 0 74-16,0 0-68 16,109 11-21-16,-63-11-62 15,-3 0-108-15,-7-6-122 16</inkml:trace>
  <inkml:trace contextRef="#ctx0" brushRef="#br0" timeOffset="-182710.57">3787 16084 119 0,'0'0'501'0,"0"0"-459"0,0 0 159 0,0 0-42 0,0 0-54 0,0 0-16 0,0 0-10 16,-50-9-25-16,40 9-47 15,3 3-4-15,4 4 8 16,1-1-9-16,1-1-2 16,1 1 8-16,0-3-8 0,0-2 11 15,0-1-4 1,0 0 2-16,0 0 23 0,0 0-14 16,0 0 9-16,0 0-8 15,0 0-12 1,0 0 23-16,0 2-22 0,-2 3-6 15,-1 5-1-15,-1 1 0 16,-2 2-1-16,6-2 0 16,0 1 1-16,0-2-4 15,0-3 3-15,4-4 0 16,4-3-8-16,1 0 17 16,4 0-9-16,-1-8 16 15,0-7-12-15,-3-2 9 16,-8-2-13-16,-1 4 1 0,0 4-2 15,-3 2-8-15,-7 7 0 16,1 2 2-16,1 0-36 16,1 0-35-1,4 2-87-15,3 6-119 0,0-4-298 16</inkml:trace>
  <inkml:trace contextRef="#ctx0" brushRef="#br0" timeOffset="-181873.52">5119 16068 540 0,'0'0'153'0,"0"0"-146"0,0 0-7 0,0 0 30 0,0 0 12 0,0 0 69 0,6 0-8 15,-6-2-60-15,0 0 53 16,0-1 1-16,0 3 9 16,0 0-10-16,-2 0-83 15,-5 0-5-15,3 0-8 16,-2 0-4-16,3 1 0 16,1-1 3-16,2 0-4 15,0 0 5-15,0 0 0 16,0 0-8-16,0 0 7 15,6-11-29-15,10-4-53 16,0-5-93-16,-5-3-166 16</inkml:trace>
  <inkml:trace contextRef="#ctx0" brushRef="#br0" timeOffset="-181342.31">4990 14843 767 0,'0'0'397'0,"0"0"-393"0,0 0 83 0,0 0 19 0,0 0-85 0,0 0-5 0,-50 30 3 16,50-20 24-16,0-4-28 16,0-4-8-16,0-2 11 15,0 0-16-15,0 0 13 16,9-7 22-16,-1-4-16 15,-2 0-8-15,-4 3-13 16,-2 4-18-16,0 4-24 16,0 0-18-16,-16 4-108 15,-11 14-102-15,-7 1-147 16</inkml:trace>
  <inkml:trace contextRef="#ctx0" brushRef="#br0" timeOffset="-180750.86">3651 15069 915 0,'0'0'59'0,"0"0"-40"0,0 0 0 0,0 0-15 0,0 0-2 0,0 0 10 15,0 61 81-15,6-48-52 16,4-6 11-16,-1-3-10 16,3-4 0-16,-1 0 11 15,5-11-10-15,-2-9-14 16,-1-3 6-16,-7-1-24 16,-6 3-7-16,0 3 5 15,0 5-9-15,0 7-1 16,-6 6-15-16,-6 0-37 15,0 13-94-15,0 7-51 16,2 2-205-16</inkml:trace>
  <inkml:trace contextRef="#ctx0" brushRef="#br0" timeOffset="-179307.63">4983 14922 1026 0,'0'0'21'0,"0"0"-14"0,0 0 6 0,-89 68 84 0,87-50-80 0,2-4 4 16,0-4 15-16,0-4-9 15,8-6 38-15,8 0-19 16,-1-4 2-16,3-13 4 15,-2 0-39-15,-7-1-5 0,-3 2-7 16,-6 2 1-16,0 5 11 16,0 2-13-16,0 4-3 15,-4 3-2-15,-2 0-28 16,-1 9-95-16,2 8-60 16,5 0-111-16,0-2-252 15</inkml:trace>
  <inkml:trace contextRef="#ctx0" brushRef="#br0" timeOffset="-178296.29">5112 14685 318 0,'0'0'437'0,"0"0"-430"15,0 0 128-15,0 0-43 0,0 0-60 0,0 0-5 0,-3-55-5 16,13 44 47-16,-1 0-37 16,3-2-10-16,4 0 27 15,1 0-27-15,4 1-1 16,-1-1 3-16,-1 2-14 15,1 0 10-15,1 1-5 0,0-2 2 16,5 1 18 0,0-1-23-16,0 1 5 0,0 3 1 15,-4 0-9-15,6 2 21 16,-1 2-20-16,-2 1-3 16,3 2 22-16,1 1-21 15,-1 0-1-15,2 0 3 16,1 5-4-16,2 4 12 15,4-2-12-15,-1 1-4 16,0-1 12-16,-2 1-13 16,-2 1 3-16,-4-1-4 15,-1 4 4-15,-3-1 3 16,1 2-7-16,2-1 0 16,-3 1 5-16,1 0-4 15,-2-1-1-15,-3 1 3 0,-3 0-1 16,4-2 4-16,-6-1-6 15,1-1 0-15,-7-4 8 16,-1-1-8-16,-4-2 0 16,-4-2 0-16,0 1 4 15,0-1 2-15,0 0-6 16,0 0-1-16,-2 0-3 16,-11 1-88-16,-8 1-110 15,-4-1-68-15,-5-1-189 16</inkml:trace>
  <inkml:trace contextRef="#ctx0" brushRef="#br0" timeOffset="-177814.33">5435 14246 458 0,'0'0'184'0,"0"0"-76"0,0 0 57 0,0 0-53 0,0 0-24 0,0 0-28 16,0 0-7-16,-4 0-18 15,11 0-20-15,7 0 12 16,5 0 8-16,2 0-4 16,6 12-1-16,0 2 3 15,8 5-1-15,-3 5 1 16,-7 1-1-16,-5-1 13 15,-9-1-32-15,-10 3-6 16,-1 2-3-16,-15 3-1 0,-23 3 3 16,-12 5-6-16,-7 5-10 15,-1 6-80-15,5 2-131 16,7-3-69-16,9-3-353 16</inkml:trace>
  <inkml:trace contextRef="#ctx0" brushRef="#br0" timeOffset="-156783.6">6862 17417 357 0,'0'0'204'0,"0"0"-202"0,0 0 17 0,0 0 48 0,0 0-28 0,0 0-21 0,0 0-17 0,0 0 9 16,-88-10-9-16,77 10 5 16,1 2 3-16,-2-1 0 15,7 2 1-15,-1-2-1 16,3 1 3-16,-1-1-2 15,1 1 11-15,-1-1-4 16,1 2-8-16,-2-3-5 16,4 0 0-16,1 0 5 15,0 0 23-15,0 0 19 16,0 0-18-16,-2 0-7 16,2 0-7-16,0 0-9 15,-1 0 1-15,-4 1-7 16,2 1-3-16,-2-1 0 0,0 1-1 15,2-1 0-15,0 2 2 16,-2-3-2-16,2 1 2 16,-1 1-4-1,2-1 5-15,-1-1-6 0,3 1 3 16,0-1-2-16,0 0 0 16,0 0 2-16,-1 0-1 15,1 0 1-15,0 0 0 16,0 0-2-16,0 0 0 15,0 0-8-15,0 0 9 16,0 0-4-16,0 0 5 16,6 0 0-16,1 0 2 15,5 0-3-15,0 0 1 0,3 0 0 16,3 0 1 0,-3 0-1-16,4 0 0 0,0 0 0 15,1 0 1-15,1 2-1 16,3 0 0-16,-2 0 0 15,2-1 0 1,-2-1 0-16,1 2 0 0,-5-1-1 16,-2-1 2-16,1 3 2 15,2-2-3-15,-4-1-1 16,3 0-1-16,1 0 2 16,1 0-3-16,0 0-6 15,1 0 0-15,-4 0 4 0,2 0-3 16,-4 0-4-16,1 0 11 15,2 0-3-15,-3 0 2 16,-1-3-1-16,5 2 0 16,0-2 3-16,1 0-3 15,1 1-2-15,-2-2 4 16,-2 2-6-16,0-2 3 16,-2 3 3-16,2-2 1 15,-2 1-2-15,1 1 2 16,2-2 0-16,4 0 0 15,4-1 0-15,-1 0 0 16,3-1 0-16,0 1 0 16,-2 1 0-16,1 0 0 15,-3 2-1-15,-2-5-2 16,-1 2 5-16,5-2-2 0,-3 2 0 16,6-4 0-16,-1 2 0 15,3 1 0-15,1-1 0 16,-1 2-2-16,3-2 2 15,-1-1 0-15,2 1 0 16,-3-1 2-16,0 0-2 16,-2 1 0-16,-2 1 0 15,0-1 0-15,1 0 0 0,-3-1 0 16,3-1-1 0,-1 0 2-16,2-2 1 0,0-1-2 15,1 2 0-15,-3-1 2 16,0 3-2-16,-2 3 0 15,0-1 0-15,-1 3 1 16,-3-1-1-16,1-2 0 16,2 0 0-16,0-1 1 15,1-1 0-15,0 0 0 16,0 1 7-16,0-2 4 16,-3 1 6-16,1 3-15 15,0-2-3-15,-4 2 2 16,3 0 0-16,1 1-2 15,1 0 1-15,-2 2 0 16,2-2-2-16,2 0-2 0,-2-4 3 16,1 4 0-1,0-3 3-15,0 2-5 0,3 1 2 16,-3 1 0-16,1 0-1 16,-2 0 1-16,2 0 0 15,3 1 3-15,0-2-3 16,1 2 0-16,2-1 0 15,1 1 1-15,1 1 3 16,-1 0-4-16,-3 0 1 16,1 0 2-16,-5 0-2 15,-2 0-1-15,0 0 0 16,0 0 0-16,1 0 0 16,1 0 0-16,1 0 0 15,4 0 2-15,-1 0-1 16,6 0-1-16,0 0 0 15,2 0 4-15,-1 0-1 0,-1 0-3 16,0 0 3-16,-3 0-2 16,1 0-1-16,1 0 0 15,-1 0 1-15,4 0-1 16,0 0 0-16,0 0-2 16,1 0 2-16,2 0 7 15,-5 0-3-15,3 0 3 16,-4 0 8-16,-1 0-6 15,-4 0-5-15,-4 0-4 16,1 0 0-16,-1 0 0 0,0 0 1 16,3 0-2-16,1 0 1 15,0 0 0 1,4 0 2-16,-3 0-2 0,0 0 1 16,-1 0-3-16,-3 0 3 15,1 0-1-15,1 0 0 16,-2 0 0-16,3 0 0 15,4 0 0-15,0 0 0 16,7 0 0-16,1 0 2 16,1 0-4-16,-1 0 4 15,-3 0-1-15,-2 0 0 16,-4 0-1-16,-1 0 0 16,0 0-1-16,-2 0 2 0,4 0-1 15,0 0 0 1,-1 0 0-16,2 0 0 0,0 0 0 15,-3 0 0-15,0 0 27 16,-2-2 7-16,-3 2-13 16,1-1-6-16,-1 1 4 15,0 0 3-15,-1 0-3 16,1 0-6-16,-1 0-1 16,0 0-10-16,-1 0-2 15,2 0 2-15,0 0-1 16,1 0-1-16,0 0 0 15,0 0 0-15,1 0 1 16,-1 0-1-16,1 0 0 0,3 0 4 16,-2 0-1-16,2 0 2 15,2 0-3-15,-2 0-1 16,-2 0 1-16,0 0-2 16,1 0 0-16,-3 0 1 15,0 0-1-15,0 0 1 16,3 0-1-16,-1 0 0 15,1 0 1-15,-1-1-1 16,0-1 0-16,2-1-1 16,1 2 1-16,0 0 0 15,-1-2-1-15,0 1 2 16,-5-1-3-16,1 2 2 0,-4-2 0 16,1 0 1-1,-3 0-1-15,0 1 11 0,-1 0 17 16,2 1-6-1,1-1-1-15,1 2-16 0,-1-1 0 16,-1-1 2-16,2 1-6 16,-1 1 4-16,2-1-2 15,-4 1 1-15,3 0 8 16,-4 0-9-16,4 0-3 16,2 0 7-16,0 0-7 15,1 0 3-15,0 0-3 16,0-2 0-16,-1 2 2 15,0-1-2-15,-2 1 1 0,1 0 0 16,1 0-1 0,0 0 1-16,1 0-1 0,-4 0 0 15,2 0 1-15,-2 0-1 16,-2 0 0-16,2 0 2 16,2 1-2-16,-2 2-2 15,2-2 2-15,-3 1 1 16,2-1 2-16,-1-1-3 15,2 2 0-15,-1-2-1 16,1 0 1-16,0 0 0 16,-1 0-2-16,1 0 5 15,-1 0-4-15,0 0 1 16,0 0 0-16,0 0 5 0,-2 0 0 16,0 0 2-16,-1 0 2 15,-2 0-2-15,0 0 3 16,0 0-5-16,0 0-3 15,0 0 3-15,-2 0-3 16,2 0 2-16,-6 0 1 16,1 0-4-16,-5 0 1 15,-5 0-2-15,-1 0 0 16,-4 0 3-16,-1 0-2 16,0 0-2-16,0 0-13 15,-15 0-113-15,-16 0-44 16,-17 0-135-16</inkml:trace>
  <inkml:trace contextRef="#ctx0" brushRef="#br0" timeOffset="-155317.06">10836 17006 419 0,'0'0'51'0,"0"0"41"0,0 0 11 0,-81-16-7 0,67 13-1 16,0 0-38-16,1 0-8 0,1 0 7 15,0 2 2-15,0-2-7 16,3 0-10-16,0 2-5 15,2-1 5 1,1 1-12-16,1-2-6 0,2 3-3 16,2-1 15-16,-1 1-4 15,2 0-13-15,0 0-10 16,0 0-5-16,0 0 0 16,0 0-3-16,0 0 2 15,0 0 5-15,0 0-5 16,0 0 5-16,0 0 7 15,0 0-9-15,0 0-2 16,0-2 0-16,0 2 1 0,0 0 21 16,0-1-15-1,3 1-6-15,8 0 9 0,2-2 10 16,1 2-4-16,-1 0-1 16,3 0-14-16,2 0 7 15,3 0-8-15,3 0 2 16,1 0 7-16,-1 0-11 15,-1 0 2-15,-4 0-3 16,0 2 0-16,-5 1 0 16,-5-2 0-16,-2 2-1 15,-4-3 1-15,0 0 0 16,0 1 0-16,2-1 0 16,-1 2 0-16,2-1 0 0,3-1 0 15,2 0 0-15,-1 0 4 16,5 0-4-16,-2 0 1 15,2 0 0-15,-1 0 0 16,0 0 1-16,-1-3-2 16,-1 2 0-16,-1-3 0 15,-2 1 0-15,0 0 0 16,0 0 0-16,-4 2 1 16,1-2 2-16,-3 1-3 15,-2 2 0-15,-1-1 3 16,0 1 0-16,0 0-2 15,0 0-1-15,0 0 0 0,0 0-2 16,0 0-4 0,0 0 4-16,0 0-3 0,0 0 7 15,0 0-4-15,0 1 2 16,-7 11 0-16,-2 5 2 16,-6 3-2-16,0 6 0 15,-1 5-1-15,-5 6 4 16,3 5-3-16,-2 5 4 15,-3 1 2-15,1-2 11 16,0-2-2-16,-3-3 0 16,7-3 1-16,-3-1-12 15,4-3 5-15,3 0-1 0,-1 2-5 16,1-3 1 0,1-3-2-16,0-4-2 0,0-8 6 15,5-3-6-15,2-5 0 16,0-3 0-16,4-3 1 15,1-1 0-15,1-2-1 16,-2-1-1-16,2 2-1 16,0-2-1-16,0 0-37 15,0 0-46-15,0 0-36 16,0 0-61-16,9-9-51 16,3-2-199-16</inkml:trace>
  <inkml:trace contextRef="#ctx0" brushRef="#br0" timeOffset="-147735.6">14173 16882 708 0,'0'0'87'0,"0"0"72"0,0 0-20 0,0 0-60 0,0 0 12 0,0 0-36 0,0 0-23 15,-38-41 26 1,27 34-24-16,-3 0-10 16,-3 2 1-16,-4-1 1 15,-1 1-1-15,-4-1 12 0,-3-1-15 16,-3 1-6-16,-2 0-1 16,-3-1-8-16,1 3 1 15,-1-2-5 1,-1 3-2-16,-1-1 2 0,-2 1-3 15,-4 0 0-15,-6 1 0 16,-4-3 0-16,-1 1 0 16,0 0 0-16,-1-1 0 15,4 0-1-15,-1 0 4 16,3 1-3-16,-1 1 1 0,3 0 0 16,3-1 1-1,4-1-2-15,3 1 0 16,6-2 0-16,4 2 1 0,1-2-1 15,3 2 0 1,-2 1 1-16,0 0-2 0,-1 2 1 16,-2 1 0-16,-3 0 1 15,-3 0-1-15,-2 0 0 16,-2-1-2-16,1-1 2 16,1 2-1-16,1-1 0 15,3 1 1-15,0-2-2 16,1 0 2-16,-2-1 0 15,3 0 0-15,-3-1 1 16,-1 2-1-16,-1 0-1 16,-2 0 1-16,2 2 1 0,0-1 0 15,-1 1-2 1,0 0 2-16,2-2-1 0,0 0 0 16,0 0-2-16,0 0 2 15,-1-1 3-15,0 1-2 16,-2 0-2-16,2 0 1 15,-1 1 0-15,3-2 2 16,4 0-2-16,5 0 0 16,-1 0-1-16,3 0 4 15,0 1-3-15,-2 0 0 16,0-1 0-16,-1 2 2 16,-4-2-2-16,-6-1 0 0,2-1-4 15,-2 3 4 1,3-3-1-16,-1 2-1 0,2 1 4 15,2-3-5-15,1 1 3 16,0-1 0-16,4-2-1 16,-4 3 1-16,0-5 0 15,0 2-1-15,-3 0 2 16,-1-1-2-16,-3-1 1 16,-5 2 0-16,-1-2 3 15,0 2-3 1,1 2 0-16,1-4 1 0,4 2-1 15,0 0 1-15,0-1-1 16,-1-1 0-16,-2 2 1 16,-2 0-1-16,0 1 0 15,3 1 0-15,1-2 0 0,-2 1 1 16,1 2-2-16,-4-2 5 16,1 2-3-16,-2 0-1 15,0 0-3-15,2 1 1 16,-1-3 3-16,7 2-2 15,2 0 1-15,2-2-1 16,2 2 0-16,-1-2 1 16,0 1-1-16,-4-1 1 15,3 2 0-15,-3-2 0 16,2 2 0-16,2-1 1 16,3 2-3-16,-1 1 2 15,4-1 0-15,1 0 0 16,0 0 4-16,-1 2-7 0,-2-1 3 15,-1 1 0-15,-2 1 3 16,-1-1-3-16,-2-1-2 16,1 1 2-16,3-1 2 15,-1 0-2-15,1-2 0 16,4-1 1-16,1 1-2 16,5 0 1-16,-2 1 0 15,0-1 4-15,3 1-4 16,-1 0 0-16,2-1-3 15,1 0 7-15,1-1-5 16,0 3 1-16,1-1-2 16,4 0 2-16,-2 1 0 0,5 1 2 15,1 0-2 1,2 1 0-16,-1 0-4 0,2 0 3 16,1-2 1-16,-4 2 0 15,-1-1 2 1,-4-2-2-16,1 1 0 15,-1 1 0-15,-3 0-3 0,2 1 3 16,-1-3 0-16,2 1 0 16,0 1 1-16,0-1-1 15,-3 0 0-15,-2-1 1 16,-4 0-3-16,-7-1 2 16,-1 1-1-16,-6 0-2 0,1 1 4 15,0-1-1 1,2-1 0-16,-1 2 0 0,2 0-3 15,2 2 3 1,3-2 0-16,3-1 1 0,2 2 0 16,-2-2-2-16,-1-1 1 15,1 1 0-15,-2 0 1 16,-1 0-1-16,-1 2 0 16,1-2-1-16,3 3 2 15,2-2-2-15,2 2-4 16,9 0-12-16,3 0-11 15,6 0-18-15,0 0-41 16,2 0-90-16,23 0-51 16,14 5-49-16,16-2 74 0</inkml:trace>
  <inkml:trace contextRef="#ctx0" brushRef="#br0" timeOffset="-146981.95">9944 16059 360 0,'0'0'228'0,"0"0"-40"0,0 0 3 0,0 0-115 0,0 0-17 0,0 0-3 0,0-9-3 15,6 6 13-15,0 1 6 16,0 1-11-16,-2 0-11 16,-1 1-6-16,-3 0-1 15,0 0-3-15,0 0-5 16,0 0-12-16,0 9-8 15,-3 17-10-15,-13 7 26 16,-7 3-4-16,-6 2-2 16,-7 0-8-16,-7-1-6 15,1-3-7-15,0-2 8 16,5-3-11-16,9-4 0 16,2-3 1-16,10 1-2 15,4-3 3-15,3 0-3 16,9-2 0-16,0 1-2 0,0 3 4 15,16 1-2-15,12 0 2 16,13 3 4 0,11-1 11-16,8 1-4 0,5-1-1 15,6-4 5-15,-3-1-15 16,-5-3 2-16,-12-3 2 16,-14-4-3-16,-16-3-3 15,-9-3-3-15,-8-1 3 16,-2-2-1-16,0-1 1 15,-2 0 0-15,0 0 0 16,0 0 0-16,0 0-14 16,3 3-90-16,0 0-181 15,1 0-308-15</inkml:trace>
  <inkml:trace contextRef="#ctx0" brushRef="#br0" timeOffset="-142401.9">3922 4594 704 0,'0'0'112'0,"0"0"59"0,0 0-53 0,0 0-26 0,0 0 11 0,-53-80-4 0,31 69-22 0,-8 1-23 16,-5 4-12-16,-2 2 16 15,-3 4 4-15,0 0-20 16,2 0-10-16,1 11-11 16,1 10 14-16,2 6-13 15,-3 7-8-15,4 3 4 16,4 5 1-16,4 3-6 15,7 4-2-15,7 7-6 16,8 2 10-16,3 1-15 16,0-2 2-16,14-3 4 15,7-9-3-15,3-5-3 16,13-6 0-16,3-6 2 0,11-7 4 16,2-7-6-16,15-8 0 15,2-6 5-15,0-3-2 16,-4-20-1-16,-6-8-2 15,-7-8 2-15,-9-8-1 16,-6-9 0-16,-12-13-1 16,-13-13 6-16,-10-5-3 15,-3-7-2-15,-22 8-1 16,-10 12 1-16,-8 14-5 16,1 21 4-16,0 13-19 15,5 10-11-15,3 11-60 16,11 3-101-16,1 2-242 15</inkml:trace>
  <inkml:trace contextRef="#ctx0" brushRef="#br0" timeOffset="-141454.17">8661 7061 239 0,'0'0'727'0,"0"0"-637"0,0 0 124 16,-95-47-108-16,63 46 4 0,-2 1-26 0,0 0-8 15,-2 15-14-15,-2 10-18 16,2 10 2-16,0 8-18 16,3 11-8-16,0 7 0 15,5 4 0-15,6 2 2 16,6 2-11-16,13-1-9 15,3 0 4-15,11-6-3 16,18-4-3-16,4-9 2 16,9-9-2-16,7-9 5 0,8-10-5 15,9-12 1-15,2-9 3 16,1-7 0-16,-5-25 0 16,-6-10 4-1,0-12 2-15,-13-16 3 0,-7-13-11 16,-13-12-1-16,-12-7 0 15,-12 4-1-15,-1 14 0 16,-17 21-12-16,-15 21-5 16,-3 16-25-16,-1 11-51 15,3 6-107-15,6 5-121 0,9 2-293 16</inkml:trace>
  <inkml:trace contextRef="#ctx0" brushRef="#br0" timeOffset="-139800.7">4388 5267 180 0,'0'0'285'0,"0"0"-285"0,0 0-6 0,0 0 1 0,0 0 5 15,0 0 0-15,51 23-1 16,-16-6 1-16,12 4-1 16,8 4 3-16,14 4-2 15,7 2 8-15,6 0-3 16,15-1 27-16,13 2 51 16,11 0-8-16,12 1-32 15,4 5-27-15,-4 2 6 16,-5 2 1-16,-5 4-12 15,-7 5-8-15,-7 4-3 16,-3 6 0-16,-2-2-12 16,2 0-51-16,-3-8-10 0,-3-8 23 15,-4-8 29-15,-1-5 21 16,-1-4 7-16,1-2 24 16,4 0 18-1,-2 2-6-15,0 0-10 0,-3 3 13 16,0 2-8-16,3-1 14 15,4 2-9-15,-1-1-24 16,-1-3-14-16,-7 0-5 16,-1-1 0-16,3 0 0 15,0 0 2-15,0 3 2 16,1 0 35-16,0 4-10 16,-4-1 5-16,-5-1-5 15,-5-2-5-15,-7-3-3 0,-1-4-5 16,-10-3-10-16,-5-6-6 15,-11-1 0-15,-7-3-1 16,-3-1 1-16,-7-2 0 16,-6-3 6-16,-2-3-3 15,-10-1 0-15,-8 0-3 16,-4 0-3-16,0 0-34 16,-8 0-86-16,-13-11-262 15</inkml:trace>
  <inkml:trace contextRef="#ctx0" brushRef="#br0" timeOffset="-139436.79">7740 6238 950 0,'0'0'47'0,"0"0"14"0,0 0 47 0,0 0-14 0,0 0-59 0,0 0-17 15,48 47 22-15,-15-6 7 16,-3 7-7 0,-3 1-27-16,-11-1-4 0,-16-1-7 15,-9-5 0-15,-37-1 8 16,-28 0-10-16,-25 1-66 16,-21 3-131-16,-18-1-253 15</inkml:trace>
  <inkml:trace contextRef="#ctx0" brushRef="#br0" timeOffset="-134587.78">3284 5074 910 0,'0'0'26'0,"0"0"5"0,0 0 63 0,0 0-13 0,0 0-46 0,0 0-19 0,-64 13-6 15,64-13 3-15,0 0 28 16,0 0-4 0,0 0 2-16,1 0 6 15,28 0 8-15,17 0 9 0,25 0 12 16,19-6-15-1,5-1-28-15,4 3-15 0,-5 1-14 16,-16 0 11-16,-17 2-13 16,-18-1-3-16,-18 1 3 15,-13 1 0-15,-7-1 2 16,-5 1-2-16,0 0 0 16,0 0 24-16,0 0 1 0,0 0-8 15,0 0-5 1,0 0-8-16,0 0 0 0,0 0-4 15,0 0-1-15,-2 0-5 16,1 2-13-16,-2 1-92 16,1 0-44-16,-2 1-38 15,-2 0-63 1,-3 0-179-16</inkml:trace>
  <inkml:trace contextRef="#ctx0" brushRef="#br0" timeOffset="-133785.65">3488 4389 449 0,'0'0'489'16,"0"0"-424"-16,0 0 38 0,0 0-103 0,0 0 0 0,0 0 0 0,-4 82 5 15,4-38 3-15,-1-3-1 16,-1-5-7-16,-2-5 6 15,-1-6-5-15,2-5-1 16,-3-5 1-16,6-6 0 16,0-5-1-16,-2-4 0 0,2 0 0 15,-1 0 1-15,-5-17-1 16,0-6-17-16,-6-3-3 16,-3-7 3-16,2 0 5 15,-3 3 7-15,2 2 5 16,3 5-1-16,2 7 1 15,8 4 0-15,1 0 1 16,1 0-1-16,24-2 0 16,9-4-1-16,10-1 1 15,6-2 0-15,2-2 0 16,0 2 0-16,-4 4 0 16,-5 1 1-16,-7 7-1 15,-3 0 0-15,-9 4 0 16,-5 2 1-16,-7 1-1 0,-3 2 0 15,4 0-4-15,-4 0 4 16,3 7 0-16,6 12-1 16,3 9 2-16,5 12 1 15,5 7-1-15,3 10 5 16,2 4 2-16,-2 2-6 16,-7 4-2-16,-9 6 0 15,-13 2-11-15,-5-2-108 16,-8-8-324-16</inkml:trace>
  <inkml:trace contextRef="#ctx0" brushRef="#br0" timeOffset="-132781.41">8416 7057 688 0,'0'0'159'0,"0"0"-159"0,0 0 8 0,-10 99 34 16,10-47 0-16,0 0-11 16,0-3-26-16,0-5 2 15,5-4-5-15,2-5-2 16,-6-7 0-16,-1-7-1 16,0-8-8-16,0-7-17 0,-7-6-56 15,-4 0-84 1,-2-17-25-16,-3-15 0 0</inkml:trace>
  <inkml:trace contextRef="#ctx0" brushRef="#br0" timeOffset="-132371.21">8206 7050 703 0,'0'0'29'0,"0"0"24"16,0 0-4-16,0 0-29 15,0 0 25-15,101-54-15 16,-44 47-16-16,6 0-4 15,-2 2 1-15,-6-1-7 16,-7 2-4-16,-4-1-1 0,-9 0-24 16,-2 0-44-16,-8-2-12 15,-2 1 1-15,-3 1 32 16,1-1-17-16,-4 0 10 16,-4 4 6-16,-2-1 33 15,-5 1 9 1,-3 2 3-16,-2-1 4 0,-1 0 1 15,0 1 0-15,0 0 15 16,3 0-6-16,-2 0-8 16,2 0-1-16,2 0-1 15,1 1 10-15,-3 12 9 16,0 7 18-16,3 8-7 16,3 12-21-16,1 16-9 15,6 10 17-15,3 9 1 0,4 5 5 16,1 2 31-16,1-2-51 15,-5-5-3-15,-5-5-55 16,-11-11-37-16,-4-11-122 16</inkml:trace>
  <inkml:trace contextRef="#ctx0" brushRef="#br0" timeOffset="-110457.87">2726 17948 1044 0,'0'0'116'0,"0"0"19"0,0 0 0 0,0 0-15 0,0 0-18 0,0 0-4 0,0 0-14 16,0 0-29 0,-49 0 1-16,52-2-30 0,16-6 1 15,8-4-10-15,4 1-14 16,2 1 4-16,0-3-7 15,0 2 0-15,-6 2-3 16,-5-1 7-16,-10 4-4 16,-4 3 1-16,-5 2 5 15,-3 1 0-15,0 0-6 16,0 0-4-16,5 0 2 16,7 13-15-16,6 8 17 15,-1 2 3-15,0 4-3 16,-9 2 3-16,0-6-3 15,-8 4 0-15,0 0 6 16,-8 1-3-16,-9-4-3 0,-5-2 5 16,-6-4-3-1,-4-3 4-15,3-8-6 0,2-3 0 16,8-4 3-16,5 0-3 16,8 0 0-16,4 0 0 15,2 0 0-15,0 0 0 16,5 0 0-16,26 0 0 15,14 0 0-15,15 0 0 16,-2-1 0-16,-4-6 0 16,-9 2 0-16,-14-1 0 15,-1-2-113-15,-8-4-173 0,-5-5-189 16</inkml:trace>
  <inkml:trace contextRef="#ctx0" brushRef="#br0" timeOffset="-110282.09">3253 17945 1205 0,'0'0'187'0,"0"0"-134"0,0 0 109 0,0 0-71 0,85 87-3 16,-69-52-49-16,-1 1-19 16,-6-2-11-16,-4-2-9 15,-2-1-1-15,1 2-60 16,-4-1-179-16,0-8-198 15</inkml:trace>
  <inkml:trace contextRef="#ctx0" brushRef="#br0" timeOffset="-109195.52">3921 17753 595 0,'0'0'289'0,"0"0"-282"0,0 0-7 0,0 0-11 0,0 0-136 16,0 0-249-16</inkml:trace>
  <inkml:trace contextRef="#ctx0" brushRef="#br0" timeOffset="-107122.77">18955 17132 1236 0,'0'0'35'0,"0"0"44"0,0 0-4 0,91 1 9 0,-42-1-19 16,-2 0-18-16,-7 0-27 0,-10-7-15 16,-8 0 2-1,-10 0-2-15,-5 0-2 0,-7 1 17 16,0 2-15-16,0 2 1 15,0 2 1-15,0 0 2 16,-5 0-5-16,-1 0-4 16,-2 9-3-16,2 14-1 15,3 10 8-15,3 4-1 16,0 6 7-16,8-2-1 16,5-6-3-16,5-5 2 15,-3-9 7-15,-3-7 13 16,-6-7-20-16,-5-3-2 15,-1-1 4-15,-13-3 4 0,-24 4 4 16,-8 2-18 0,-4 4 2-16,4 0 3 0,11 0-5 15,10 1 0 1,12-3-4-16,8 1 3 0,4-2-2 16,14-2-7-16,24 2 10 15,14-2 4-15,9-1-4 16,9-3-3-16,0-1-36 15,3 0-73-15,-10-2-85 16,-11-11-160-16,-10-6-106 16</inkml:trace>
  <inkml:trace contextRef="#ctx0" brushRef="#br0" timeOffset="-106890.61">19636 17234 423 0,'0'0'471'0,"0"0"-247"0,19-75-15 15,-2 62-46-15,3 2-52 16,3 5-6-16,1 6-9 15,-4 0-21-15,-4 3-20 16,-8 17-15-16,-8 5-7 16,0 9-16-16,-16 6 0 15,-9-4-9-15,8-3-8 16,3-6 0-16,14-8 0 16,0-5 0-16,23-4 0 15,17-4-28-15,7-5-31 16,3-1-38-16,-2 0-67 15,-3-1-118-15,-2-12-357 16</inkml:trace>
  <inkml:trace contextRef="#ctx0" brushRef="#br0" timeOffset="-103070.55">10708 17032 620 0,'0'0'75'0,"0"0"-9"0,0 0 109 0,0 0-65 0,0 0-17 0,-85-81 51 16,76 73-15-16,-2 2-17 15,0 2-7-15,0 1-45 0,2 2-17 16,0 1-6 0,5 0-25-16,2 0-6 0,2 0-6 15,0 0 1-15,0 0-3 16,0 0-5-16,19 0 7 15,17 1 15 1,19 2 19-16,13-2 1 0,2 1 0 16,-6 0-13-16,-9 6-9 15,-13 3-12-15,-10 5 1 16,-10 8 4-16,-8 3-4 16,-12 16 3-16,-2 13 11 15,-13 15 6-15,-15 8 11 16,-5 0-22-16,1-2-1 15,1-13-4-15,10-5-6 16,3-7 0-16,6-8 0 0,5-7-10 16,4-9-45-16,3-8-71 15,-3-9-120-15,-5-9-204 16,-2-2-684-16</inkml:trace>
  <inkml:trace contextRef="#ctx0" brushRef="#br0" timeOffset="-100988.65">8140 17470 376 0,'0'0'116'0,"0"0"-46"0,0 0-12 0,0 0 3 0,0 0 3 0,0 0 55 0,36 0-16 16,0-1-43-16,9-3 77 16,13 0-71-16,12-2-8 15,8 2 6-15,5 0-20 16,3 1-8-16,5 1-11 0,-2 2-9 15,2 0-4 1,-5-2-4-16,-4-2-5 0,-2-5 8 16,-3 1-5-16,-2-2-1 15,-4-2 6-15,-4 2 3 16,-4-1-2-16,-3 0 3 16,-5 0 3-16,-3-1 7 15,0 1-15-15,-1-2-1 16,-2 0 1-16,2-1-2 15,-1 2 0-15,5 0-1 16,8-1-7-16,3 1 15 16,3-1-6-16,-2-1-2 0,-7 1 8 15,-2 2 6 1,-6 1-10-16,-1 2-7 0,-1 1 2 16,1 1 6-16,-2 1-9 15,2-2 0-15,3 1 2 16,-3-1-2-16,4-2 4 15,1 1 4-15,1 2 1 16,-1-4 10-16,-3 3-14 16,-2 0-4-16,-5 2 4 15,0-2-4-15,-2 1 0 16,3 0 0-16,0 1-3 16,0-1 4-16,1 0-5 15,4 1 0-15,0-1 4 16,2 0-2-16,5-2 4 15,3-1 2-15,2 0-2 0,-1 2 13 16,-2-3-13-16,-6 0-4 16,-3 3 5-16,-8 0-6 15,-4 2 0-15,-3 1-1 16,-1 0 0-16,0 0 2 16,2-1-2-16,0 1 0 15,-1 0 0-15,1 1 1 16,-1 0-1-16,-4 0 0 15,4 3 1-15,-6-1-1 16,0 1 0-16,-1 0 0 16,-1 0 0-16,3 0 2 15,1 0-2-15,-1 0 0 0,-3 0 0 16,1 0-1 0,-2 0-1-16,1 0 2 0,0 0-1 15,1 0 1-15,2 0-1 16,4 0-2-16,1 3 3 15,2 0 2-15,2-3-2 16,-3 1-1-16,-2 0 1 16,-2-1 0-16,1 2 2 15,-1-1-2-15,-1-1 0 16,-2 2 2-16,-1-1-2 16,-2-1 0-16,2 1 1 15,0 2 0-15,1-3-1 16,2 0 0-16,1 0 1 15,2 0 2-15,3 2-3 0,-2-1 0 16,1 1 4 0,-4 0-2-16,2 1-2 0,4-1 3 15,0-1-1-15,1 2 8 16,0 0-10-16,0-2 1 16,-4 2 2-16,-3-3-3 15,1 0-1-15,-2 0 1 16,-1 0 0-16,5 0 0 15,-1 0-3-15,3 0 3 16,-4 0 2-16,-3 0-2 16,-2 0 0-16,-5 0-2 0,-1 0 4 15,0 0-2 1,-1 0 0-16,2 0 0 0,0-1 1 16,1-2 0-16,-1 3-2 15,-1-2 2-15,-5 1-1 16,0 1 1-1,0-1-1-15,-2-1 0 0,-1 2 1 16,-3-1 1-16,-1-1-2 16,-4 2 0-16,2-1 0 15,-3-1 1-15,2 1-1 16,1 0 0-16,1-1 7 16,0 2-6-16,-1-1 3 15,-1 1-2-15,-3-2-1 16,-2 2 2-16,-2 0-3 15,-1 0 0-15,-1 0 1 0,0 0 1 16,0 0 3 0,0 0 3-16,0 0 0 0,0-1 0 15,1 1 0 1,-1 0-7-16,0-2 14 0,0 2-12 16,0 0-3-1,0 0 0-15,0-1 0 0,0 1 0 16,0 0 0-16,0 0 0 15,0 0 0-15,0-1 0 16,0 1 0-16,0 0 0 16,0 0 0-16,0 0 0 15,0 0 0-15,0 0 0 0,0 0 0 16,2 0 0 0,-2 0 0-16,3 0 0 0,-3 0 0 15,0 0 0-15,0 0 0 16,0 0 0-16,0 0 0 15,0 0-76-15,0 0-44 16,-6 1-92-16,-13 6-72 16,-13 0-268-16</inkml:trace>
  <inkml:trace contextRef="#ctx0" brushRef="#br0" timeOffset="-93490.87">14093 17004 185 0,'0'0'155'0,"0"0"-74"0,0 0 11 0,0 0-3 15,0 0-27-15,0 0-10 16,-94-7 46-16,72 4-38 16,0 0-16-16,-1 0-15 15,-2 2-10-15,2-2 7 16,0 0-9-16,-2-1-1 15,3 0 3-15,-2-2 11 0,-2 0-2 16,-4 2-4 0,-2-2-8-16,0 1 2 0,-3-1 0 15,-1 0-8 1,-3 1 4-16,-2-2-1 0,-4 0-6 16,-6 0-1-1,-5 1-6-15,-7 2 2 0,-1-2-2 16,0 2 0-16,2-2 10 15,6 1-6-15,5-1 6 16,5 2 5-16,7-1-1 16,5 4-1-16,2-2-9 15,1 2 2-15,1 1 0 16,0 0-5-16,2 0 2 16,0 0-3-16,-1 0 1 0,1 0 1 15,-3 0-2-15,-2-3-1 16,-2 1 1-16,-2 1 0 15,0-2 0-15,0 0-1 16,1 2 1-16,3-2 1 16,2-1 1-16,1 1-1 15,1 0 0-15,3-1 2 16,-1 1-3-16,1 1 0 16,-1 0 0-16,-2 2 3 15,-1-1-3-15,-3 1 0 16,-2-1 0-16,-6-1 1 0,-2 1-1 15,-2-2 1 1,0 2 0-16,-1-4 9 0,6 2-4 16,1-1-2-16,1 0 6 15,4 0-5-15,-3-1 2 16,1 1-7-16,0 0 1 16,0-2 0-16,-1-3 1 15,-6 1-2-15,1-2 3 16,-1 1-3-16,1-3 0 15,2 4-1-15,-3-5 4 16,2 3-3-16,-2 0 0 16,-3 0 0-16,-2 0-2 15,-3 1 3-15,-1-1-2 16,1 2 2-16,-1 0 0 16,4 3-1-16,2 0 0 15,4 0 0-15,2-1 2 0,3 0-1 16,-1 1-1-1,2 0 4-15,0 0-2 0,-2-1-1 16,1 0-1-16,-4 2 0 16,-2 2 4-16,0-1-4 15,-5 0 0-15,5 2 0 16,-3-2 0-16,2 1 2 16,4 0-2-16,-1-1 0 15,5 0-4-15,1-1 6 16,1 0-3-16,1-1 1 15,2 2 0-15,1-1-1 0,-1 1 1 16,-1 0 0-16,-1-1-2 16,-1 0 2-16,0-2 0 15,-2 2-1-15,4-2 5 16,-3-1-3-16,4 0-1 16,-2 0 0-16,-3 2-3 15,2-1 5-15,-2 2-2 16,0 0 2-16,0-2-2 15,-1 0 6-15,3 1-4 16,-2-1-1-16,0 0 8 0,-2-1-9 16,0 1 2-1,2 2 2-15,0-3-2 0,2 3 1 16,-2-2 4-16,2 2-7 16,-2 0 7-16,2 1-5 15,1-1 2-15,5 0 0 16,-2 0 2-16,3-2 2 15,0 0-8-15,-3 2 0 16,0 1 10-16,2 2-9 16,-2-1 1-16,5 2 0 15,-2 0-1-15,2-1 1 16,2-1-2-16,2 1 0 16,2-2 3-16,2-1-3 15,0 1 0-15,-4 0 4 16,1 0-4-16,1 0 1 15,-1-1-1-15,-2 1 0 16,3-1 5-16,-3 0-5 0,2 0 3 16,1 0 1-16,0 0-3 15,3-1 2-15,1 1 0 16,2 0-3-16,1 0 11 16,-4 0-5-16,0-2-4 15,-1 2 0-15,-3-1-1 16,1 0-2-16,1 0 1 15,0 0 0-15,3 0 4 16,2 1-4-16,0 0 0 16,2 1 1-16,2-1-1 15,-1 2 1-15,2 0-1 0,2 0 0 16,3 1-1 0,0-1 1-16,3 1 0 15,0 0-1-15,0-2-4 0,0-3-4 16,6-2 2-16,12-5 0 15,3-5-4-15,12-5-17 16,1-2-9 0,3-1 1-16,-3-1 13 0,-4 3 2 15,-3 2 14-15,-4 2 7 16,-2 2-1-16,-2 3 1 16,-4 0 0-16,0 3 15 15,-6 2 2-15,0 1 15 16,-5 4-3-16,-1 2-4 15,0 3 11-15,-3 0-5 0,0 0-11 16,0 0-8-16,0 0-11 16,-3 10-1-16,-6 8 0 15,-6 4 3 1,-3 4 3-16,-2 2-4 0,0 0-1 16,2 5 12-16,0-1-5 15,0 2 2-15,5 0-3 16,0-2-3-16,7 4 4 15,4-1-4-15,2-1 6 16,0-2 9-16,11-1-2 16,11-1-1-16,12 0-7 15,15-2-3-15,12-3 51 0,7-1-42 16,-1-1-13-16,-6-2 3 16,-10-2-1-16,-14 1-4 15,-10 2 0-15,-9-2-5 16,-3 0 2-16,-5 3-56 15,3-2-90-15,3-1-82 16,1-7-112-16,1-8-523 16</inkml:trace>
  <inkml:trace contextRef="#ctx0" brushRef="#br0" timeOffset="-90088.25">4545 14805 563 0,'0'0'33'0,"0"0"-21"0,0 0 84 0,0 0-13 0,0 0-7 16,0 0 20-16,0 0-11 15,0 0 8-15,0 0-17 16,0 0-5-16,0 0-9 15,0 0 14-15,0 0-18 16,0 0 5-16,1 0-8 0,1-7-19 16,1-3-27-16,1-2-6 15,2-1 0-15,1-3 6 16,1 1-7-16,3-1 1 16,-1-1 10-16,2 2-12 15,-3-1 3-15,3 2 7 16,-5 1 0-16,1 1 2 15,-2 1-2-15,4-1-1 16,-4 2 4-16,3 0-5 16,0 0-6-16,1-1 6 0,1-2-4 15,2 1 4 1,1-1-5-16,-2 3-1 16,1-2 2-16,-2 0-2 15,0 1 4-15,1-1-4 0,-4 3-3 16,4 0 9-16,-2 1-9 15,1-2 2-15,2 0 0 16,-1 0 1-16,3 2-3 16,-2-1 0-16,1 1 2 15,4-1 0-15,-2 1-2 16,-1 1 0-16,-1 0 6 16,0 1-5-16,3-1-1 15,2 2 0-15,2-3 2 16,3 3 3-16,-3-1-5 15,6 0 0-15,-5 1 2 0,2-1-2 16,-6 0 0-16,-2 3-1 16,-1-1 1-16,0 0 1 15,2 1-1 1,-1-1 0-16,-3 1 2 0,4 1-2 16,-4 0 0-16,3-1 0 15,1 2 4-15,1 0-3 16,0-2-1-1,0 0 0-15,1 0-2 0,-2 2 4 16,-1-1-2-16,-3 2 1 16,4-1-1-16,-2 1 2 15,2 0-2-15,0 0 0 0,2-2-2 16,2 2 4 0,0 0-2-16,5 0 1 0,-3 0 1 15,0 0-4-15,-2 0 2 16,-2 0 0-16,-4 0 1 15,1 3 1-15,-5 0-2 16,2 0 0-16,-1 0 1 16,2 1-1-16,4-1 0 15,1 0 0-15,3 1-1 16,-1 0 3-16,-2 0-3 16,0 2 2-16,-2-2 0 15,-3 1-1-15,1 1 0 16,-3 1 0-16,1-1-3 15,-4 1 4-15,3 0-1 16,0-1 0-16,0 0 1 0,0-1-2 16,1 2 1-16,1-1 0 15,2 1 2-15,-1 1-1 16,1 1-1-16,-2-2 0 16,4 4 1-16,-5-1-1 15,-1 1-2-15,3 2 2 16,-2-2 0-16,-1 1 2 15,2-1-3-15,2 1 1 16,2 1 0-16,-1 0 2 16,2 1-2-16,-1 0 0 0,0-1 2 15,-6-2-2 1,1-3 0-16,-5 0 1 16,-4-6 2-16,-1 1-5 0,-1-3 2 15,-1 0 0-15,-1 0 4 16,0 0-1-16,0 0-2 15,0 0 3-15,0 0-3 16,0 0 7-16,0 0-8 16,0 0-4-16,0 0-10 15,0 0-127-15,0 0-161 16,-7 0-589-16</inkml:trace>
  <inkml:trace contextRef="#ctx0" brushRef="#br0" timeOffset="-88809.24">5100 14222 472 0,'0'0'68'0,"0"0"-9"0,0 0 45 0,0 0-11 0,0 0-32 0,0 0 1 0,0 0-2 16,-27-14-15-16,24 13 12 16,1-1 5-1,-1-1-24-15,-1 2 16 0,-2-2-43 16,0 0-2-16,-1-1 0 15,-3 2 13-15,-1-3-10 16,2 3-1-16,0-1 14 16,0 0 0-16,3 3 10 15,6-1-17-15,-3 1-8 16,3 0-9-16,0 0 2 16,0-2-3-16,0 2-1 15,0 0-3-15,0 0-1 16,3 0 5-16,10 0 1 15,1 0 3-15,3 0 1 0,-1 0-1 16,0 0-3-16,-4 0 12 16,-3 0-12-16,-2 0 17 15,-4 0 5 1,-1 0-1-16,-1 0 13 0,-1 0-7 16,0 0-11-16,0 0-1 15,2 0-15-15,-2 0 0 16,0 0 3-16,0 0 0 15,0 0 4-15,0 0 10 16,0 0 8-16,0 0 10 16,-5 0-16-16,-8-3-15 15,-1-2-5-15,-3-1 0 0,0 0 0 16,-4 2 0-16,2 0 0 16,2-1-4-16,-1 2 7 15,5 1-4-15,4 0 1 16,3 1 0-16,5-1 1 15,1 2-1-15,0-1 0 16,0-1 20-16,0 2-14 16,0-1-1-16,0 1-5 15,0 0-2-15,13 0 0 16,12 0 2-16,10 0 0 16,7 0 7-16,4 0-5 15,2 0-3-15,-5 1 2 16,-9 7-1-16,-7-1 2 0,-9 1-2 15,-5 1 1-15,-5-1-5 16,-5 4 5 0,-3 3-1-16,0 7 3 0,-18 8-2 15,-6 6 0-15,-8 6-1 16,-4 6-71-16,5 7-110 16,6 1-91-16,3-5-342 15</inkml:trace>
  <inkml:trace contextRef="#ctx0" brushRef="#br0" timeOffset="-87341.87">6574 14214 755 0,'0'0'74'0,"0"0"126"0,0 0-49 0,0 0-58 0,0 0 14 0,0 0-24 16,-3-17-21-16,3 17-33 15,0 10-21-15,0 17 10 16,7 11 19-16,8 8 4 15,0 2-3-15,10-1-23 16,4-6-1-16,2-8-4 16,2-7-9-16,-2-7 13 15,-1-7-5-15,1-8 7 16,-4-4-3-16,-2 0 9 16,0-14 2-16,-3-10-10 15,-1-6-6-15,-6-7 3 16,-7-6-11-16,0-3 3 0,-8 3-3 15,0 9 0 1,0 12 0-16,0 9-19 0,-9 7-44 16,3 6-57-16,-1 0-103 15,2 0-205-15</inkml:trace>
  <inkml:trace contextRef="#ctx0" brushRef="#br0" timeOffset="-86842.63">7108 14108 1090 0,'0'0'56'0,"0"0"138"16,0 0-55-16,0 0-81 0,0 0-36 16,0 0-11-16,16 34 31 15,-11-13-23-15,-1 0-12 16,1-3 2-16,-2-2-7 15,0-5-1-15,-1-4-1 16,0-4 0-16,1-3-1 16,-3 0 2-16,0 0-1 15,1 0 13-15,-1-10 4 16,0-7-16-16,0-5 0 16,0 1-1-16,0 2 3 15,0 6-3-15,0 8 0 16,0 5 0-16,0 0 0 15,5 0-7-15,4 13 7 0,3 5 3 16,4 2 12-16,1-2-9 16,2-4 1-16,-3-3 9 15,-3-8-7-15,-1-3 13 16,-1 0 13-16,1-7-4 16,2-11 0-16,-2-10-25 15,-2-6-4-15,-3-6 4 16,-7-6-4-16,0-6-1 15,-7 2-1-15,-8 12-11 16,2 14-14-16,2 16-28 0,2 8-76 16,2 10-78-1,-2 11-196-15,6 5-381 16</inkml:trace>
  <inkml:trace contextRef="#ctx0" brushRef="#br0" timeOffset="-86552.69">7554 14251 1244 0,'0'0'67'0,"0"0"20"0,0 0 32 0,21 96-89 0,-12-66-21 0,-8 1-6 0,-1-1-2 0,0-3-2 0,0-2-53 16,0-3-99-16,0-7-112 15,0-5-164-15</inkml:trace>
  <inkml:trace contextRef="#ctx0" brushRef="#br0" timeOffset="-86194.16">7709 14187 1024 0,'0'0'94'16,"0"0"77"-16,0 0-22 16,0 0-36-16,85 54-34 15,-65-18-24-15,-4-1 2 16,0 0-28-16,1-7-12 16,-1-6 4-16,-1-6-12 15,-3-8 1-15,-3-6-6 16,0-2-1-16,1-2 8 15,1-18 2-15,4-9-11 0,-5-11 5 16,-1-5-7 0,-5-3-1-16,-4 7-13 0,0 9-26 15,0 11-25-15,-4 6-74 16,-3 6-153-16,-1 3-410 16</inkml:trace>
  <inkml:trace contextRef="#ctx0" brushRef="#br0" timeOffset="-85874.31">8166 14011 1194 0,'0'0'164'16,"0"0"-13"-16,0 0-55 0,0 0-32 15,40 83-20-15,-37-66-16 16,-2-6-18-16,1-6-3 15,-2-3 7-15,0-2-13 16,0-6 30-16,0-16 8 16,3-9-39-16,-2-9 1 15,4-9-1-15,-1-6 0 16,2 5 4-16,0 10-4 16,2 14-4-16,1 15 3 15,1 8 1-15,-1 3-1 16,2 2-9-16,0 13-2 0,1 4-1 15,3-1-111 1,0-4-133-16,0-7-224 0</inkml:trace>
  <inkml:trace contextRef="#ctx0" brushRef="#br0" timeOffset="-85322.38">8270 13800 566 0,'0'0'488'0,"0"0"-365"0,0 0 99 0,0 0-118 0,0 0-61 15,0 0 24-15,50 40 35 0,-14-2-38 16,5 2 1-16,-2-4-16 16,-6-5-16-16,-7-8-9 15,-9-10-15-15,-8-7-5 16,-6-6 3-16,-2 0-2 16,5 0 8-16,3-13 6 15,0-13-1-15,0-11-9 16,-1-9-9-16,-4-9 1 15,-3-5 1-15,-1 1 0 16,0 10-2-16,0 11 0 16,0 14-6-16,0 12-7 15,0 9-46-15,0 3-102 16,0 5-207-16,0 9-211 0</inkml:trace>
  <inkml:trace contextRef="#ctx0" brushRef="#br0" timeOffset="-85104.13">8852 13519 1396 0,'0'0'166'0,"122"70"39"16,-58-8-72-16,-6 16-30 15,-17 9-59-15,-20 1-44 16,-17-5 0-16,-4-7 0 15,-19-10 0-15,-15-4 0 16,-13-1 0-16,-14 1-27 16,-18-4-120-16,-13-6-237 0,-16-8-546 15</inkml:trace>
  <inkml:trace contextRef="#ctx0" brushRef="#br0" timeOffset="-84508.57">6662 13958 838 0,'0'0'15'0,"-90"-10"80"0,29 24-35 0,-5 31 7 0,-8 21 20 15,10 17 54-15,20 12-19 0,25-1-59 16,19-5-36 0,33-10-24-16,22-13-1 0,14-12-2 15,7-10 0 1,3-10-7-16,3-8-68 0,-6-7-105 15,-8-9-100-15,-17-10-438 16</inkml:trace>
  <inkml:trace contextRef="#ctx0" brushRef="#br0" timeOffset="-80209.75">3665 15118 682 0,'0'0'62'0,"0"0"-57"0,0 0 92 0,0 0-25 0,0 0-34 15,0 0 0-15,0 3 2 16,0-3 24-16,0 0-6 16,0 0-22-16,3 0-1 15,7-8 17-15,3-4-9 16,8-2-16-16,4 0 9 15,11-2-16-15,5-4 0 16,6 0 1-16,4-2 3 16,1 2-4-16,-3-2-1 0,-7 5-9 15,-7 4 0 1,-10 3-9-16,-4 5-1 0,-9 1 0 16,-6 1 1-1,-3 2 0-15,0-1-1 16,-3 2-5-16,0 0-2 0,0 0-11 15,0 0 5-15,0-1-4 16,-3-2-1-16,-8-4-15 16,-5 0 8-16,1-1 3 15,3-1 18-15,3 3-1 16,8 2 5-16,1 1 1 16,0 0 4-16,0-1 3 15,11 0-8-15,9 2-1 16,7 2 1-16,1 0 6 15,-7 3 0-15,-3 9-2 0,-9 3-4 16,-9 4 3 0,0 2-3-16,-18 3-14 0,-6 3-53 15,-1 2-153-15,1-2-175 16</inkml:trace>
  <inkml:trace contextRef="#ctx0" brushRef="#br0" timeOffset="-79611.69">4231 15165 124 0,'0'0'722'0,"0"0"-702"0,0 0 131 0,0 0-1 0,0 0-106 0,0 0-30 0,27-22 13 0,4 4 15 15,8 0 14-15,6-3-5 16,4 0-16-16,-1 1 1 16,-3 3-26-16,-6 6-10 15,-9 1 2-15,-5 3-1 16,-10 2-2-16,-2 1 1 16,-7 4 0-16,-3 0-2 15,-3-1 2-15,0-1 0 16,0 0 0-16,0-4 0 15,-9 1-19-15,-4 0 10 16,2 1 9-16,4 1 6 16,4 2-6-16,3 1 4 0,0 0-4 15,0 0-1 1,12 0-2-16,9 0 3 16,-6 1 4-16,1 6 5 15,-10-1-9-15,-6 5 0 0,-6 6 0 16,-18 6 0-16,-7 2-92 15,-5 0-103-15,9-2-108 16,2-3-558-16</inkml:trace>
  <inkml:trace contextRef="#ctx0" brushRef="#br0" timeOffset="-78844.29">3830 15619 545 0,'0'0'252'0,"0"0"-233"0,0 0 137 0,0 0-49 15,0 0-16-15,0 0-37 0,-57 7-15 0,57-7 7 16,0 0-6-16,0 0-10 16,21 0-17-16,6 0 21 15,10 0-6-15,1-10-18 16,-1 1-9-16,-6-3 3 15,-5 3-4-15,-8 0 0 16,-5 2-3-16,-7-3 1 16,-4 2-1-16,-2-4 1 15,0 4 1-15,0 1 0 0,0 4-2 16,0 3 3-16,0 0 0 16,0 0-13-1,3 0-6-15,10 8 18 0,3 4 1 16,2-2 16-16,-6-1-9 15,-7 4-2 1,-5 3 8-16,-6 3 0 0,-21 4-1 16,1 1-12-16,1-3-86 15,7-5-138-15,12-8-263 16</inkml:trace>
  <inkml:trace contextRef="#ctx0" brushRef="#br0" timeOffset="-78182.56">4750 15883 896 0,'0'0'107'0,"0"0"-102"0,0 0 5 0,0 0 15 0,0 0 7 0,94-36-3 16,-52 20-14-16,6 0-9 15,0 2-2-15,-2 4-4 16,-6 2 0-16,-4 2 3 15,-9 4-3-15,-3-1-1 16,-11 1 1-16,-8 1 0 0,-3 0 0 16,-2-1-2-16,0 2 1 15,0-3 1-15,-11 1-31 16,-9-3 16-16,-1-2 13 16,-2 2 2-16,0-1 7 15,8 0 18-15,6 3 15 16,5 0 2-16,4 3-17 15,0 0-23-15,13 0-1 16,10 0 60-16,1 0 30 16,-8 12 12-16,-7 5-39 15,-9 5-13-15,0 5-39 16,-11 4-4-16,-15 4-8 16,-6-1-136-16,1-1-296 15</inkml:trace>
  <inkml:trace contextRef="#ctx0" brushRef="#br0" timeOffset="-77012.47">5716 16754 106 0,'0'0'0'0</inkml:trace>
  <inkml:trace contextRef="#ctx0" brushRef="#br0" timeOffset="-76891">5938 16756 214 0,'0'0'0'16</inkml:trace>
  <inkml:trace contextRef="#ctx0" brushRef="#br0" timeOffset="-76616.84">6243 16741 697 0,'0'0'87'0,"0"0"-46"16,0 0 59-16,0 0-65 15,0 0-14-15,0 0 12 16,1 0-17-16,1 0-15 15,-1-1-1-15,2-1-25 16,2 1-87-16,-4 0-132 16,2 1-211-16</inkml:trace>
  <inkml:trace contextRef="#ctx0" brushRef="#br0" timeOffset="-67030.46">12137 18240 1017 0,'0'0'193'0,"0"0"-63"0,0 0 51 0,0 0-63 0,0 0-45 0,0 0-43 0,0 0-14 0,72-17 55 15,7 10-26-15,22 1-1 16,20-2-15-16,7-1-14 16,-4 5 2-16,-12 1-17 15,-21-1-2-15,-18-1 0 16,-19 4 0-16,-14-5-14 16,-19 5-29-16,-9 1-39 15,-9 0-38-15,-3 0-87 16,-4 0-111-16,-25 4-316 15</inkml:trace>
  <inkml:trace contextRef="#ctx0" brushRef="#br0" timeOffset="-66644.91">12188 18530 1041 0,'0'0'38'16,"0"0"83"-16,0 0-6 15,0 0-64-15,0 0-14 16,0 0 40-16,85 0-10 15,-29 0 5-15,18-3 9 0,17-11-17 16,12-2-9-16,6-3-23 16,-8-2-12-16,-11 5-12 15,-19 5-7-15,-14 1 2 16,-16 3-3-16,-12 4-1 16,-14 1-1-16,-6 2-14 15,1 0-47-15,2-2-78 16,7-2-118-16,1-10-325 15</inkml:trace>
  <inkml:trace contextRef="#ctx0" brushRef="#br0" timeOffset="-65977.83">13635 17990 703 0,'0'0'223'0,"0"0"-62"0,0 0-9 0,80-30-52 0,-60 16-25 15,-7 3-56-15,-5-5-2 16,-7 2 18-16,-1 1 10 16,0 1-18-16,-3 2-7 15,-9 5-1-15,1 2-8 16,-1 3-2-16,-2 0-1 0,1 0 0 16,-2 4 10-16,4 9 1 15,2 3 3-15,5 7-7 16,4 7 1-16,0 6 11 15,0 7 4 1,12 3 6-16,3 1 3 0,-2-5-23 16,2 2 2-16,-1-5 0 15,-4-2-7-15,-2 3 0 16,-4-7 2-16,-3 3-4 16,-1-7 10-16,0-5-15 15,0-1-5-15,0-3 2 16,0-8 0-16,-5-1-4 0,3-4-9 15,2-4-70-15,-6-1-58 16,2-2-109-16,-5-5-161 16,-5-8-240-16</inkml:trace>
  <inkml:trace contextRef="#ctx0" brushRef="#br0" timeOffset="-65812.56">13544 18299 984 0,'0'0'143'16,"0"0"12"-16,0 0 4 16,91-51-57-16,-49 38-43 15,-4 4-50-15,-5 0-9 0,-6 1-71 16,-6-1-112 0,0-2-183-16,-7-2-331 0</inkml:trace>
  <inkml:trace contextRef="#ctx0" brushRef="#br0" timeOffset="-65620.47">13877 18052 302 0,'0'0'661'16,"0"0"-519"-16,0 0 81 15,0 0-67-15,0 0-70 16,0 0 65-16,6 61-47 16,-2-25-49-16,-2-3-16 15,-1 4-21-15,2-4-14 16,4 3-4-16,3-2-2 0,-1-5-25 15,1 2-61-15,-1-5-108 16,0-8-141-16,-1-8-288 16</inkml:trace>
  <inkml:trace contextRef="#ctx0" brushRef="#br0" timeOffset="-65263.43">14154 18235 658 0,'0'0'456'16,"0"0"-389"-16,0 0 143 0,0 0-95 15,0 0-67-15,0 0-7 16,-39 26 0-16,30-2 0 16,4-3-4-16,2 2-17 15,3-4-9-15,0 0-9 16,0-4 2-16,3-5-4 15,4-5 0-15,6-5 6 16,0 0 12-16,1-9 8 16,0-8-18-16,-3-9-7 15,-4 0 3-15,-7-4-4 16,0 0-2-16,-9 6-10 16,-3 6-18-16,-3 10 12 15,0 8-11-15,1 0-69 16,0 0-17-16,6 8-66 15,7 1-158-15,1 0-415 0</inkml:trace>
  <inkml:trace contextRef="#ctx0" brushRef="#br0" timeOffset="-64744.23">14317 18203 929 0,'0'0'278'16,"0"0"-159"-16,0 0 16 16,0 0-46-16,0 0-1 15,0 0-42-15,-24 88-16 16,24-64-1-16,12-8-17 0,2 0-4 16,2-2-1-16,0-7-1 15,1-1 1-15,-2-5-5 16,2-1 2-16,-3-3 2 15,-2-11-5-15,-5 0-2 16,-2 1 1-16,-2 1 0 16,-2 8 2-16,-1 1-1 15,0 3 0-15,0 0 24 16,0 0-15-16,0 0 0 16,0 10-5-16,0 2 5 15,0 1 2-15,5-2-4 0,5-1 1 16,2-4 9-1,3-5-15-15,3-1 6 16,1 0-4-16,1-4-1 0,1-10 3 16,-5-2-4-16,-6-6-3 15,-5-1 2-15,-5-2-1 16,0 1-2-16,0 6 0 16,-11 2-8-16,0 9 4 15,0 1-26-15,4 2-17 16,0 4-40-16,2-3-78 15,5 3-76-15,0 0-115 16,0-1-412-16</inkml:trace>
  <inkml:trace contextRef="#ctx0" brushRef="#br0" timeOffset="-59547.85">3590 15224 581 0,'0'0'75'0,"0"0"-29"0,0 0 134 0,0 0-55 0,0 0-60 0,0 0-2 0,0 0-31 0,-2 0 5 0,2 0 7 16,0 0-11-16,0 0-11 15,0 0-9-15,0 0-2 16,0 0 0-16,0-1 4 15,8-6-11-15,0 1-4 16,6-2 0-16,1-2 7 16,9-3-7-16,6-3 0 15,9-2 1 1,10-3 1-16,6-5 0 0,3 0-2 16,-1-1-2-16,-2-3 2 15,0 2 0-15,-1 0 0 16,-3 0 2-16,-2 2-1 15,-10 7 11-15,-12 3 9 0,-11 6-15 16,-10 4 12-16,-3 4 2 16,0 0-1-16,-1 1-10 15,-1-1-5 1,1 2-3-16,-1 0-1 0,1 0 0 16,-2 0-3-16,0 0 3 15,0-1-1-15,0 1 0 16,0 0 2-16,0 0 0 15,0 0 1-15,0 0 1 16,0 0 1-16,0-2-2 16,0-2-2-16,0 0 3 15,0 0-1-15,1-1-2 16,-1 1 0-16,0 1 1 16,0 1-3-16,0-2 2 0,0 1-2 15,0-1 1-15,-12-1-22 16,-3 3 17-16,-1-4 6 15,-2 2 0-15,-3-3 0 16,-3-2 0-16,-1-1 1 16,-2 0-1-16,6 0 2 15,0 0-2-15,5 2 0 16,7 1 1-16,1 4 4 16,5-1 8-16,0 1 9 15,3 1 10-15,0-4-7 16,0-1 23-16,0-5-27 0,14 1-19 15,8 0 5-15,6 5-3 16,4 6 10 0,-4 0 5-16,-5 6-1 0,-6 12-6 15,-11 9-7 1,-6 4-4-16,-6 7 4 0,-19 6-5 16,0 5-37-16,4 3-132 15,6 4-257-15</inkml:trace>
  <inkml:trace contextRef="#ctx0" brushRef="#br0" timeOffset="-58546.64">4788 15176 298 0,'0'0'659'0,"0"0"-637"0,-99 4 79 0,61-1 35 15,5-2-47-15,12-1 22 0,3 0-23 16,9 0-35-1,7 0 15-15,2 0-14 0,0 0-7 16,0-8-24 0,25-7-8-16,15-11-5 15,18-8-5-15,9-4 4 0,14-4 12 16,4-2-15-16,0 2 12 16,-9 7-3-16,-9 5-9 15,-21 9-3-15,-16 4-3 16,-11 5 3-16,-8 4-1 15,-7 4 1-15,-2 0-4 16,-2 2 2-16,0 0-1 16,0-3 2-16,0 0-2 15,-2-4-16-15,-8-2 13 16,-3-3-2-16,-1-1 4 16,5 3-1-16,2 3 2 15,5 5 0-15,2 3-3 0,0 1 1 16,7 0-2-16,19 3-4 15,16 13 8-15,3 3 1 16,1 2 5-16,-12 0 18 16,-16-1-21-16,-14-1-1 15,-5 7 6-15,-29 4-8 16,-10 6 0-16,-2 7-39 16,2 3-135-16,-3 4-221 15,-1-1-487-15</inkml:trace>
  <inkml:trace contextRef="#ctx0" brushRef="#br0" timeOffset="-57748.27">3756 15945 888 0,'0'0'126'0,"0"0"-78"16,0 0 107-16,0 0-91 0,0 0-26 0,0 0 27 0,-57 7-15 15,57-7-9-15,0 0-10 16,7 0-22-16,23 0 12 16,15 0 77-16,13-14-46 0,11-8-11 15,-2-5-16 1,1-1 5-16,-14 1-9 16,-14 4-16-16,-13 6 7 0,-15 7-11 15,-6 3-1-15,-4 2 9 16,-2-1-7-16,0-1-1 15,0 2-1-15,0-1-2 16,0 2 2-16,0 2-7 16,0 1 3-16,3-1-2 15,16-1-2-15,8 2 5 16,7 0 0-16,-4 1 3 16,-8 0-6-16,-11 0 2 15,-11 5-6-15,0 11 8 16,-18 4 2-16,-11 3 0 15,-8 3-16-15,5 0-97 0,3-4-70 16,8-1-211-16</inkml:trace>
  <inkml:trace contextRef="#ctx0" brushRef="#br0" timeOffset="-57034.1">4982 15940 1056 0,'0'0'127'0,"0"0"-57"0,0 0 125 0,0 0-112 0,0 0-29 0,0 0-18 0,16-27 6 16,14 10-7-16,10-3 3 16,11-1-11-16,0 0-13 15,7-3-7-15,-1 0 9 16,-1 0-7-16,1-2-8 16,-3 5 8-16,-5 3-9 15,-10 4 0-15,-9 4 0 16,-11 5 0-16,-8 3 1 15,-5 1-1-15,-6 1 0 16,0 0-5-16,0 0 3 16,0 0-6-16,0 0-12 0,0 0-4 15,-11 0 24 1,-9 0-24-16,1 0 0 0,-2 0 12 16,5-6-3-16,3-3 14 15,2 2-3-15,8 2 4 16,1 2 0-16,2 1-1 15,0 2-1-15,2 0-1 16,15 0 6-16,8 5 6 16,2 10 13-16,-7 4-2 15,-9 4 7-15,-11 3-18 16,0 4-4-16,-30 2 9 16,-10 2-14-16,-6 0-59 15,4-1-145-15,2 0-188 16</inkml:trace>
  <inkml:trace contextRef="#ctx0" brushRef="#br0" timeOffset="-24164.69">8452 15300 809 0,'0'0'43'0,"0"0"31"16,0 0 29-16,0 0-66 0,0 0 4 0,0 0 9 15,0 0 29 1,-2 0 39-16,2 0-11 16,0 0-23-16,0 0-28 0,5 0-24 15,10 2 3-15,6 1-4 16,3-3-14-16,1 0 10 16,-1 1-17-16,0 1-3 15,-2-1-2-15,-1 2-2 16,0-3 6-16,1 0-6 15,1 0-1-15,2 0 8 16,2 0-10-16,5 0 0 16,1 0 2-16,5 0-1 15,1 0-1-15,1-2-3 16,5 1 3-16,-5 0-1 16,1-1 1-16,-2 2-4 15,2 0 2-15,-2 0 4 16,2-1-4-16,1-1 2 15,0-1 0-15,4 1 1 0,1-3-1 16,3 1 0-16,-1 0 0 16,-1-1 0-16,1 0 1 15,-4 0-1-15,1 3 0 16,-1-3 3-16,1 3-3 16,-1-2 0-16,4-2 1 15,2-1 1-15,7 0 0 16,7-1-2-16,6 1 0 15,-1-2 3-15,-1 2-3 16,-5 0-3-16,-3 1 0 16,-1 0 3-16,-2 1-2 0,0 0 2 15,0 3 0-15,2-3 1 16,-2 3-1-16,0 0-2 16,1-1 2-16,0 2 1 15,4 0-1-15,0-2 0 16,1-1 2-16,0 0 1 15,-2-1-3-15,3 0 0 16,-3 3 1-16,-4-1-1 16,-6 1 0-16,-2-1-3 15,-6-2 3-15,6 1 1 16,1 0-1-16,0 0-7 16,2-1 7-16,4 0 1 0,-1-1-1 15,4 0-2-15,0 1 2 16,1-1-2-16,3 2 4 15,-1 0-2-15,-1-2 1 16,1 2 0-16,-5-1-1 16,-5 0 0-16,2 1 0 15,0 3 5-15,2-1-5 16,2-1-1-16,1 0-3 16,3-2 1-16,-2 0 3 15,1 1-7-15,3-2 7 16,2 2-1-16,3-2 1 15,-1-2-1-15,-1 2-1 16,-2-1 4-16,1 1-2 16,0 0 0-16,0 2 0 15,2 0 4-15,-3 2-4 0,-2 1 0 16,1 1 1-16,3 0 0 16,2-2 0-16,7 1-1 15,-2 1 1-15,2 0-3 16,4 0-4-16,1 0 6 15,3 0 1-15,2 0-1 16,-7 0 0-16,-2 4-1 16,-6-2 2-16,-7 2 5 15,-5-1-6-15,-8-1 0 16,-9 1 4-16,-3-1-4 0,-7-2 0 16,-3 0-1-1,-3 0 2-15,4 0 2 0,5 0-3 16,4 0 0-1,6 0-2-15,-1 0 5 0,-6 0-3 16,1 0 0-16,-8 0-2 16,-7 0 0-16,-5-2 2 15,-8-1-1-15,-7 2-4 16,-2-2-4-16,-3-1-31 16,0-2-19-16,0-4-97 15,-14 2-47-15,-8-4-69 16,-4 1-298-16</inkml:trace>
  <inkml:trace contextRef="#ctx0" brushRef="#br0" timeOffset="-23633.53">14699 14744 741 0,'0'0'94'0,"0"0"33"0,0 0 23 0,0 0-34 0,0 0-69 0,0 0-31 16,-33-8 18-16,33 8-11 0,0 0 4 15,0 0-5-15,0-2 2 16,0 2 9-16,0 0-8 16,1 0 3-16,16 0 58 15,8 0-50-15,10 0 1 16,6 3-5-16,3 1-13 16,1 1 11-16,-1 0-3 15,0 2-6-15,-4 2 16 16,1 2-10-16,-2 2 6 15,-4 3-10-15,-4 2-6 16,-4 4 2-16,-3 5-5 16,1 7-8-16,-5 11 14 15,-1 10-14-15,-7 7 14 0,-5 2 0 16,-7-2-10 0,0-6-10-16,-15-3 0 0,-8-7 0 15,-5-3 0-15,-10-7 0 16,-4-2-49-16,-12-3-86 15,-10-6-171-15,-19-9-425 16</inkml:trace>
  <inkml:trace contextRef="#ctx0" brushRef="#br0" timeOffset="-22659.19">7872 14780 718 0,'0'0'47'0,"0"0"-7"0,0 0 1 0,0 0-41 0,0 0-8 16,0 0-131-16,0-19-114 15</inkml:trace>
  <inkml:trace contextRef="#ctx0" brushRef="#br0" timeOffset="-22485.95">7872 14780 394 0,'28'-23'649'0,"-28"23"-641"15,0 0 73-15,3 0 25 16,-3 0-85-16,2 0-21 15,-1 0 0-15,5 0-9 16,3 0-106-16,0 1-132 16,0-1-252-16</inkml:trace>
  <inkml:trace contextRef="#ctx0" brushRef="#br0" timeOffset="-22200.54">8000 14761 1160 0,'0'0'34'0,"0"0"75"15,0 0-14-15,0 0-90 16,0 0-5-16,0 0-8 16,3-1-53-16,-1-1-16 15,4 2-36-15,2-2-9 16,1-1 1-16,2-2-85 16,1 1 86-16,-5 3 89 15,-2-1 31-15,-2 2 5 16,-3 0 74-16,0 0 22 15,0 0-11-15,0 0-58 16,0 0-21-16,0 0 1 0,0 0-12 16,0 0 0-16,0 2-5 15,0-2-8-15,0 1 12 16,0 1-93-16,0-1-181 16</inkml:trace>
  <inkml:trace contextRef="#ctx0" brushRef="#br0" timeOffset="-21000.98">8011 14634 1185 0,'0'0'15'0,"0"0"18"0,0 0 63 0,0 0-70 0,0 0-25 16,0 0 1-16,31-38 7 16,-28 33-9-16,-3-4 0 15,0 0-1-15,0 2-5 16,-11 0 6-16,2 5-2 16,0 2 1-16,-1 0-1 15,1 5 0-15,0 12 2 0,4 2 9 16,3-1-8-16,2-2-1 15,0-5 0-15,0-4-1 16,5-5-4-16,0-2 4 16,3 0 1-16,1 0 11 15,-1-12 4-15,-2-2-10 16,-1 0-2-16,-5 3 0 16,0 3 5-16,0 6-5 15,-8 2-3-15,-3 0-2 16,3 7-6-16,-1 7 8 15,7-1-1-15,2-4-3 16,0-2 0-16,0-3 2 16,0-4-4-16,5 0 5 0,4 0 1 15,0 0 1 1,3-9 1-16,-3-4 1 0,-1 1-1 16,-4 0-1-16,-4 2-2 15,0 4-11 1,0 5-14-16,0 1-27 0,-3 0-73 15,0 13 23-15,0 3 19 16,3-2-178-16,-2-2-309 16</inkml:trace>
  <inkml:trace contextRef="#ctx0" brushRef="#br0" timeOffset="-20872.44">8045 14699 938 0,'0'0'13'0,"0"0"-13"0,0 0-44 0,0 0-288 0</inkml:trace>
  <inkml:trace contextRef="#ctx0" brushRef="#br0" timeOffset="-5886.86">15209 14834 686 0,'0'0'216'0,"0"0"-211"0,0 0 105 0,0 0-18 0,0 0-57 0,0 0-5 0,0 0-1 15,-12 0-17-15,12 0 16 16,0 0-5-16,0 0 6 15,0 0 2-15,0 0-2 16,0 0-8-16,0 0 8 16,0 0-20-16,0 0-1 15,0 0 0-15,0 0-7 16,0 0 1-16,0 0-2 0,0 0 0 16,0 0 0-16,0 0 0 15,0 0 0-15,0 0 0 16,0 0 1-16,0 0 0 15,0 0-1-15,0 0 0 16,0 0 10-16,0 0-8 16,0 0 1-16,0 0 2 15,0 0-2-15,0 0 7 16,0 0-1-16,0 0-2 16,0 0 2-16,0 0-5 0,0 0 3 15,0 0 7-15,0 0-3 16,-3 0-4-16,0 0-6 15,1 0-1-15,-3-1 8 16,5 0-7-16,-3-1 1 16,1 1-1-16,-2-1-1 15,1 1 4-15,0 1-4 16,0-1 0-16,3 1 1 16,-3 0 1-16,0-2-2 15,-1 1 0-15,1-1-1 16,-2 1 1-16,2 0 0 15,0 1 2-15,0 0-3 0,0 0 1 16,0 0 0 0,1-2-3-16,-3 2 7 0,3-1-7 15,-4 0 3-15,2-1 0 16,-4 1 3-16,0-1-3 16,-3 2-2-16,0-1 2 15,-3 0 1-15,-2-1 0 16,-1-1-1-16,-3 2 1 15,-1-2-2-15,-1-1 3 16,2 0-2-16,0 0 8 16,-1-2-8-16,3 0 2 15,-2 2-2-15,4-2 1 16,-3 2 4-16,-1 0-5 16,2-1 0-16,0 0 0 0,-2 0 0 15,0 0 0 1,-1-2 0-16,-3 0 2 0,0-1-2 15,-2-2 0-15,-3 0 0 16,-1 0 10-16,-2-2-5 16,-1 0 2-16,-2-1-3 15,-1 0-2-15,-2 1 3 16,1-2-5-16,-4 1 1 16,-3 0 6-16,0-1-7 15,-2 1 0-15,0-1-2 16,-2-1 5-16,2 1-2 15,-3-3 1-15,1-1-1 16,-3 2 4-16,2-2-4 0,1 1 1 16,-1-2-4-1,4 1 4-15,-1 1-4 0,-2-1 2 16,-1 1-1-16,-5 1 1 16,2 2 0-16,1 0 0 15,1 0-1-15,5 0 3 16,-1 1-2-16,1 2 0 15,-4-2 0-15,1 0 2 16,-6 0-1-16,-4 4-1 16,-2-2 0-16,1 2 0 15,1 1 5-15,5-2-5 16,-2 0 2-16,0 0 6 0,-3-2-5 16,-2 0 1-16,-3-1-1 15,2 1-2-15,-6 2 10 16,-3-2-11-16,-4 2 0 15,-1-3 5-15,4-1-4 16,6-1 3-16,3 0 2 16,6 0-4-16,5 1 5 15,2 0-1-15,1 1-4 16,0 1 9-16,-1 1-8 16,-4-2-1-16,-4 0-2 15,-9 3 1-15,-6-3 3 16,-3 2-4-16,0 1 0 15,2 1-5-15,6 0 9 16,3 2-4-16,6-1 4 16,5-2-2-16,2-2 10 0,4 1-8 15,0-2-3-15,-1 1 7 16,-1-2-5-16,-4 0-1 16,-4-2 3-16,-6 3-4 15,-2-1 2-15,-2 1-3 16,-2-1 1-16,-1-1 4 15,-3 1-4-15,-2-3 3 16,1-2-4-16,5 4 2 16,6-2-4-16,-1 3-1 15,6 0 3-15,-3-2 5 16,0 2-1-16,1 1 3 16,2 1-7-16,-2-1 1 15,-3 0 10-15,-1 2-11 16,-3-2 1-16,-3 3 8 0,-5-1-9 15,-2 3 2-15,-5 1 1 16,-3-2-2-16,-3 2 4 16,5-1-5-16,3 1 1 15,4-2-6-15,-2 0 11 16,2 1-6-16,0-2 1 16,1-1 2-16,3 0 10 15,0-3-2-15,3-1-10 16,3 3 7-16,4-1 0 15,7 3-1-15,4 2-7 16,11 1 6-16,4 1 5 0,4 1-7 16,3-1-2-1,-3 2 3-15,-2-2-5 0,-6 0 0 16,1 2 0-16,-3 1-1 16,-2 3-2-16,-1 0 2 15,-1 0 1-15,2-1-3 16,0-1 3-16,-1-2 0 15,-3 1 0-15,3-4 1 16,-1 0 0-16,1-1-1 16,3-1 0-16,-1 4-2 15,4-1 2-15,2 2 0 16,4 0 3-16,2-1-1 0,4 1-1 16,6 0-1-1,1 0 0-15,6-1 1 0,3 0 0 16,1 0-1-1,4 0 4-15,0 0-3 0,0 1 0 16,0 0-1-16,-1 1 0 16,1 2 2-16,0-1-2 15,1 1 0-15,1-2 2 16,-2 2-1-16,3-1-1 16,3 1 2-16,0 1-1 15,0-2 3-15,-3 1-4 16,3 0 0-16,0 1 4 15,0 0-4-15,0 0 4 16,0-2-4-16,0 2 1 16,0-1-1-16,0 0 0 0,0-1 0 15,0-2-1-15,0-3 3 16,0 0-2 0,13-3 0-16,-4 1 0 0,2 1-3 15,2 1 3-15,-2-3 0 16,2 0-1-16,2 0 1 15,-1-1 0-15,0 3 0 16,-5 3 1-16,-5 3-2 16,-4 2 1-16,0 0-6 15,0 0 5-15,0 5-8 16,0 13 8-16,0 6 1 16,0 5 0-16,-2 3 3 0,-6 5-3 15,1 0 0-15,-3-1 4 16,2-3-3-16,-1-2 1 15,1-6-2-15,-2-4 5 16,4-7-3-16,2-4-2 16,2-5 0-16,2-5 1 15,0 0 0-15,0 0 1 16,0 0 3-16,0 0-2 16,0-15 3-16,0-7-6 15,3-11 0-15,3-6 3 16,3-6-3-16,-3-2-1 15,-2 3-2-15,1 9 3 16,-4 8 3-16,2 9-3 0,-1 5 0 16,1 6-4-1,6 6 3-15,6 1-7 0,10 0 3 16,11 7 5-16,13 7-1 16,7 1 1-16,5 4 0 15,10 5-4-15,5 8-49 16,9 9-84-16,8 6-119 15,2-2-190-15</inkml:trace>
  <inkml:trace contextRef="#ctx0" brushRef="#br0" timeOffset="-4487.87">10563 13318 840 0,'0'0'93'0,"0"0"32"0,-4-75 45 0,4 51-66 0,0 3 23 0,3 7-24 0,1 8-22 16,-4 5-12-16,0 1-21 0,0 7-48 16,4 23 6-16,6 11-6 15,3 12 33 1,5 1-9-16,3-4-16 15,1-4-1-15,4-7 2 0,2-8-6 16,2-8 3-16,0-8-5 16,1-8 1-16,-1-7 8 15,-2 0-9-15,-1-18 2 16,0-12 9-16,-6-8-7 16,-7-9-2-16,-9-4-2 15,-5 2 2-15,0 10-6 16,-15 9 1-16,0 12-21 15,-3 8-15-15,2 7-84 16,0 3-82-16,1 6-105 0,3 9-134 16</inkml:trace>
  <inkml:trace contextRef="#ctx0" brushRef="#br0" timeOffset="-3341.05">11050 13201 972 0,'0'0'48'0,"0"0"-1"0,0 0 137 0,-45-79-65 0,42 75-19 0,3 4-12 0,0 0-59 16,0 19-29-16,3 15 0 15,10 9 23-15,2 0-18 16,-1-3-3-16,-2-7 4 16,-2-3-6-16,-4-9 0 15,-5-5 0-15,1-8 0 16,-2-5-9-16,0-3-18 16,0 0 17-16,0-21-2 15,0-9-5-15,-11-9 3 0,-3-5 11 16,0 4-3-16,1 11 4 15,8 12 2-15,4 10 1 16,1 7 2-16,0 0-3 16,3 16-15-16,15 5 15 15,1 1 6-15,3 1 4 16,-1-8-2-16,-4-3-3 16,-6-7 8-16,-4-5-7 15,-3 0 4-15,1-1 24 16,1-16 19-16,1-6-33 15,-1-2-14-15,-2-3-5 16,-2-1-1-16,-2 4-8 16,0 7-51-16,0 8-23 15,0 6-68-15,0 2-113 16,0-1-351-16</inkml:trace>
  <inkml:trace contextRef="#ctx0" brushRef="#br0" timeOffset="-3190.67">11258 13130 1274 0,'0'0'13'0,"0"0"87"0,0 0-19 0,0 0-70 0,0 0-11 0,0 0-7 0,63-24-104 16,-35 7-151-16,-2-6-236 0</inkml:trace>
  <inkml:trace contextRef="#ctx0" brushRef="#br0" timeOffset="-3052.29">11437 12931 1057 0,'0'0'25'0,"0"0"-20"15,-1 89 50-15,10-51-45 16,10 2-6-16,1 1-4 16,1-2-39-16,-1-2-176 15,-5-8-394-15</inkml:trace>
  <inkml:trace contextRef="#ctx0" brushRef="#br0" timeOffset="-2728.51">11721 13486 953 0,'0'0'143'0,"0"0"-76"0,0 0 117 15,0 0-116-15,0 87-33 16,0-56-8-1,0 2-26-15,0 2-1 0,-8 0-17 16,-1-2-137 0,5-5-126-16,3-8-235 0</inkml:trace>
  <inkml:trace contextRef="#ctx0" brushRef="#br0" timeOffset="-2370.88">11857 13323 1058 0,'0'0'132'0,"0"0"-40"0,0 0 80 15,0 0-114-15,0 0-2 16,82 63-10-16,-65-20-10 15,0 1 14-15,2-5-30 16,0-6-8-16,0-9-4 16,-4-9-6-16,0-6 6 15,-6-8-8-15,1-1 4 0,-3-11 20 16,2-16-12 0,-2-12 0-16,-6-9-6 15,-1-7-6-15,0 4 0 16,-8 9-31-16,-4 15-20 0,2 16-26 15,3 11-79-15,-2 0-133 16,2 7-159-16,3 6-217 16</inkml:trace>
  <inkml:trace contextRef="#ctx0" brushRef="#br0" timeOffset="-1951.63">12183 13291 917 0,'0'0'156'15,"0"0"-89"-15,0 0 38 16,0 0-27-16,0 0 45 0,0 0-90 16,27 83-24-1,-22-66-8-15,-2-4 3 0,-2-5-4 16,-1-5-11 0,2-2-17-16,-2-1-19 0,3 0 24 15,0-18 12-15,1-10-16 16,0-9 14-16,-1-8 5 15,-1-2-1-15,1 7 2 16,0 10 7-16,0 14 6 16,0 14 30-16,2 2 7 15,6 0-22-15,4 12 29 16,5 5-1-16,-2-1-2 0,0-3-19 16,-5-6-8-1,-6-3-7-15,-1-4-5 16,-3 0 18-16,0 0 18 0,2-8 12 15,2-8-32 1,-5-3-22-16,2-1-2 0,-2 1-3 16,-2 1-56-16,0 5-47 15,0 4-94-15,0 7-153 16,-3 2-422-16</inkml:trace>
  <inkml:trace contextRef="#ctx0" brushRef="#br0" timeOffset="-1747.71">12458 13076 818 0,'0'0'169'0,"0"0"-158"0,36-79 18 0,-17 48-6 0,-4 6-20 0,-2 8-2 0,-5 11 27 16,-2 6 9-16,0 30-24 15,-1 25 15-15,2 21 54 16,-1 7-66-16,3 5-16 15,3-4-7-15,3-6-153 16,0-8-193-16</inkml:trace>
  <inkml:trace contextRef="#ctx0" brushRef="#br0" timeOffset="-464.96">9796 13167 1284 0,'0'0'56'0,"0"0"-28"0,0 0 149 0,-21-81-70 0,50 64-49 0,2 9 4 0,-1 8-12 0,-7 0-15 16,-9 22-7-1,-11 14-6-15,-3 9-4 0,-1 6 10 16,-14-1-20-16,4-3-5 15,10-7 1-15,1-6-4 16,15-6-12-16,20-9-34 16,17-9-48-16,16-10-95 15,4-1-243-15,-5-26-272 16</inkml:trace>
  <inkml:trace contextRef="#ctx0" brushRef="#br0" timeOffset="-318.64">10387 13090 1220 0,'0'0'33'0,"0"0"7"16,-93 111 45-16,73-69-51 0,5 0-34 15,7-4-7 1,2-4-52-16,0-5-169 0,0-13-267 16</inkml:trace>
  <inkml:trace contextRef="#ctx0" brushRef="#br0" timeOffset="-172.59">10250 13225 1051 0,'0'0'13'0,"0"0"-4"16,106 97-9-16,-39-59-7 16,11-1-81-16,10-6-394 0</inkml:trace>
  <inkml:trace contextRef="#ctx0" brushRef="#br0" timeOffset="152.41">12670 12548 1483 0,'0'0'38'0,"101"-4"-12"16,-44 48 136-16,1 28-31 16,5 19-41-16,1 15-39 15,-3 8-26-15,-9-3-12 16,-16-4-11-16,-18-8 1 15,-16-14-1-15,-5-12-2 16,-35-8-24-16,-18-5-52 16,-16-13-134-16,-8-11-213 15,-11-19-500-15</inkml:trace>
  <inkml:trace contextRef="#ctx0" brushRef="#br0" timeOffset="500.4">9022 12861 1289 0,'-27'82'0'0,"27"14"-29"0,17-1 15 0,39-3-21 0,31-10-69 0,26-14 2 15,20-16-105-15,1-15-70 16</inkml:trace>
  <inkml:trace contextRef="#ctx0" brushRef="#br0" timeOffset="1147.13">7064 11807 1109 0,'0'0'58'0,"0"0"80"0,27-84 12 0,-24 84-3 0,-1 17-87 0,-1 41-56 0,2 37 94 16,0 34-29-16,2 22-17 15,-2 15 5-15,3 6-20 16,4-1-7-16,2-11-10 16,3-9-16-16,-1-19 5 15,0-16-9-15,-2-13 0 16,-3-17 2-16,-1-18-2 15,-1-18-13-15,-4-16-29 16,-1-16-33-16,-1-10-46 16,2-8-137-16,-1-24-32 0,-1-29-248 15</inkml:trace>
  <inkml:trace contextRef="#ctx0" brushRef="#br0" timeOffset="1948.08">7042 11733 854 0,'0'0'377'0,"0"0"-257"0,0 0 2 0,0 0-38 0,87-80-38 0,-1 57 11 0,28 1-17 0,35-1 5 0,24 6 0 0,22 2-33 0,13 3 2 16,-5 2-14-16,-8 0 3 16,-16 0 4-16,-22-1-7 15,-26-3 4-15,-28 0-4 16,-24-3-6-16,-21 0 6 16,-16 2 0-16,-11 2 1 0,-10 3-1 15,-9 4 0-15,-3 4-1 16,-2 0 1-16,0 2-5 15,0 0 4-15,5 4-5 16,1 15 6-16,1 11 8 16,2 13 2-16,-3 21 25 15,1 16-1-15,-2 20-6 16,-3 13 12-16,1 10-16 0,-2 8-11 16,-2 3 14-1,3 3-19-15,-3-4 0 16,-3-1-8-16,0-7 0 0,0-12 0 15,0-12 0-15,1-14 0 16,1-6 0-16,-1-10 0 16,-1-11 0-16,-3-10 0 15,0-11 0-15,0-9 0 16,0-6 0-16,-2-6 0 16,-8-4 0-16,-3-4 0 15,-10-1 0-15,-6-5 0 16,-13 0 0-16,-21-4 0 15,-16 2 0-15,-29-1 0 16,-38 3 0-16,-34 2 0 16,-30 1-31-16,-14 0-5 0,7-3-21 15,19-3-13 1,26-1-37-16,31 0-67 0,36-16-6 16,29-15-137-16,31-11-482 15</inkml:trace>
  <inkml:trace contextRef="#ctx0" brushRef="#br0" timeOffset="2382.51">7782 11455 1132 0,'0'0'35'0,"0"0"46"0,0 0 87 0,0 0-58 0,0 0-108 16,27 112 66-16,-18 15 19 0,-1 35-2 16,3 21-29-1,3 9-14-15,2 6-15 0,4-5 4 16,1-15-18 0,-1-12-10-16,-3-16 4 0,2-20-7 15,-4-17-3-15,2-22-31 16,-5-19-47-16,4-21-58 15,1-26-95-15,3-25-85 16,1-16-179-16</inkml:trace>
  <inkml:trace contextRef="#ctx0" brushRef="#br0" timeOffset="2646.54">8538 11417 1227 0,'0'0'78'16,"0"0"76"-16,0 0 12 15,0 0-102-15,0 0-34 16,51 203 98-16,-43-26-55 16,4 26-24-16,6 3-24 15,7-4-5-15,5-13-18 16,1-20 1-16,-4-24-3 15,-6-19-6-15,-6-26-36 16,-6-21-55-16,-5-22-79 16,-4-25-87-16,0-26-177 0</inkml:trace>
  <inkml:trace contextRef="#ctx0" brushRef="#br0" timeOffset="2947.54">7042 12250 1408 0,'0'0'0'0,"93"-10"3"16,26-7 19-16,50-5 53 15,35-3 5-15,20-4-28 16,18-4-37-16,-8-3-4 16,-9-1 1-16,-16-1-11 15,-29-2-2 1,-36 6-5-16,-52 8-164 0,-50 10-120 16,-42 12 74-16,-48 4-363 15</inkml:trace>
  <inkml:trace contextRef="#ctx0" brushRef="#br0" timeOffset="3177.65">6992 12715 1244 0,'0'0'29'0,"0"0"-11"16,143 20 40-16,-10-20 39 15,38-9-34-15,23-12-5 16,18-4-25-16,6-1-24 16,-8 0-7-16,-17 5-2 15,-35 2-6-15,-29 7-114 16,-48 0-117-16,-43 6-136 0</inkml:trace>
  <inkml:trace contextRef="#ctx0" brushRef="#br0" timeOffset="3429.55">7326 13082 1289 0,'0'0'71'0,"110"0"-67"16,26 0 29-16,46-7 45 15,34-7 0-15,10-3-4 16,0 0-34-16,-11-1-26 16,-24-1-10-16,-37 1-4 15,-44-1-9-15,-56-3-123 0,-39 1-114 16,-30-5-25-16,-43-1-378 16</inkml:trace>
  <inkml:trace contextRef="#ctx0" brushRef="#br0" timeOffset="4328.05">6035 11764 1081 0,'0'0'73'0,"0"0"9"0,0 0 64 0,0 0-48 0,0 0-29 0,0 0-1 0,-10-34-35 0,10 8-24 0,6-6 24 0,4-3-8 16,7-3 2-16,0-3-11 15,3-3-7-15,7 1 4 16,4-1-13-16,5 0 0 16,8 0 4-16,3 1-3 15,2 0 3-15,3 4 7 16,-4 2-8-16,-3 2 10 16,-8 4-13-16,-1 4 1 15,-3 6 3-15,-5 4-3 16,5 6 8-16,4 1-2 15,6 2 1-15,2-1 13 0,0 3-6 16,-2 3-6-16,-2 3 4 16,-4 0-4-16,0 2 1 15,-1 14 1-15,-2 3-8 16,-4 6 17-16,3 5-19 16,-3 7 1-16,-2 4 14 15,-1 4-2-15,0 1-4 16,-5-1-1-16,-1-5-6 15,-6-3 5-15,-2-8-8 16,-7-2 0-16,-1-5-2 16,-5-2 2-16,0-1-9 15,0-2-21-15,0-3-43 16,0-4-27-16,0-6-112 16,-11-4-35-16,-3 0-41 0,-6-24-227 15</inkml:trace>
  <inkml:trace contextRef="#ctx0" brushRef="#br0" timeOffset="4561.31">7030 11369 794 0,'0'0'149'0,"0"0"-41"0,0 0 46 0,-18 74-26 0,23-46-41 0,17-5 3 0,11-4-19 15,6-8 7-15,13-8-5 16,2-3-7-16,-2-8-21 0,-3-15-18 15,-10-4-6-15,-8 1-3 16,-7-2-15-16,-9 0-3 16,-3-1-11-1,-1-1-51-15,-4 6-57 0,3 10-106 16,-2 10-103-16,-2 4-221 16</inkml:trace>
  <inkml:trace contextRef="#ctx0" brushRef="#br0" timeOffset="7161.31">9772 11998 298 0,'0'0'680'0,"0"0"-671"0,0 0 115 0,0 0 39 0,0 0-70 0,0 0-28 15,0 0-15-15,-25 0-4 0,25 0-7 0,0 0-2 16,0 0-4-16,0 0-10 15,15 0-5-15,12-4-1 0,9-4 11 16,13-1-4 0,4-1-9-16,9-1 1 0,6 2-1 15,3 1-5 1,1 1-2-16,-1 1-8 0,0-1 0 16,7 3-1-16,6-1 1 15,4 0 0-15,6 1 0 16,5 0 0-16,3 0 1 15,4-2-1-15,4 2 0 16,5-2 12-16,-3 0-1 16,0-1 10-16,-4 0-19 15,0-1 0-15,-5-2 0 16,0-1-2-16,-8 0 3 16,-9-2 4-16,-4 0-6 15,-5 0 10-15,-7 0 13 0,-4 3-12 16,-3 2 0-16,-1 3-11 15,4 0 4-15,5 3 5 16,3-1-8-16,-1-3-1 16,1 2 0-16,0-2-1 15,3-1 5-15,-2 2-5 16,0-3 2-16,-1 3-4 16,-2-1 7-16,0 3-6 15,0 2 1-15,-3-2 0 16,-3 1 4-16,-5 1-4 15,0 1 2-15,-1 0 2 16,-1 0-4-16,6 0 0 0,-4 0 7 16,-3 0-2-16,-2 0-5 15,-4 0-2-15,1 0 2 16,2-1 0-16,5 1 0 16,-1-2 0-16,3 1-1 15,-4-3 5-15,-2 1-6 16,-2 0 2-16,-2 2 0 15,-2-1 4-15,-7 2-4 16,1-1 0-16,-3 1 2 16,-1-2 0-16,2 2 1 15,0 0-3-15,0 0 0 16,-1 0 8-16,-2 0-7 16,-2 0-1-16,2 0 1 15,0 0 3-15,0 0-2 0,0 2-2 16,-2-2 0-16,0 0-3 15,-1 1 3-15,1-1-1 16,1 0 0-16,-5 0 2 16,-7 0 1-16,-2 0-2 15,-8 0 0-15,1 0-1 16,-5 0 2-16,-2 0-1 16,-2 0 2-16,-4 0-2 15,-2 0 0-15,-1 0 0 16,1 0 0-16,-2 0 4 15,0 0-4-15,0 0-3 0,0 0 1 16,0 0-19 0,0 0-61-16,-15 7-72 0,-15-1-103 15,-6-1-232-15</inkml:trace>
  <inkml:trace contextRef="#ctx0" brushRef="#br0" timeOffset="8081.16">14605 11355 503 0,'0'0'475'0,"0"0"-435"0,0 0 193 0,0 0-111 0,0 0-25 0,0 0-32 0,-23-23-27 15,23 22 28-15,0-1-12 16,0 2-12-16,0 0-3 15,5 0-22-15,8 0-2 16,4 0 3-16,3 0-12 16,3 3 10-16,6 4-11 15,3 2-2-15,8 1 17 16,5 0-13-16,6 1 7 16,4 0 3-16,3 0-5 0,2 1 10 15,3-1-17-15,0-1 1 16,-5-1-1-16,-8-1-5 15,-9-2 0-15,-11-2 0 16,-8-1 1-16,-9-2 4 16,-2-1-5-16,-4 2 2 15,-2-2 16-15,-1 0-15 16,0 0 4-16,-2 0 0 16,2 0-2-16,-2 0 3 15,-1 0-8-15,1 0 0 16,-2 0 8-16,0 0-7 15,1 0-1-15,1 0 0 0,-2 0 2 16,0 0-2 0,3 0 0-16,3 0 0 0,3 0 3 15,4 1-2-15,-1 2-1 16,0-2 0-16,-3 2 1 16,-1-2-1-16,-4 1 0 15,-4-1 0-15,0 0-1 16,0 6 1-16,0 15-6 15,-15 17 6-15,-16 23 14 16,-17 19-8-16,-13 8-6 16,-8 7 0-16,-2-3 0 15,3-4 0-15,7-6 0 16,8-7 0-16,1-7-13 16,3-5-34-16,3-11-49 15,5-9-79-15,6-14-90 0,8-13-185 16</inkml:trace>
  <inkml:trace contextRef="#ctx0" brushRef="#br0" timeOffset="10328.09">15318 11226 614 0,'0'0'211'0,"0"0"-200"16,0 0 65-16,0 0-16 0,0 0-3 0,0 0-22 0,0 6-11 0,0-6-1 0,0 0-18 0,0 1 2 15,0-1 14-15,0 0 8 16,0 0 13-16,0 0-1 15,0 0 9-15,-13 0-19 0,-1 0-13 16,-4 0 2 0,-3 0 0-16,-4 0-12 0,-2-1 5 15,-3-5-3 1,0 1 10-16,-2-2 8 16,-4-2-11-16,-4 0-1 0,-1-1-10 15,-4-4-2-15,-7-2 0 16,-6-1 0-16,-11-3-3 15,-7-1 5-15,-4 0-6 16,-4-2 0-16,3 1-1 16,0 1 2-16,5-1 3 15,7 2 0-15,8 2-3 16,3 0 5-16,0 0-4 16,-1 1-2-16,-9-2 2 15,-3 2-2-15,-4-1 0 16,-3 0-7-16,-1-2 7 15,3 1-4-15,-2 3 1 0,5-1-4 16,-2 1 0-16,-4 1 7 16,-2 0-2-16,-2 1 0 15,-5 2-1-15,-4-3 0 16,-9-1-10-16,-6-1-11 16,0-2 4-16,-7 1-1 15,0-4-3-15,-4-1 7 16,-7-1 3-16,-7-1 11 15,-5-1 0-15,-6 4 2 16,-8-1-4-16,2 2-4 0,-5 3 5 16,2-4-2-16,2 4 4 15,3-2 1-15,-1 2 1 16,7 1 0 0,3 3 2-16,5 1 2 0,4 3-1 15,2 5-2-15,6 0 1 16,6 4 8-16,8-2-8 15,4 0-1-15,3 1 6 16,3-1-5-16,11-1 5 16,9 1 3-16,8 2-2 15,5 1 0-15,3 0-6 16,0 0-2-16,0 0 3 16,4 1-3-16,2 0-2 15,3-1 2-15,1 0 0 0,-3 0 9 16,-1 0-5-16,-1 0 7 15,-1-5 14-15,3-4-10 16,3 2-1-16,6 0 2 16,4 1-6-16,11-2 10 15,3-1-11-15,8 1-2 16,1-1 7-16,9 4-5 16,1 1 2-16,1-1-11 15,4 1 1-15,2 0 0 16,1 0-1-16,0-3-5 15,0-3 2-15,1-6-14 16,17-4 1-16,7-5 6 16,3-5-3-16,4-4 13 15,-1-2-5-15,0-1 5 0,-1 5 5 16,-10 8-4-16,-5 11 21 16,-11 9 1-16,-4 4 6 15,0 7-11-15,-24 20-16 16,-10 12-2-16,-8 12 13 15,-2 3-13-15,6 2 0 16,8-2-2-16,15-5 6 16,15-8-8-16,0-8 4 15,35-4-3-15,16-5 1 16,21 0-29-16,10 3-57 16,8 4-82-16,-2 5-105 15,-4 4-504-15</inkml:trace>
  <inkml:trace contextRef="#ctx0" brushRef="#br0" timeOffset="10660.48">9155 10590 1230 0,'0'0'21'0,"0"0"-17"0,0 0 90 0,92-59-12 0,-47 59 1 0,-9 0-30 0,-12 12-31 16,-15 14-11-16,-9 5-4 15,-3 3 2-15,-19 3 12 16,-1-5-21-16,5-5 3 15,11-4-3-15,7-7-6 16,10-3-3-16,26-3-22 16,13-5-47-16,8-3-18 15,1-2-174-15,-6-2-215 16</inkml:trace>
  <inkml:trace contextRef="#ctx0" brushRef="#br0" timeOffset="10857.69">9833 10473 1267 0,'0'0'8'15,"0"0"30"-15,-20 75 42 16,3-31-20-16,-2 5-8 16,-2 0-41-16,0 1-10 15,3-1-2-15,2-2-62 16,4-9-120-16,1-11-74 15,3-15-207-15</inkml:trace>
  <inkml:trace contextRef="#ctx0" brushRef="#br0" timeOffset="11014.25">9604 10622 859 0,'0'0'347'0,"0"0"-325"16,0 0 14-16,82 81 42 15,-39-51-31-15,5 1-43 16,-8 1-4-16,-1 1-58 16,-6-2-211-16,-3-8-479 15</inkml:trace>
  <inkml:trace contextRef="#ctx0" brushRef="#br0" timeOffset="11861.97">10050 10652 896 0,'0'0'96'0,"0"0"1"0,0 0 56 0,0 0-23 0,0 0-39 15,0 0-49-15,-24-3-26 16,21 36 15-16,3 9 25 16,0 6-18-16,5 0-11 15,9 0-8-15,4-7-8 16,3-6-2-16,0-8 1 15,5-9-9-15,0-6 0 16,0-6 9-16,-1-6-10 16,-2-2 8-16,0-16-2 15,-2-9-5-15,-6-4 7 16,-3-7-8-16,-9-6-2 16,-3 1-3-16,0 3-33 15,-13 7-33-15,-1 13-17 0,1 10-44 16,-1 10-119-16,5 0-177 15</inkml:trace>
  <inkml:trace contextRef="#ctx0" brushRef="#br0" timeOffset="12382.31">10381 10632 402 0,'0'0'395'16,"0"0"-379"-16,0 0 104 16,0 0-37-16,0 0-41 15,0 0-29-15,2-1-11 0,2 24 91 16,2 2-37-16,0-1-31 16,0 0-10-16,1-4-9 15,-2-6-5-15,-2-3-1 16,-2-4 0-16,1-4-1 15,-1-3-1-15,-1 0-1 16,0 0 3-16,0-7 14 16,0-13-14-16,0-5-2 15,0-5 2-15,0-1 0 16,0 4 0-16,0 7 3 16,3 8-3-16,0 6 10 15,3 6 1-15,5 0-3 0,2 8-8 16,6 12 24-16,3 5 15 15,-2-3-10 1,1-4-11-16,-6-5-5 0,-2-6 1 16,-2-3-5-16,-3-4-1 15,-2 0 2-15,5 0 21 16,-2-14-2-16,2-4-10 16,-4-6-11-16,-4-2-6 15,-3-1 4-15,0 5-6 16,-10 7-8-16,-5 11-19 15,-1 4-52-15,1 0-106 16,-2 14-103-16,4-2-320 16</inkml:trace>
  <inkml:trace contextRef="#ctx0" brushRef="#br0" timeOffset="12588.8">10735 10679 1075 0,'0'0'130'0,"0"0"-34"0,0 0 15 0,0 0-78 0,0 0-25 16,0 0-8-16,43-14-6 15,-22 7-73-15,1 1-70 0,0-2-121 16,-5 2-332-16</inkml:trace>
  <inkml:trace contextRef="#ctx0" brushRef="#br0" timeOffset="12829.92">10920 10525 868 0,'0'0'42'15,"0"0"65"-15,0 0 11 16,0 0-22-16,0 0-65 0,0 0-25 15,22 16 42 1,-34 11 3-16,-4-1-32 0,1-3-16 16,7-3 3-16,8-6-6 15,0-4-5-15,12-3 4 16,17-4-6 0,9-3-19-16,7 0-48 0,4 0-54 15,-4-7-68-15,-3-3-286 16</inkml:trace>
  <inkml:trace contextRef="#ctx0" brushRef="#br0" timeOffset="13332.84">11326 11035 989 0,'0'0'210'0,"0"0"-167"0,0 0 29 0,0 0-55 16,0 0 7-16,-27 79-15 0,15-51-9 16,-1 0-12-16,2 0-95 0,2-3-118 15,4-6-221-15</inkml:trace>
  <inkml:trace contextRef="#ctx0" brushRef="#br0" timeOffset="13686.17">11439 10792 1051 0,'0'0'78'16,"0"0"68"-16,0 0-51 16,0 0-24-16,0 0 25 15,0 0-18-15,82 103-13 0,-64-66-32 16,0-2-5 0,-5-5-14-16,-1-8-13 0,-5-5 6 15,0-7-6-15,-3-6-2 16,-1-3 1-16,-1-1 0 15,-1 0 10-15,6-2-3 16,-1-18 0-16,2-8 1 16,-1-4-8-16,-2-1-6 15,-2 2-38-15,-3 7-36 16,0 10-36-16,0 7-79 0,2 5-152 16,3 2-460-16</inkml:trace>
  <inkml:trace contextRef="#ctx0" brushRef="#br0" timeOffset="14142.25">11796 10794 863 0,'0'0'114'16,"0"0"-39"-16,0 0-16 16,0 0 82-16,0 0-30 15,3 102-55-15,-2-72-29 16,2-3-16-16,-2-8-11 15,1-3 0-15,1-6-3 0,0-6-1 16,-2-2-61 0,2-2-8-16,2 0 35 0,-2-13 25 15,2-10 7-15,-4-3-3 16,-1-7 9-16,0-2 1 16,0 0 3-16,0 5 2 15,-1 11 38-15,-2 9 29 16,1 9 11-16,2 1-40 15,0 6-44-15,2 15 23 16,14 3 56-16,0 1-27 16,5-5-4-16,-2-4 4 15,-2-6-16-15,-2-6-14 16,-5-4-13-16,0 0 18 16,2-10 9-16,1-7-13 15,0-6-11-15,-4 0-9 16,-2-5 1-16,0-1-4 15,-4 1-7-15,-2 2-23 0,-1 11-39 16,0 8-33-16,0 7-75 16,0 0-238-16,0 8-595 15</inkml:trace>
  <inkml:trace contextRef="#ctx0" brushRef="#br0" timeOffset="14340.62">12053 10830 1168 0,'0'0'198'0,"0"0"-179"0,0 0 22 0,0 0 16 0,0 0 12 0,101-4-61 16,-67-5-8-16,-3-1-62 15,-5 0-135-15,-4-1-114 16,-4 0-461-16</inkml:trace>
  <inkml:trace contextRef="#ctx0" brushRef="#br0" timeOffset="14561.92">12376 10649 850 0,'0'0'71'0,"0"0"-41"0,0 0 51 16,0 0 44-1,0 0-30-15,0 0-28 0,34 37 17 16,-55-3-17-16,-7 0-23 15,6-6-24 1,11-6 4-16,11-3-24 0,8-6 0 16,26-7 2-16,11-5-2 15,8-1-10-15,4-1-73 16,0-11-50 0,-9-1-66-16,-7-2-215 0</inkml:trace>
  <inkml:trace contextRef="#ctx0" brushRef="#br0" timeOffset="17277.85">6830 8983 527 0,'0'0'103'0,"0"0"-47"0,0 0 27 0,0 0-21 0,0 0-18 0,0 0 5 0,0 0 12 0,0 0 27 16,0 0 19-16,0 0-4 15,0 0-12-15,0-4-46 16,0-3-27-16,-1-3 12 15,1-2-14-15,0-2 2 16,0-3-18-16,0-4 0 16,0-3 0-16,0-1 3 15,1-5-5-15,2 0 3 16,-1-1-1-16,1-1 5 16,-3-2-5-16,0-1 0 15,0-3 3-15,0-3-2 16,0-3 8-16,0-1 0 0,3 3-9 15,3 2 13-15,0 9-9 16,0 6 3-16,1 3 7 16,-1 3 5-16,3-1-12 15,5-1-5-15,0-2-2 16,3-2 0-16,7 1 0 16,1 0 0-16,2 2-3 15,3 3 3-15,1-1 0 16,3 2 0-16,4 1 0 15,1-2-2-15,4 3 2 0,-1-1-1 16,1 1 1-16,0 2 0 16,4 0 1-16,3 1-1 15,4 2 0 1,2 1 0-16,0 2 0 0,-4 4-2 16,-9 1 1-16,-4 3 1 15,-12 0-3-15,-6 0 0 16,-7 0-1-1,-4 0 1-15,-3 0 4 0,-3 0-2 16,-3 0 1-16,0 1 0 16,2-1 2-16,-3 0-2 15,0 0 2-15,0 0 7 16,0 0-9-16,0 0 3 16,0 0-3-16,-3 0 0 15,-9-10-44-15,-5-4 0 0,-5-2 14 16,-8 0 8-16,-1 2 0 15,-6 0 14-15,-1 1 7 16,1 3 2-16,3 3 10 16,7-1 13-16,10 6 6 15,7-1 19-15,9 3-11 16,1 0-33-16,7 0-5 16,18 5-6-16,17 15 6 15,8 7 11-15,5 7 4 16,-5 4 7-16,-11 3-12 0,-15-1-8 15,-18 0 0 1,-6 4-2-16,-21 4 0 0,-15 5-1 16,-4 3-67-16,1 2-122 15,11-3-215-15</inkml:trace>
  <inkml:trace contextRef="#ctx0" brushRef="#br0" timeOffset="18010.35">8322 8726 956 0,'0'0'64'0,"0"0"55"0,0 0 56 0,0 0-57 0,0 0-54 0,0 0-39 15,-7 13-23-15,20 22 72 16,1 8-9-16,2 6-23 15,1 7-9-15,-1 9 21 16,-3 8-15-16,-1 8 1 16,-4 5-15-16,-2 4 1 15,-2 2 6-15,1-3-10 16,-1-2-2-16,5-5-6 16,-3-2-6-16,3-1 11 15,0-1-19-15,0-6 1 16,-2-5 4-16,4-8-5 0,-2-7 0 15,0-8-1-15,-2-7 3 16,-1-5 2-16,1-5-4 16,-2-2 0-16,-2-4 0 15,-1-4 0-15,1-1 0 16,-2-2 0-16,-1-4-6 16,2 0 0-16,-1-5-24 15,1-3-3-15,2-1-6 16,3-1-33-16,4 0-10 15,2-5-18-15,2-11-62 16,-1-4-135-16,-1-7-246 0</inkml:trace>
  <inkml:trace contextRef="#ctx0" brushRef="#br0" timeOffset="19059.77">8301 8603 769 0,'0'0'210'0,"0"0"-209"0,0 0 85 0,0 0 16 0,0 0 22 0,123 20-20 0,-50-20-41 15,19 0-20-15,22-4 8 16,10-6-12-16,2 1-15 15,-5 1-19-15,-19 1-5 16,-19 1 0-16,-16 2-4 16,-18 1 4-16,-10 1 0 0,-9-3-1 15,-6 3 2 1,3-1 0-16,-5-1-1 0,4 1 0 16,-1-2 2-16,-3 3 0 15,-5-1-2-15,-5 1 2 16,-6 2-2-16,-3 0 8 15,-3 0 14-15,0 0 12 16,0 0-8-16,0 0-17 16,1 0 0-16,2 0-2 15,0 0 8-15,0 0 9 16,-3 0-15-16,0 0-6 16,0 0 9-16,0 0-7 0,2 10-3 15,1 13 7-15,1 13 17 16,-3 11-13-1,-1 8 4-15,0 11 12 0,0 9 2 16,0 10-13-16,0 12-2 16,-1 10 3-16,-8 9-5 15,0 5-2-15,0-1-4 16,1 0-4-16,3-7 10 16,0-6-12-16,4-4-1 15,-1-7 4-15,2-5-5 16,-3-5 0-16,2-9 0 15,-2-8 0-15,-2-8 0 16,0-10 0-16,-1-3 0 0,3-7 0 16,-2-4 0-16,2-5 0 15,0-4 0-15,-2-4 0 16,0-3 0-16,-1-4 0 16,3-5 0-16,0-5 0 15,1-3 0-15,1-2 0 16,-1-1 0-16,-2-1 0 15,-2 0-4-15,-8 3 4 16,-1-2-2-16,-4-1 1 16,-1 0 1-16,-2 0 0 15,0 0 0-15,-3-1-2 16,-4-5-4-16,-4-2 5 0,-5-2 0 16,-13 0-2-16,-4-3 3 15,-8 0-1-15,-4 1-6 16,-6 1-7-16,-9 2 9 15,-6 5-13 1,5 2 5-16,8 2 7 0,10 0-11 16,10 0-18-16,12 0-24 15,5 0-45-15,9-1-40 16,3-9-103-16,7-7-135 16</inkml:trace>
  <inkml:trace contextRef="#ctx0" brushRef="#br0" timeOffset="21700.2">10192 9265 11 0,'0'0'655'0,"0"0"-644"0,0 0 59 0,0 0 36 0,0 0-26 0,0 0-35 15,0 0-13-15,-2 0-5 16,2 0 1-16,2 0-7 16,14 0 23-16,11 0 4 15,6 0-18-15,9-5-12 0,13-2 7 16,10-3-17-16,14 1 10 16,5-1 27-16,4 1 1 15,3 4-5-15,0-1-19 16,0 1-11-16,0 0 3 15,2 0-9-15,-2-1-2 16,3-2 7-16,0-3-8 16,-3-2 0-16,1-3 6 15,1 0 2-15,-2 1 17 16,0 1 5-16,-5 0-12 0,-5 3-6 16,-1-1-13-16,-4 2 5 15,-3 3-6-15,1 0-2 16,0 2 1-16,1-1-4 15,7 2-3-15,2 0 6 16,2 1-2-16,-1 0-1 16,0 0 3-16,-2 2-10 15,-3 0 7-15,-2-1-6 16,-6 1 10-16,-3-1 0 16,0 0 1-16,0-3 0 15,-1 1 0-15,0 1 2 16,-2-1-1-16,1 0-1 15,5 1 1-15,-1 1 2 16,2 1-3-16,1 1-1 16,-6 0 1-16,-1 0 0 0,3 0 3 15,-1 0 0-15,1-3-3 16,-4 0 6-16,-3 0-4 16,-4 0-2-16,-2 1 0 15,-2-1 1-15,-3 0 2 16,2 0-3-16,-3-1 0 15,-3 1 4-15,-2 0-4 16,-6 2 0-16,-4 1-2 16,-5 0 4-16,1 0-5 15,-4 0 3-15,-3 0 0 16,-1 0 1-16,-10 0-1 16,-4 0 0-16,-3 0 0 15,-2 0-1-15,1 0 0 16,-1 0 1-16,8 0 0 0,-1 0 1 15,-1 0 1-15,0 1 0 16,-6-1-2-16,-2 0 2 16,-2 0-4-16,-1 0 2 15,0 0 0-15,0 0-1 16,0 0-4-16,0 0-71 16,-7 0-99-16,-17 0-156 15,-9 0-550-15</inkml:trace>
  <inkml:trace contextRef="#ctx0" brushRef="#br0" timeOffset="22725.84">14323 8691 775 0,'0'0'53'0,"0"0"88"0,0 0-50 0,0 0-12 0,0 0-35 0,0 0-15 0,-63 10 2 0,57-6 7 0,2 0-1 0,1-2 0 16,3-1-12-16,0 0-6 15,0-1-16-15,0 0 0 16,0 3-2-16,1 0 2 16,14 3 22-16,9 1 7 15,12 1-3-15,12 1-1 16,7 0-10-16,10 3-12 15,6 0-1-15,6 4-2 16,-1-2-2-16,-6-2-1 16,-10-3 0-16,-11-2 4 15,-11-3-3-15,-4-1-1 0,-4 0 2 16,-3 1 4-16,-2 0 8 16,-4 1 7-16,-3-1 1 15,-3-1 7-15,-5 0-13 16,-1-1 1-16,0 1 4 15,0 0-15-15,-3 0 3 16,2 0-9-16,3 0 3 16,-3 0 3-16,1-1-5 15,-6 1 2-15,2-1 1 16,-5-2 2-16,0 0 1 16,0 0 2-16,0 0-8 15,0 1 8-15,0-1-9 0,0 0 2 16,0 0 3-16,0 0-3 15,0 2 1-15,0-2 0 16,0 0-2-16,0 1 12 16,0 2-10-16,-5 3 3 15,-6-1 5-15,-5 6-5 16,-2 4 3-16,-7 7-4 16,-5 12-4-16,-5 12 9 15,-5 11-8-15,1 6 1 16,-2 6 12-16,3-1-9 15,2-2 2-15,3-5-3 16,5-9-1-16,1-9-1 0,7-8-3 16,1-7 0-16,3-5 0 15,3-8 1-15,3-4 1 16,3-4-2 0,4-2 0-16,2-1 2 0,1-4-2 15,0 0 0-15,0 0 3 16,0 0-3-16,0 0 2 15,0 0-1-15,0 0 0 16,0 0 2-16,0 0-3 16,0 0 0-16,0 0 2 15,0 0-2-15,0 0-2 16,0 0-3-16,0 0-23 16,-2 0-9-16,2 0-29 0,-1 0-55 15,-4 0-62 1,-5 0-94-16,0 0-343 0</inkml:trace>
  <inkml:trace contextRef="#ctx0" brushRef="#br0" timeOffset="25796.52">15352 8787 686 0,'0'0'132'0,"0"0"-116"0,0 0 134 0,0 0-59 0,0 0-36 0,0 0 6 0,0 0-24 15,-34-9-15 1,25 8 7-16,-1-1-8 15,-2 1-8-15,-3-3 13 16,0 1 2-16,0-3-13 0,0 1-4 16,-1-1 1-1,1-1-4-15,-2 2-1 0,4-3-7 16,-5 3 7-16,1-1-5 16,0 0 1-16,-4 1 3 15,3-1 0-15,-3 0 1 16,0 1-3-16,3-1-2 15,-1 0 10-15,1 1-12 16,-2-1 3-16,1-1 2 16,-2 0-3-16,0 0-2 15,0 0 2-15,3 0-2 16,1-2 6-16,2 4 7 0,-2-2-2 16,1 1-2-16,-2 0-6 15,1-1-2-15,0 3 0 16,-2-2 1-16,2 1 2 15,-2 1-4-15,0-3 0 16,0 1 1-16,-2 1-1 16,3-1 0-16,-1 2 0 15,0-2 0-15,1 2 2 16,0-2-2-16,0 2 0 16,-2-1 0-16,-2 0 0 15,3-1 0-15,-5-1 0 0,0 1 3 16,-1 1-3-1,2 1 0-15,-5-1-1 16,-4 3-3-16,1-1 3 0,0-1-1 16,-1-1 1-16,4 3 2 15,0-3-1-15,1 1 0 16,-1-2 0 0,-2-1-2-16,-5 0 4 0,-2-1-4 15,-6 2 1-15,-3-1-5 16,-7 0 6-16,0 3-11 15,0-5 2-15,0 4-2 16,-1-2 5-16,0-2 3 16,-1 1 0-16,-5-2 2 15,-2 0-1-15,-7-2 1 16,-4 1-5-16,-6-1 5 0,-3-2-6 16,-5 0 2-1,1-2-3-15,0 0 8 0,-1 3 1 16,-4-1-1-16,-2 2 0 15,-5-1-1-15,1 0-1 16,-5 2-2-16,-4 1 3 16,-2 3-2-16,-3-2 0 15,-1 3 3-15,0-3 0 16,-1 2 0-16,0 0 2 16,1-1-1-16,4-1-1 15,1 1 0-15,8-1 0 16,2 2-1-16,2-2 1 15,-1 1-1-15,4-2 1 0,1-1 0 16,4 0 3-16,7 1-2 16,5 0 2-16,5 1-3 15,0 0 0-15,3-1 0 16,1-2 3 0,2 1-5-16,3 0 2 0,0 1 0 15,0 0-3-15,-1 2 3 16,0-4 0-16,1 1 0 15,1-3 0-15,3-1 1 16,1-1-1-16,-1 1 2 16,0-3 2-16,0 3 0 15,5 1 2-15,6 0 17 0,6 1-8 16,5 2-1 0,9 1-5-16,3 0 4 0,2 1-4 15,2-1-9-15,1 3 0 16,2-1 1-16,0 1 0 15,3 0-2 1,1 0 1-16,3 0 0 0,2 0-1 16,2 1 1-16,4-2 0 15,1-2-3-15,-3 0 5 16,1 0-2-16,-2 2 34 16,-1 2 9-16,4 3-17 15,-1 3 2-15,0 0-11 0,0 3-17 16,-4 22-12-1,-3 9 12-15,-2 8 6 0,0 1-4 16,2-4-2 0,3-2 0-16,3-7 2 0,0-10-5 15,0-9 3-15,3-7 0 16,0-4 2-16,-1 0 8 16,1-18 5-16,0-12-15 15,0-11-6-15,1-7 2 16,15-1 1-16,5 4-2 15,0 9 2-15,4 17 0 16,4 15 3-16,5 4-9 16,9 27 1-16,5 19 3 0,9 9-2 15,7 5-99 1,9 1-78-16,8-5-195 16</inkml:trace>
  <inkml:trace contextRef="#ctx0" brushRef="#br0" timeOffset="26146.86">10593 7354 1521 0,'0'0'26'0,"0"0"53"0,85-55-24 0,-46 55 22 0,-8 2-32 0,-14 26-34 16,-17 14-7-16,-10 15-2 16,-28 5-1-16,-10 1 9 15,0-3-8-15,11-11-4 16,16-9 2-16,20-8-7 15,1-6-3-15,33-4-23 16,22-8-37-16,12-6-30 16,9-8-99-16,-1 0-146 15,-9-7-259-15</inkml:trace>
  <inkml:trace contextRef="#ctx0" brushRef="#br0" timeOffset="26260.19">11167 7569 496 0,'0'0'0'16,"0"0"-305"-16</inkml:trace>
  <inkml:trace contextRef="#ctx0" brushRef="#br0" timeOffset="26550.07">11118 7572 1099 0,'0'0'145'0,"0"0"17"15,0 0-4-15,0 0-106 16,0 0-15-16,-92 104-14 15,59-56-21-15,-1-1-2 16,4-2 0-16,0-4-33 16,3-8-53-16,7-7-49 0,3-12-78 15,3-9-16-15,1-5-192 16</inkml:trace>
  <inkml:trace contextRef="#ctx0" brushRef="#br0" timeOffset="26701.48">10771 7604 726 0,'0'0'276'16,"0"0"-217"-16,0 0 15 16,80 38 43-16,-35 1-46 15,10 1-19-15,5 0-36 16,2-2-11-16,-4-4-5 16,-2-3-167-16,-7-7-172 15</inkml:trace>
  <inkml:trace contextRef="#ctx0" brushRef="#br0" timeOffset="28259.79">9268 4594 795 0,'0'0'113'0,"0"0"22"0,0 0 35 0,0 0-22 0,0 0-18 0,0 0-43 0,5 5-84 0,0 85 33 0,12 41 54 0,8 31-37 0,2 29-2 0,3 18-13 16,6 4-17-16,3-3-1 16,1-11-17-16,-3-18 2 15,-4-16 19-15,-11-22-14 16,-5-15 0-16,-5-21-3 16,-3-17-6-16,-3-18 5 15,-2-21-6-15,-1-17 0 0,-3-17-4 16,2-12-46-16,1-5-20 15,4-19-44-15,4-27-61 16,2-24-130-16,0-23-421 16</inkml:trace>
  <inkml:trace contextRef="#ctx0" brushRef="#br0" timeOffset="28947.18">9128 4599 916 0,'0'0'75'16,"0"0"-73"-16,145-9-2 16,-17-8 14-16,31-6 55 15,34-4-11-15,25-2 1 16,11 2-21-16,1 5-14 16,-15 4-16-16,-27 5 1 15,-30 0 20-15,-31 4-20 16,-34 4-1-16,-29 0 8 0,-21 5-7 15,-19 0 17-15,-12 0 2 16,-3 0-11-16,0 5 15 16,4 9-1-16,3 4 20 15,3 8-20-15,1 9-8 16,-3 15 2-16,-1 13 20 16,-4 22 13-16,-2 18-12 15,-5 16-2-15,0 16-2 16,-2 4-16-16,0 5-1 15,1 6 12-15,-1 2-11 16,0 6-10-16,1-1 14 16,-4-7-21-16,3-10-2 0,-1-14-3 15,1-14-3-15,0-15 9 16,-2-14-7 0,-1-13-3-16,0-14 11 15,0-11-11-15,-1-11 0 0,-17-7 0 16,-10-10 0-16,-14-6 0 15,-18-10 0-15,-16-1 0 16,-18 0 0-16,-19-14-4 16,-19 0-11-16,-20 0-4 15,-18 1-13-15,3 0-5 16,13-1-45-16,20-5-27 16,30-5-91-16,20-6-132 0,22-11-214 15</inkml:trace>
  <inkml:trace contextRef="#ctx0" brushRef="#br0" timeOffset="29674.55">8531 4449 1086 0,'0'0'0'0,"0"0"32"0,-18-94 26 0,18 58 34 0,5-2-28 0,17-3-25 15,6-3 7-15,5-2-19 16,3-4-10-16,3-2 8 15,3 0-14-15,4-1-10 16,6 5 3-16,-1 3-3 16,7 9 1-16,2 8 1 15,-5 9 13-15,3 8 19 16,3 8-29-16,3 3-4 0,4 16-1 16,-4 19 3-1,-5 11-4-15,-7 9 11 0,-11 3-2 16,-13 4 4-16,-9 0-12 15,-9-5 2-15,-9-3-5 16,-1-6 2-16,0-8-32 16,-3-5-53-16,-13-8-45 15,-5-8-50-15,-8-8-40 16,-1-8-212-16</inkml:trace>
  <inkml:trace contextRef="#ctx0" brushRef="#br0" timeOffset="29875.3">9311 4270 822 0,'0'0'60'16,"0"0"67"-16,-16 75-18 16,16-46-18-16,6-2-20 15,19-6-46-15,11-9 6 16,10-12 30-16,4 0-19 16,0-15-11-16,-1-10-16 15,-7-2-12-15,-6-1 2 16,-7 0-5-16,-9 1-31 15,-6-3-80-15,-2 2-67 16,-3 4-127-16,4 4-259 16</inkml:trace>
  <inkml:trace contextRef="#ctx0" brushRef="#br0" timeOffset="30940.59">11170 4933 712 0,'0'0'115'0,"0"0"-41"0,0 0-6 0,0 0-65 0,0 0-3 0,0 0-2 0,-6 16 2 16,6-14 4-16,0 1 13 16,6 0-3-16,2-1 20 15,1-1-4-15,-2-1-2 16,-1 0-3-16,-3 0-8 16,-1 1 1-16,-2-1 12 0,0 0 27 15,4 0-15 1,5 0-32-16,5 0-1 0,6 0 1 15,9 0-4-15,8 0-4 16,10 0 0 0,8 0-2-16,9 0 3 0,5-2 0 15,9-1-3-15,10-2 12 16,6 3-2-16,6 0-1 16,6-1-9-16,0 1 0 15,4-3 2-15,-2-2 0 16,-1 1-2-16,-1-1 0 15,-4 0 2-15,2 3-2 16,-1-2 0-16,4 1 0 16,4 1-5-16,5-1 8 15,1 3-5-15,-3-1 2 0,-4 0 0 16,-7 0 4 0,-6 1-3-16,-6-4 0 0,-2 0 2 15,-5-2 2-15,-4 2 1 16,-7-1 23-16,-5 1-9 15,-3 2 3-15,-1-2 1 16,-2 2-17-16,0 0 7 16,-1-1-12-16,2 3-1 15,4-4 3-15,0 2-3 16,3 1 5-16,-2 2-4 16,-6-1 0-16,-8 2 6 15,-12 0-7-15,-1 0 0 0,-6 0 2 16,-3 0-3-16,1-1 9 15,-4 0-2-15,-6-2-3 16,-4 0 11-16,-6-1-14 16,-6 1 2-16,-2 2-3 15,-5-2-2-15,0-3-52 16,0-1-103-16,-5-6-150 16,-12-3-149-16</inkml:trace>
  <inkml:trace contextRef="#ctx0" brushRef="#br0" timeOffset="31209.78">14812 4500 455 0,'0'0'560'0,"0"0"-513"0,0 0 54 0,0 0-21 0,0 0-4 0,0 0-39 16,-54-24-36-16,79 51-1 15,10 13 16-15,13 13 52 16,-2 13-17-16,-7 9 21 16,-15 2 12-16,-17-3-18 15,-7-9-10-15,-19-3-25 16,-26-4-24-16,-21 0-7 16,-20-1-2-16,-18 3-150 15,-7-5-147-15,-7-6-323 16</inkml:trace>
  <inkml:trace contextRef="#ctx0" brushRef="#br0" timeOffset="32462.69">11266 4998 780 0,'0'0'80'0,"0"0"45"0,0 0-70 0,0 0-11 0,0 0 2 0,0 0-9 0,128-31 9 0,-65 25 23 16,13-2-9-16,12 1 0 16,13-3-15-16,11-2 3 15,10 0-1-15,2-2-10 16,2 1-2-16,-3-1 0 15,0 0-30-15,-1 2 10 16,0 2-8-16,2-1-3 16,3 0 1-16,3-4-5 15,2-1 1-15,-1 3 1 16,-2 1 0-16,-2 2-2 0,-3 1 1 16,1 2 4-16,-4 3-2 15,0-2-3-15,-7-1 0 16,-4-4-5-16,-7-3 5 15,-5-2 0-15,-10-1 2 16,-13 3 0-16,-9 2-2 16,-8 0 0-16,-5 3 0 15,0-1 6-15,-1 1-3 16,-2 2-2-16,-5 0 7 16,-3 3-6-16,-5 2 5 15,-2 1-6-15,-4-1 0 16,-3 2 6-16,-2 0-7 15,-2-1 0-15,0 1 1 0,-2 0-1 16,0-2 6 0,-7 1-3-16,-6 0 1 0,-6-1 13 15,-3 2-13-15,0 0 6 16,0-3-10-16,0 1-27 16,-18-1-103-16,-10 0-83 15,-11-1-130-15,-9-5-133 16</inkml:trace>
  <inkml:trace contextRef="#ctx0" brushRef="#br0" timeOffset="32746.54">14347 4207 957 0,'0'0'10'0,"0"0"69"0,0 0 56 0,0 0-21 0,0 0-98 0,0 0-16 0,56 16 52 16,23 27 17-16,12 14-21 15,-2 17-7-15,-7 9 15 16,-21 7 1-16,-19 6-8 16,-22-3-10-16,-20-1-5 0,-7-4-8 15,-41-4-26 1,-23 7 0-16,-23 5-28 15,-18 10-131-15,-12 2-172 0,-3 2-514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10:32:23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14169 18337 819 0,'0'0'37'0,"0"0"111"0,0 0-23 0,0 0-57 0,0 0-12 0,0 0-21 16,0 0-7-16,0 0-9 15,-13-10 8-15,13 9 12 16,0 1-15-16,0 0 1 16,0 0-12-16,0 0-3 15,0 0-2-15,4-2-8 16,9 2 2-16,4 0 5 16,4 0-7-16,-1 0 4 15,-1 0-4-15,2 0 0 16,-3 0 3-16,-2 2-3 15,-2 1 0-15,-4-1 0 0,-3-2 0 16,2 3 2-16,0-3-2 16,0 1 0-16,-3-1 0 15,-1 0 1-15,-1 0-1 16,-1 0 0-16,2 0 1 16,0 2-1-16,1-2 0 15,0 1-1-15,5 2-1 16,-1-2-1-16,2 1 0 15,3 1-15-15,-1-3-103 16,-1 0-83-16,2 0-107 0,-4 0-247 16</inkml:trace>
  <inkml:trace contextRef="#ctx0" brushRef="#br0" timeOffset="1025.74">14935 18447 592 0,'0'0'73'0,"0"0"115"0,0 0-45 0,0 0-50 0,0 0 10 0,0 0-13 0,-33-13-37 0,33 13-10 0,0 0-5 16,0 0 1-16,0 0-7 16,0 0-17-16,7 0-6 15,14 0-1-15,6 2 11 16,7 5 1-16,4 0-14 16,0-3 4-16,-2 2-8 15,-2-2 1-15,-5 0-1 0,-8 1-1 16,-3-1 0-16,-6-4 1 15,-2 1-1-15,-3-1-1 16,-2 2 0-16,-2-2 1 16,0 0-2-16,-3 0 1 15,2 1-14-15,-1 2-88 16,-1 0-197-16,0-3-353 16</inkml:trace>
  <inkml:trace contextRef="#ctx0" brushRef="#br0" timeOffset="9984.37">17095 17214 1144 0,'0'0'75'0,"0"0"138"0,0 0-87 0,0 0-74 0,0 0-48 0,0 0-1 15,-75 99 26-15,53-36 39 16,7 3 2-16,-1 1-21 16,4-8-14-16,4-7-8 15,2-5-25-15,3-9-2 0,3-4-2 16,0-7-20-1,17-7-87-15,12-9-92 0,10-11-77 16,6-5-216-16</inkml:trace>
  <inkml:trace contextRef="#ctx0" brushRef="#br0" timeOffset="10180.95">17343 17413 970 0,'0'0'123'16,"0"0"71"-16,0 0-116 15,0 0 36-15,-6 99-5 16,4-59-47-16,1-1-27 16,1-7-26-16,0-1-5 0,0-7-4 15,0-3 0-15,0-5-6 16,0-7-81-16,0-9-81 16,7 0-74-16,3-16 26 15,1-11-356-15</inkml:trace>
  <inkml:trace contextRef="#ctx0" brushRef="#br0" timeOffset="10415.79">17378 17613 596 0,'0'0'391'16,"0"0"-289"-16,0 0-15 16,0 0-46-16,0 0-16 15,0 0-1-15,72-11 21 16,-30 0-10-16,4-6-13 16,-3-6-11-16,-7 1 5 0,-6-2 33 15,-11 4-6 1,-8 8 20-16,-7 7 8 0,-4 5-13 15,0 4-58-15,0 20 3 16,0 10-3-16,0 5 7 16,0 0-6-16,0-3-1 15,0-3-19-15,0-5-108 16,3 0-74-16,11-11-75 16,6-4-325-16</inkml:trace>
  <inkml:trace contextRef="#ctx0" brushRef="#br0" timeOffset="10734.45">17994 17647 805 0,'0'0'121'0,"0"0"14"0,8-107 39 16,0 60-92-16,2-1-6 15,9 2-25-15,4 3-15 16,3 11-1-16,3 9-1 15,-2 9-22-15,-2 7 0 16,-6 7 7-16,-8 0 10 16,-11 21-12-16,-3 6 15 15,-30 8 15-15,-15 5-12 16,-10 1-17-16,-2 0-8 16,10-3-2-16,14-3-8 15,15-4 0-15,20-1-5 0,1-4-4 16,22-3 2-16,14-4-18 15,6-8-62-15,7-5-65 16,3-6-122-16,0 0-248 16</inkml:trace>
  <inkml:trace contextRef="#ctx0" brushRef="#br0" timeOffset="11024.37">18552 17475 847 0,'0'0'159'15,"0"0"-9"-15,0 0 63 16,0 0-119-16,0 0-43 16,-105-23-5-16,72 32-10 0,13 8-6 15,16 8-27-15,4 8-3 16,22 2 0-16,7 0 13 15,-3-5-5-15,-8-9 11 16,-9-8 15-16,-7-5-3 16,-2-2-30-16,-8-2-1 15,-16 2-11-15,-4-6-169 16,-3 0-213-16,-2 0-758 16</inkml:trace>
  <inkml:trace contextRef="#ctx0" brushRef="#br0" timeOffset="11999.63">19117 17733 972 0,'0'0'82'0,"0"0"67"0,0 0-56 0,0 0-56 0,-96 17 14 0,81-1-9 0,6-2-14 16,6-4 11-16,3-5-20 16,0-3 9-16,0-2 2 15,2 0-7-15,15 0 23 16,6-7 12-16,8-9-28 16,1-2-16-16,3 1-12 15,0 4 0-15,-1 4 2 16,-4 7 6-16,-8 2 25 0,-7 1-1 15,-6 16 5-15,-6 7-3 16,-3 2-5-16,0 2-5 16,-3 0-11-16,-9-4-7 15,-4-4-2-15,2-6-5 16,2-6 4-16,2-4-3 16,6-1-2-16,2-3 2 15,2 0 0-15,0-1 7 16,15-20-9-16,14-9 4 15,12-8-8-15,13-4 1 16,13 1-40-16,5 6-43 16,2 9-59-16,-2 9-176 15,-13 6-211-15</inkml:trace>
  <inkml:trace contextRef="#ctx0" brushRef="#br0" timeOffset="12281.56">20031 17578 918 0,'0'0'144'0,"0"0"1"0,0 0 53 0,0 0-90 0,0 0 41 0,-91 76-58 0,50-42-16 15,0 1-16-15,8 1-14 0,6-4-14 16,11-3-6-16,8-3-8 15,8-3-13-15,0-6-3 16,14-1-1-16,14-2-2 16,8-4-4-16,4-1-41 15,5-3-65-15,0-5-81 16,-5-1-90-16,-1 0-90 16</inkml:trace>
  <inkml:trace contextRef="#ctx0" brushRef="#br0" timeOffset="12765.91">20429 17949 1012 0,'0'0'84'0,"0"0"74"16,-10-76 15-16,10 43-90 0,0-2-5 15,0-3-17-15,12 0-16 16,9-1-17-16,8-1 2 16,9 6-4-16,2 6-1 15,-1 11-13-15,-6 10 7 16,-14 4-1-16,-14 3 4 16,-5 10-13-16,-24 15-5 15,-18 10 9-15,-10 5-9 16,0 0 2-16,10-4 1 15,14 3-6-15,18-5-1 16,10 5-1-16,10-6-7 16,22-3 2-16,8-7-47 15,4-9-92-15,1-8-111 0,2-6-169 16</inkml:trace>
  <inkml:trace contextRef="#ctx0" brushRef="#br0" timeOffset="12974.7">21010 17530 1061 0,'0'0'178'16,"0"0"14"-16,0 0-133 15,0 0 91-15,-81 114-59 16,51-61-22-16,5 0-25 16,7-1-27-16,0-4-6 15,6-6-11-15,2-6 0 0,4-8-2 16,6-7-35-16,0-4-119 15,16-13-96-15,15-4-89 16,7-1-217-16</inkml:trace>
  <inkml:trace contextRef="#ctx0" brushRef="#br0" timeOffset="13156.06">21072 17736 706 0,'0'0'328'0,"0"0"-208"15,-83-9 100-15,44 29-57 16,9 10-68-16,11 2-23 15,11-1-27-15,8 2-3 16,0-5-7-16,11-3-23 16,8-6-8-16,1-6-4 0,4-6-3 15,1-5-32-15,5-2-135 16,3-2-168-16,2-21-289 16</inkml:trace>
  <inkml:trace contextRef="#ctx0" brushRef="#br0" timeOffset="13331.18">21408 17650 1131 0,'0'0'57'0,"0"0"95"16,51 91 63-16,-45-23-66 15,-6 4-47-15,-3 2-28 16,-21-9-36-16,-7-2-17 16,-5-2-21-16,-9 1 0 15,-13-3-5-15,-19-2-38 16,-12-11-175-16,-2-6-188 0,5-14-316 15</inkml:trace>
  <inkml:trace contextRef="#ctx0" brushRef="#br0" timeOffset="14783.4">16140 18422 317 0,'0'0'488'0,"0"0"-361"0,0 0-11 0,0 0 68 0,0 0-83 0,0 0-24 0,0 0-10 0,0 0-5 16,0 0-23-16,2 4-8 15,6 1-9-15,8 5 18 16,7-1 12-16,13-2-4 16,13-1-24-16,9-6-7 15,10 0 0-15,-3 0-8 16,-5-6-1-16,-10-8 3 16,-9-2 2-16,-5-3 7 15,0-5-7-15,3-3-7 0,4-3-4 16,0-1-2-1,3-3 0-15,-1 3 0 0,-6 2 1 16,-5 3-4 0,-7 4 3-16,-3 1 0 0,-2-1 1 15,-3 2-1-15,0-1 0 16,1 2 0-16,0-4-1 16,1 2 1-16,-4 4-5 15,-4 6 4-15,-7 4 0 16,-4 5 0-16,-2 2 0 15,0 0-10-15,-2 0-3 16,-14 2 14-16,-6 6 1 16,-6 6-1-16,-3-3 5 0,-2 2-5 15,0 0 2 1,5-3 2-16,8-3-3 0,8-4 3 16,12-3-4-16,0 0 1 15,8 0-2-15,23-10 1 16,11-3-1-16,3 5 1 15,-5 8 0-15,-6 0-1 16,-9 18-3-16,-10 18-7 16,-6 13 8-16,-7 7-3 15,-2 5-22-15,0 1-87 16,0-2-110-16,0-2-185 16,0-8-619-16</inkml:trace>
  <inkml:trace contextRef="#ctx0" brushRef="#br0" timeOffset="17332.98">9811 17079 1068 0,'0'0'55'0,"0"0"24"0,0 0 122 0,0 0-104 0,0 0-84 0,0 0 0 0,54-46 10 16,-15 66 35-16,-5 6 1 15,-7 0-13-15,-10 1 5 0,-9-7-26 16,-8-4-2-16,0-1 1 16,-27-1-5-16,-16 0-12 15,-9 0-7-15,-3-1-19 16,9 0-112-16,18 1-83 15,17-6-195-15</inkml:trace>
  <inkml:trace contextRef="#ctx0" brushRef="#br0" timeOffset="17782.81">11226 17188 360 0,'0'0'1024'0,"0"0"-985"0,0 0 27 0,0 0 51 0,107 21-49 0,-56 11 21 0,-1 4-32 0,-9 1-19 0,-14 0 17 15,-18-4-16-15,-9-1-19 16,-14-3-6-16,-31-4-4 16,-14 0-8-16,-13-4-2 15,-5 1-72-15,-4-2-69 16,-7-3-210-16,-8-4-474 16</inkml:trace>
  <inkml:trace contextRef="#ctx0" brushRef="#br0" timeOffset="18288.61">8488 16908 1104 0,'0'0'98'0,"0"0"-87"16,0 0 162-16,0 0-71 0,0 0-89 0,0 0-5 0,53-10 4 0,-3 39 53 0,5 14 4 0,-10 9-9 0,-17 5-21 0,-16 2-10 16,-12-4-8-16,-18-3-17 15,-33-3-4-15,-20 1-15 16,-5-1-215-16,-3 6-176 16,4-1-702-16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10:32:51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21195 16845 601 0,'0'0'73'0,"0"0"62"0,0 0-18 0,0 0-80 0,0 0-10 0,0 0 2 15,98 0-10-15,-65 0 31 16,7 0 20-16,6 0-28 16,4 0 15-16,11 0 1 15,2 0-24-15,-2 0 6 0,0 0-25 16,-1 0 0-16,-1 3 20 15,10 0-22-15,1 0-5 16,-7-2 9-16,-6-1-11 16,-8 2 22-16,-2 2-20 15,3-1-8-15,3 2 10 16,5 3-10-16,5 0 0 16,1 1 6-16,1 1-6 15,0-1 2-15,-1 2-2 16,4 1 0-16,-3-1 6 15,-1 0-6-15,3 2 0 16,1-3 5-16,3-1-2 16,1 0 5-16,-5-2 5 0,6 5-12 15,-3-1 16-15,-1-1-17 16,-10-2 3-16,-11-3 4 16,-6-4-5-16,-8-1 7 15,-6 0-9-15,-8 0 0 16,-5 0 12-16,-6 0-12 15,-3 0 0-15,-5 0-4 16,-1 0-6-16,0 0-148 16,-3 0-199-16,-17-7-322 15</inkml:trace>
  <inkml:trace contextRef="#ctx0" brushRef="#br0" timeOffset="2101.44">19218 17691 1154 0,'0'0'78'0,"0"0"-71"16,125 0 186-16,-55 8-108 0,8 6-57 0,4 3-10 0,0 3-1 15,-4 0-17-15,-6-4 0 16,-6-3 5-16,-9-3-5 15,-8 0-17-15,-11-10-208 16,-18 0-207-16</inkml:trace>
  <inkml:trace contextRef="#ctx0" brushRef="#br0" timeOffset="3634.24">3699 15073 1113 0,'0'0'59'0,"0"0"-15"16,0 0 142-16,0 0-90 0,0 0-35 0,0 0-12 0,25 34 4 15,-1-33 3-15,12-1-8 16,16 0-6-16,14-8-40 0,4-10 7 15,0-6-9 1,-9-5 3-16,-7-3-8 0,-5 1-29 16,-12 6-207-1,-10 3-270-15</inkml:trace>
  <inkml:trace contextRef="#ctx0" brushRef="#br0" timeOffset="13646.03">3847 14671 981 0,'0'0'320'0,"0"0"-285"0,0 0 171 0,0 0-123 0,0 0-62 0,0 0 21 0,0 0-4 16,-29-11-14-16,29 11 0 15,3 0-2-15,9 0 6 16,3-5 8-16,0-6-17 0,-5 0-16 15,-5 1 5 1,-5 3-8-16,0 3-5 0,0 3-34 16,-8 1-33-16,-5 0-50 15,1 0-170-15,6 4-184 16</inkml:trace>
  <inkml:trace contextRef="#ctx0" brushRef="#br0" timeOffset="13855.5">4243 14697 1039 0,'0'0'294'0,"0"0"-278"16,0 0 144-16,0 0-79 0,0 0-34 15,0 0-25 1,0-5-19-16,0 4-3 0,0-1-5 15,11 1-176-15,10-5-162 16,9-1-360-16</inkml:trace>
  <inkml:trace contextRef="#ctx0" brushRef="#br0" timeOffset="14015.26">4609 14636 1075 0,'0'0'75'16,"0"0"14"-16,0 0 27 16,0 0-97-16,0 0-19 15,0 0-161-15,100-25-413 0</inkml:trace>
  <inkml:trace contextRef="#ctx0" brushRef="#br0" timeOffset="14140.06">4921 14627 1198 0,'0'0'32'16,"0"0"13"-16,0 0-45 15,0 0-18-15,0 0-290 16</inkml:trace>
  <inkml:trace contextRef="#ctx0" brushRef="#br0" timeOffset="16864.84">4967 14438 525 0,'0'0'45'0,"0"0"52"0,0 0 41 0,0 0-52 0,0 0-21 0,0 0-9 15,-16-8-3-15,16 8 12 16,0-2-13-16,0 2-2 16,0 0-9-16,0-1-1 15,0 0-17-15,0-2-15 16,1 1 5-16,5 1-9 0,6-2 7 16,1 2-6-1,7-1 4-15,1 1-2 0,4-1 1 16,3 2-3-16,1 0 0 15,-1 0-2-15,0 0 2 16,1 0-4-16,-1 0 3 16,0 0 3-16,-5 0 1 15,5 0-1-15,-1-1 0 16,-2-1-3-16,2 1 3 16,0 1-3-16,1-1-1 15,1-1 1-15,2 2-1 16,0-3-2-16,1 2 1 15,-3-1 1-15,0 0 2 16,-4-1-3-16,-1 1 3 0,0 0 0 16,1 0-5-16,1 1 1 15,-3 1 0-15,3 0 0 16,-1 0 0-16,-4 0 0 16,-3 0 0-16,0 0-2 15,-4 0 2-15,-1 0-1 16,-4 0 0-16,-5 0 0 15,1 0 1-15,-5 0-1 16,0 0 0-16,0 0 3 16,0 0-3-16,0 0 0 15,0 0 0-15,0 0-3 16,0 0-3-16,0 0-12 16,0 0-11-16,0 0-13 0,0 0-23 15,0-3-10-15,-3-1-26 16,-5-2-5-16,1 1-13 15,-3-1-122-15,4-2 46 16,0 1-138-16</inkml:trace>
  <inkml:trace contextRef="#ctx0" brushRef="#br0" timeOffset="17846.3">5697 14287 450 0,'0'0'103'0,"0"0"-57"0,0 0 91 0,0 0-45 0,0 0-26 0,0 0-21 0,-39-14 17 15,31 13-15-15,2-2-33 16,-4 2 17-16,2-1 7 16,2 1-17-16,0-1 0 15,1 1 4-15,2 0-7 0,0 1-3 16,3-2-7-16,-2 2 4 15,2 0-1-15,0 0-7 16,0 0 1-16,0 0-3 16,0 0 0-16,0 0 2 15,0 0-4-15,0 0 0 16,0 0-1-16,0 0 1 16,0 0 0-16,0 0-1 15,0 0-2-15,0 0 2 16,0 0-4-16,0 0-8 15,0 0 4-15,0 0 6 16,5 0 3-16,11 3 14 16,2 4-8-16,7 0 4 15,4-1-9-15,2 1 5 0,4-2-2 16,4 2-2-16,-4 0-2 16,-4-1 0-16,-3 0 5 15,-8-1-4-15,-1-2-1 16,-7 1 0-16,0-2 2 15,-6 1-1-15,2-2 0 16,-5-1 0-16,1 2-1 16,-2-2 6-16,0 0-4 15,-2 0-2-15,0 0 0 16,0 0 1-16,2 1 3 16,-2-1-1-16,0 0-1 0,0 0 2 15,0 0-2 1,0 0-2-16,0 0 10 0,0 0-5 15,0 0-1-15,0 0-1 16,0 1 3-16,0-1 1 16,0 0 0-16,0 0-1 15,0 0 1-15,0 2-2 16,0 1-1-16,-4 2 3 16,-5 4 1-16,-2 2 5 15,-4 4 9-15,0 5-13 16,-6 6 7-16,-1 2 3 15,1 3 1-15,-1 0 9 16,2-2-11-16,5 0-3 16,3-5-9-16,1-3-1 15,0-4-3-15,6-3 1 16,0-4-2-16,1-6 0 0,4-3 0 16,0-1-1-16,0 0 0 15,0 0 1-15,0 0-1 16,0 0-47-16,0-4-88 15,8-4-133-15,-5 0-390 16</inkml:trace>
  <inkml:trace contextRef="#ctx0" brushRef="#br0" timeOffset="20997.74">11727 16408 891 0,'0'0'163'0,"0"0"31"0,0 0-29 0,0 0-77 0,0 0-40 0,0 0 22 16,0 0 25-16,-109 17-16 15,73-7-29-15,4 4-17 16,13 5-11-16,6 6-13 16,13 7 4-16,0 13-8 15,32 5 4-15,15 6-4 0,11 2-5 16,5 0 0-16,1-3-2 15,-3-3-35-15,-3-5-92 16,-10-6-122-16,-9-8-216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10:33:15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581 13968 1040 0,'0'0'49'0,"0"0"-45"0,0 0 63 0,0 0 111 16,0 0-92-16,0 0-51 0,0 0 2 0,158 3 41 0,-42 10-6 0,21 3-48 0,10 2-17 16,5 4 33-1,-3 1-26-15,-7 0 7 0,-23-5 7 16,-29-6-20-16,-25-5 10 16,-23-7-18-16,-18 0 1 15,-11 0 2-15,-5 0-3 16,-4 0-2-16,-4 0-7 15,0 4-187-15,-10 8-173 16,-17 2-499-16</inkml:trace>
  <inkml:trace contextRef="#ctx0" brushRef="#br0" timeOffset="295.98">782 14599 1007 0,'0'0'158'15,"0"0"-158"-15,0 0 70 16,0 0-12-16,0 0-29 15,157 35 62-15,-56-15-47 16,11 3-43-16,3-3 19 0,-2-1-20 16,-7-3-4-16,-12-5 3 15,-13-7-102-15,-7-4-390 16</inkml:trace>
  <inkml:trace contextRef="#ctx0" brushRef="#br0" timeOffset="978.62">2423 14014 618 0,'0'0'112'0,"0"0"-71"0,-125-70 146 0,73 49-58 0,-3 4-4 0,-1 5-22 0,-2 6-43 0,-3 6-13 16,0 0 15-16,1 7-16 16,2 14 3-16,1 6-3 15,4 7-4-15,3 4 7 16,6 7-23-16,5 7-22 15,6 6 31-15,3 4-33 16,12 3 9-16,11 0 1 16,7 1-9-16,6 1 2 0,24-1-5 15,11-1 0 1,6-3-6-16,6-6 6 0,5-6 0 16,5-10-1-16,0-8 4 15,1-11-6-15,2-13 3 16,1-8 0-16,-3-2 9 15,6-24-8-15,-6-12-1 16,-3-11 3 0,-3-16 1-16,-5-16-8 0,-1-10 3 15,-12-4-32-15,-11 9 32 16,-19 11-39-16,-10 16 0 16,-24 14-32-16,-15 11-42 15,-10 10 11-15,-3 11-97 16,-8 12-205-16</inkml:trace>
  <inkml:trace contextRef="#ctx0" brushRef="#br0" timeOffset="2265.09">460 15322 855 0,'0'0'64'0,"0"0"-52"0,0 0 60 0,86 5 61 0,-17 9-32 0,13 2-34 0,12 4-53 0,5 0 0 0,-1-1-3 15,-10-2-8-15,-9-2-1 16,-19-5-2-16,-20-1 0 15,-15-3-10-15,-16-4 8 16,-9 1-99-16,0-1-153 16,-15 1-235-16</inkml:trace>
  <inkml:trace contextRef="#ctx0" brushRef="#br0" timeOffset="2760.71">495 16200 756 0,'0'0'92'0,"0"0"-16"0,0 0 82 0,0 0-47 0,0 0-49 0,0 0 5 0,17 30 11 0,8-20-23 0,8 1-10 15,9 1-29-15,9-4 4 16,5 1-20-16,5-3-4 15,7-2-15-15,2-1-177 16,0-2-143-16,-6-1-124 16</inkml:trace>
  <inkml:trace contextRef="#ctx0" brushRef="#br0" timeOffset="3177.36">1677 16286 637 0,'0'0'179'16,"0"0"-138"-16,0 0 164 15,0 0-103-15,78 18-1 16,-50-14-40-16,4 0-55 16,-1-1 14-16,5 0-20 0,2-2-2 15,1-1-1 1,6 0-55-16,1 1-105 0,2 2-22 16,-2-1-111-16,-5 2 93 15,-4-1 43-15,-3 1 125 16,-7-1 35-16,-3 1 111 15,-5-2 38-15,-5 0 9 16,-6 0-27-16,0 1-14 16,1 0-78-16,-2-2-29 15,4 2-10-15,-5-3-25 16,-3 0-338-16</inkml:trace>
  <inkml:trace contextRef="#ctx0" brushRef="#br0" timeOffset="4431.31">509 17862 479 0,'0'0'368'15,"0"0"-277"-15,0 0 83 0,0 0-8 0,0 0-48 0,0 0-39 0,-43 0-17 0,40 0 15 16,3 0-42-16,0 0-10 15,0 3-8-15,16 2-11 16,14 4 11-16,18 3-2 16,15 2 23-16,14 3 11 15,8 3-20-15,9 0 13 16,3 2-6-16,-6-1-19 16,-3 1 15-16,-6-4-21 15,-6-3-10-15,-4-1 18 16,-2-4-19-16,-10-1-2 0,-11-2 1 15,-10-1-1 1,-11-2-1-16,-7 0 1 0,-9-1-14 16,-6-3 9-16,-6 0-88 15,4 0-30-15,-4 0-74 16,0-3-186-16,0-11-495 16</inkml:trace>
  <inkml:trace contextRef="#ctx0" brushRef="#br0" timeOffset="7300.82">5310 15605 602 0,'0'0'63'16,"0"0"-29"-16,0 0 113 0,0 0-58 0,0 0-33 0,0 0-8 0,-3 0-5 0,3 0 23 15,0 0-43-15,0 0 1 0,0 0 6 16,0 0-21-16,0 0 1 16,6 2-1-16,16 3-9 15,10-1 47-15,5 0 0 16,14 1 4-16,6-1 0 16,5-1-28-16,2 1 9 15,-4 0-4-15,-3 1-25 16,-5-2 18-16,-4-1-18 15,-2 0-3-15,-3-1 8 16,3 1-7-16,-2-1 6 16,-1 2-7-16,-3 0 0 15,-4 1-1-15,-6 0 1 0,-3 1 0 16,-4-1 0 0,-1-2 4-16,-2 3-4 0,0-3 0 15,-5 1 1-15,-1 0-3 16,2-2 2-16,-3 2 0 15,-3-1-2-15,-4-1 5 16,-4-1-7-16,-2 0 4 16,0 0-12-16,0 1 1 15,0-1-83-15,0 2-31 16,0-2-73-16,0 0-215 16</inkml:trace>
  <inkml:trace contextRef="#ctx0" brushRef="#br0" timeOffset="7943.55">6061 15329 498 0,'0'0'55'0,"0"0"-12"0,0 0 82 0,0 0-26 0,0 0-39 0,0 0 23 15,-57-24-13-15,57 22-14 16,0 1 5-16,0 1-24 16,0 0 0-16,0 0 5 15,0 0-42-15,10 3 1 16,11 11 4-16,14 4 7 15,6 2 4-15,6 2 5 0,5 1-2 16,-3-5 32 0,-6-4-35-16,-8-4-7 0,-15-6 6 15,-9-2-13-15,-8-2 14 16,-3 0-7-16,0 1 10 16,0 1 13-16,0 3-32 15,0 7 0-15,-9 8 14 16,-6 5-5-16,-6 7 13 15,-3 4-6-15,-7 0-7 16,-8 3 27-16,-7-4-31 16,-4-2-1-16,-3 0-3 15,-1-4 4-15,2 1-10 16,4 2 1-16,4-1-41 16,8-1-170-16,3-1-157 0</inkml:trace>
  <inkml:trace contextRef="#ctx0" brushRef="#br0" timeOffset="13775.82">8411 15583 499 0,'0'0'143'0,"0"0"-116"0,0 0 53 0,0 0 37 0,0 0-55 0,0 0-27 16,0 0-5-16,-7 0 11 15,7 0-27-15,0 0 17 16,0 0 15-16,0 0-17 15,0 0 4-15,0 0 4 16,0 0-5-16,0 0 16 0,0 0-19 16,0 0 1-16,7-3 1 15,-2-4-23 1,3 0 0-16,-2 0-8 0,0-2 2 16,4 1 10-16,-1-1-9 15,2-2-3-15,0 0 8 16,3-2-7-16,2 0 7 15,1 2-8-15,0-2 3 16,0 0 1-16,1 1-2 16,-3-2-2-16,4-1 5 15,-1-3-4-15,2 0 4 16,-1-2-5-16,1-1 2 16,2 0 5-16,-3 0-6 0,4-2-1 15,0 2 9-15,4 0-8 16,2 0 9-16,3-1-6 15,3 1-2-15,-1-3 15 16,3 0-13-16,-4-1-4 16,-2 0 11-16,2-2-9 15,0 1-4-15,1-2 2 16,7 1 0-16,2 2-1 16,3-2 1-16,2 0 0 15,-2 0 0-15,0 2 4 16,-4 1-5-16,-1 3 1 0,0 0 0 15,0 1-2 1,-1 0 2-16,3-2 0 0,-1 0 3 16,1-2-1-1,5 2-1-15,1 1-1 0,2-1 0 16,-2 3 1-16,-2 2-1 16,0 0 0-16,-5 2 0 15,4 0 3-15,0 0-6 16,2 0 3-16,2 2 0 15,-1-1-4-15,0 2 4 16,0 2 0-16,2 0-3 16,2 0 6-16,0 2-6 0,0-2 3 15,-1 2 0 1,-2 1-2-16,-1 1 2 0,-3 1 0 16,-2-1-1-16,2 3 6 15,0 2-7-15,3 1 2 16,2 0 0-16,0 0-1 15,-3 0 1-15,-2 0 0 16,-4 3-1-16,-2 2 6 16,0-1-8-16,-1 2 3 15,1-2 0-15,2 0-1 16,0 2 1-16,1-2 0 16,3 2-3-16,-2 1 6 15,0-2-4-15,0 1 1 16,0 1 0-16,-2-1-3 15,0 0 3-15,-1 1 0 16,-2-2-1-16,-1 1 5 0,-5 0-6 16,0-1 2-16,-4 1 0 15,0-1-2-15,0 1 2 16,0 1 0-16,-1 0 0 16,2 0 4-16,3 2-5 15,0 1 1-15,-1 0 0 16,3 0-1-16,-1 1 1 15,2-2 0-15,-5 3 1 16,-1-1 2-16,-3-1-5 16,-2 0 2-16,4 1 0 15,-1-1 0-15,2 3 0 0,3-2 0 16,-1 0 1-16,3 0 0 16,-1-1 1-16,2 0-2 15,-5 0 0-15,-1 0-6 16,0 0 6-16,-2 0 0 15,5 1 0-15,0-1 1 16,1 1-1-16,3 1 0 16,1 0 0-16,-2 1-2 15,-2 3 2-15,1-3 0 16,-2 4 0-16,2 2 1 16,-1-1 1-16,3 2-2 15,2-1 0-15,0 0-1 16,-2-2 1-16,1 0 0 15,-3 0 1-15,2 2 3 16,2 0-4-16,0 1 0 0,-1 1 0 16,-1-1-2-16,0-1 2 15,-3 3 0-15,1-1 2 16,-1 3 2-16,2 1-6 16,0 2 2-16,3 1 0 15,2-1-1-15,1 1 1 16,0 1 0-16,-5-3-4 15,-3 0 5-15,-1-3-2 16,-1-1 1-16,0-1 0 16,0-1-3-16,-1 0 3 15,2-1 0-15,0-1-1 16,-2 1 5-16,-1 1-5 0,0 0 1 16,-3-1 0-16,-1 2-1 15,-2-1 1-15,-4-1 0 16,-1-1-1-16,-5-1 4 15,3-2-3-15,-2-1 0 16,-3 1 0-16,2-4 12 16,-3 0-10-16,2-1 4 15,-3-2 9-15,2 1-9 16,-3-4 12-16,-1 0-13 16,-2-3-1-16,-4 1 2 15,0-3-6-15,-2 0 0 16,0 0 0-16,0 0 5 15,0 0-4-15,0 0-1 0,0 0-17 16,-9 0-17-16,-8 0-209 16,-5-3-307-16</inkml:trace>
  <inkml:trace contextRef="#ctx0" brushRef="#br0" timeOffset="14276.28">14502 15326 644 0,'0'0'34'0,"0"0"4"0,0 0 93 0,0 0-28 0,0 0-12 0,0 0-30 15,-11-38-9-15,10 38 18 0,-1 0-14 16,2 0-10-16,0 0-25 0,0 0-15 15,0 4 19-15,2 17-19 16,13 9 15-16,10 5 5 16,2 7-11-16,0 2 6 15,-3 1-11-15,-11 3-5 16,-5 0 24-16,-8 0-22 16,0-3 22-16,-11-2 15 15,-16-5 8-15,-10-7 3 16,-9-3-19-16,-10-5-22 15,-5-3 10-15,-7 3-23 16,-7 4-2-16,-7 8-3 16,-10 4-200-16,-8-3-351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10:33:54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3709 17142 1227 0,'0'0'131'0,"0"0"-42"0,0 0 86 0,0 0-110 0,0 0-17 0,0 0-13 15,0 0-32-15,0 0-3 0,0 10-4 0,8-7-154 16,-1 1-215-16,2 2-573 16</inkml:trace>
  <inkml:trace contextRef="#ctx0" brushRef="#br0" timeOffset="230.78">3900 17338 1054 0,'0'0'63'16,"0"0"107"-16,0 0-51 16,0 0-55-16,0 0-45 15,0 0-4-15,66 52-15 16,-60-48-1-16,1 1-127 15,-1-5-227-15</inkml:trace>
  <inkml:trace contextRef="#ctx0" brushRef="#br0" timeOffset="2124.64">3987 4751 891 0,'0'0'98'0,"0"0"-98"0,0 0-69 0,0 0 69 0,0 0 21 0,55-78-2 0,-51 71 14 16,-4 3 17-16,0 2 29 16,0 2-16-16,-3 0-11 15,-11 3-46-15,-3 10 2 16,-1-1-8-16,6-4 0 16,5-4-1-16,7-1-1 15,0-3-1-15,0 0-8 16,0 0 11-16,0 0 8 15,4-8-8-15,1-4-70 16,-5 1-80-16,0-1-242 16</inkml:trace>
  <inkml:trace contextRef="#ctx0" brushRef="#br0" timeOffset="3154.89">8394 7305 1778 0,'0'0'39'0,"0"0"9"0,0 0 26 16,0 0-23-16,0 0-18 0,0 0-9 0,-28-11-24 0,28 11 0 0,0 0-51 0,0 0-186 15,0-2-435-15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10:39:59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1616 17551 1130 0,'0'0'18'0,"0"0"-5"0,0 0 83 0,0 0 10 0,0 0-21 0,0 0 16 0,0 0-11 0,-28-56-37 16,29 90-20-16,21 15 8 15,7 9-5-15,5-4-10 16,2-8-20-16,3-11-2 16,-1-11-3-16,4-10 4 15,3-11-7-15,6-3 2 16,7-28 0-16,3-19 11 16,-3-13-5-16,-7-6 4 15,-8-1-1-15,-8 5-5 16,-4 6-2-16,-1 6-2 15,-2 4 0-15,0 7 0 0,2 9-5 16,-1 4-27 0,11 5-59-16,8 2-86 0,4 5-139 15,-1 2-337-15</inkml:trace>
  <inkml:trace contextRef="#ctx0" brushRef="#br0" timeOffset="3950.74">8447 18567 915 0,'0'0'128'0,"0"0"-56"0,0 0 125 0,0 0-53 0,0 0-69 0,0 0-2 0,0 0-19 16,-53 25 7-16,45-20-7 15,1-3-16-15,1 1-1 16,5 0-18-16,-1-3-2 16,2 0-4-16,0 0-8 15,0 0-5-15,3 0-8 16,16 0 8-16,7 0 6 15,6 0-6-15,9-7-4 16,8-1 1-16,6-2-9 16,2 0-17-16,6 0-19 15,0 2-17-15,6-1-19 16,-3 2-30-16,-2 0 17 16,-6 1-17-16,-5 0-9 0,-6 1-6 15,-2 1-34-15,-8-2-130 16,-2 1-303-16</inkml:trace>
  <inkml:trace contextRef="#ctx0" brushRef="#br0" timeOffset="5349.14">12322 17579 1197 0,'0'0'5'0,"0"0"10"0,0 0 36 0,0 0 50 0,0 0-76 0,0 0-25 16,-76 6 4-16,76 3-4 15,8-5 0-15,11-4 12 16,-1 0-10-16,1-7 18 15,-3-12 1-15,-8-1-7 16,-5-2 27-16,-3-3-20 0,0 2-11 16,-3 2 11-16,-12 7-12 15,-3 9 20 1,-4 5 6-16,-2 16-21 0,0 18-5 16,6 14-8-16,11 4 8 15,7 0 11 1,0-6-14-16,23-7 4 0,6-9-8 15,7-8-1-15,1-9 2 16,3-12-3-16,1-1-5 16,8-15-16-16,-4-18-76 15,-1-13-40-15,-5-11-84 16,-9-16-10-16,-12-15-87 16,-15-9 151-16,-3-1 167 15,-2 17 65-15,-12 26 121 0,6 26 44 16,-3 25-46-16,0 7 12 15,3 35-150-15,1 20 0 16,4 15 19-16,3 5 10 16,0-2-28-16,0-6-2 15,0-10-8-15,3-11-10 16,1-9-3-16,-1-16-23 16,-1-11 2-16,1-9-5 15,0-4 2-15,5-1-3 16,6-26 3-16,4-16 10 15,1-16 2-15,4-1-11 0,0 8-1 16,4 19 0 0,3 19 0-16,4 14-6 0,-1 7 6 15,-4 19 7-15,-10 7 10 16,-9 0-9-16,-10 0 3 16,0-3 14-16,-19 3-20 15,-9 0-1-15,0-3-4 16,5-5-2-16,7-8-82 15,8-10-125-15,8-7-199 16,0-4-111-16</inkml:trace>
  <inkml:trace contextRef="#ctx0" brushRef="#br0" timeOffset="5834.29">12968 17538 648 0,'0'0'192'0,"0"0"-60"0,0 0 32 0,0 0-46 0,0 0-57 16,0 0-7-16,0 60 27 15,0-28-31-15,6-1-20 16,5-2-19-16,3-6 1 16,0-7-11-16,0-5 0 15,0-7 1-15,0-4-2 16,2 0 5-16,-1-15 1 15,1-10 1-15,-4-14 7 0,0-3-12 16,0-2 6 0,0 3 1-16,3 9-8 0,2 9 10 15,0 10 2-15,-4 9 4 16,0 4 11-16,-6 6-26 16,1 17 12-16,3 5 3 15,-1 3-7-15,2-3-7 16,4-4-3-16,0-3 0 15,7-4 0-15,-1-10 0 16,-5-4 0-16,3-3 4 16,-2-6-2-16,-4-15 9 15,-2-4-5-15,-3-6-5 16,-6 5 6-16,-3 7-7 16,0 8 0-16,0 8 0 15,-11 3-27-15,-2 0-20 0,1 7-23 16,5 5-46-16,7-1-96 15,0-4-231-15</inkml:trace>
  <inkml:trace contextRef="#ctx0" brushRef="#br0" timeOffset="6050.59">13634 17235 1058 0,'0'0'132'0,"0"0"39"0,0 0-78 0,0 83-30 0,0-27 47 0,0 3-55 0,0-7-19 0,6-3-32 0,4-5 0 15,2-9-8-15,0-8-12 16,4-10-116 0,-1-14-128-16,2-3-97 0</inkml:trace>
  <inkml:trace contextRef="#ctx0" brushRef="#br0" timeOffset="6174.9">13670 17380 943 0,'0'0'90'0,"-5"74"-21"16,27-42 10-16,29-6-49 16,19-5-30-16,19-10-9 0,18-6-261 15</inkml:trace>
  <inkml:trace contextRef="#ctx0" brushRef="#br0" timeOffset="6901.39">19431 18817 617 0,'0'0'195'0,"0"0"-30"0,-95 0-44 0,67 0 12 0,6 0-37 0,8 0-4 0,9 0 3 0,5-4-38 0,8-1-38 16,29 1-15-16,17-2-3 16,20-2 0-16,8-4-1 15,5-1 0-15,-5 0-21 16,-7-1-88-16,-8-2-96 16,-11 1-227-16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10:40:10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8537 2929 235 0,'0'0'867'0,"0"0"-741"0,0 0 60 0,-6 81-55 0,2-41-24 16,4 0-20-16,0-6-35 15,11-9-15-15,11-11-3 16,9-11 8-16,15-3-5 16,20-32 2-16,12-15-15 15,3-13-10-15,0-7-14 16,-11-2 0-16,-6-7-16 15,0-6-44-15,-4 4-72 16,-2 12-45-16,-9 19-155 0,-11 24-221 16</inkml:trace>
  <inkml:trace contextRef="#ctx0" brushRef="#br0" timeOffset="4555">715 12361 1216 0,'0'0'91'0,"0"0"-49"0,0 0 124 0,0 0-49 0,0 0-52 16,0 0-54-16,0 0-1 0,-18 32 0 16,63-24 44-1,10-7-18-15,5-1 6 0,-5 0-23 16,-10-6-14 0,-7-5 0-16,-16-2 3 0,-3 1 0 15,-10-2-4-15,-8 1 7 16,-1 5 16-16,0 2-3 15,0 4 0-15,0 2-1 16,0 2-23-16,0 23-5 16,0 13 3-16,0 13 2 15,0 3 5-15,0-4-4 16,0-3 0-16,0-8-1 16,0-5 2-16,-4-5-1 15,-5-8-1-15,-7-9 3 16,8-3-1-16,-1-8 2 0,3-1 0 15,0 0 0 1,6 0 5-16,0-11-9 0,16-9-7 16,20-8 7-16,16-3 0 15,11 0-8 1,4-3-61-16,-1-1-94 0,-5-4-146 16,-9-3-27-16,-13-4-190 15</inkml:trace>
  <inkml:trace contextRef="#ctx0" brushRef="#br0" timeOffset="4674.17">1494 12220 996 0,'0'0'282'16,"0"0"-10"-16,0 0-194 16,0 87-21-16,6-15 51 15,6 7-75-15,7 3-30 0,2 3-3 16,4 11-53 0,4 0-216-16,2-5-281 15</inkml:trace>
  <inkml:trace contextRef="#ctx0" brushRef="#br0" timeOffset="6377.84">569 7338 1550 0,'0'0'15'0,"0"0"42"0,0 0-1 0,0 0-15 0,80-26 0 0,-4 2-2 0,4-4-35 15,-6 3 5 1,-17 5-9-16,-20 3 0 15,-13 8 0-15,-18 5-13 16,-6 1 10-16,0 0 0 0,-5 2-1 16,-8-2 2-1,4 3-5-15,0 0 6 0,6 0 1 16,3 0 3-16,-2 0-2 16,1 0 7-16,1 0 0 15,0 0 7-15,0 0-5 16,0 0 8-16,0 0 4 15,0 0 1-15,-4 0-1 16,-1 11 1-16,-2 13-9 16,-1 13 1-16,2 10-2 15,6 4 6-15,0 2-8 16,0 1-3-16,15-5 5 0,0-7-3 16,-6-3-7-16,-3-8 6 15,-3-8-9-15,-3-1 0 16,0-5 0-16,-12-3 0 15,-15-1 0-15,-10-2 0 16,-11-6 0-16,2-1 0 16,3-1-3-16,10-1 2 15,12-1-1-15,14 3 1 16,5 1-3-16,2 3-2 16,12 2-8-16,22-5 4 15,24-5 0-15,17 0 0 0,10-20-25 16,0-7-49-1,-4-3-20-15,-14-1-74 16,-9-3-103-16,-15-4-16 0,-13-3-152 16</inkml:trace>
  <inkml:trace contextRef="#ctx0" brushRef="#br0" timeOffset="6545.93">1273 7308 702 0,'0'0'412'0,"0"0"-231"0,0 0-27 0,0 0-83 0,0 0-20 0,0 0 62 0,28 53-52 0,-19-20-10 16,-9-3-21-16,0-7-13 0,0-4-12 16,2-9-5-1,23-10 0-15,18 0-9 0,14-16-32 16,12-8-105 0,-2-2-121-16,-7-1-185 15</inkml:trace>
  <inkml:trace contextRef="#ctx0" brushRef="#br0" timeOffset="11095.1">5219 16295 987 0,'0'0'23'0,"0"0"-17"0,0 0 72 0,0 0-28 0,0 0-44 0,0 0-2 0,6-12 12 15,12 9 36-15,6 0-10 16,7-3 16-16,11-1 15 16,4 0-20-16,8 0-25 15,1 0-6-15,5 1-10 16,-5 5-6-16,-1-1-6 16,-1 1 0-16,1 1 3 15,-2-3-3-15,-1-1 2 16,3 0 0-16,-3 0 0 15,-1-1-2-15,-1 1 0 0,-4 1 0 16,-2 1-1-16,1 0 3 16,-2 1-2-16,2 0 1 15,0-1-1-15,0-1 0 16,0-1 0-16,-1 0 0 16,0 1 0-16,2-1 0 15,1-1-1-15,-4 1 0 16,-3-3 1-16,-2 1 2 15,-4 2-2-15,-2-2 0 16,-3 2 0-16,-5 1 0 16,4-1 0-16,-2 3 0 15,0-2 0-15,-1 1 0 16,0 0 0-16,-1-1 0 0,-3 2-1 16,0-4 1-16,-1 3 0 15,0-1 3-15,-2-1-3 16,1 2 0-16,-3 1 0 15,4-1 0-15,0 1 0 16,-2 0 0 0,2-2 0-16,-2 1-2 0,1 1 2 15,-3-1 1-15,-2 2-1 16,1 0 0-16,0-1 2 16,0 1-2-16,-1-1-1 15,1 1 0-15,-2-2 1 16,1 1 0-16,-2-1 1 15,2 1-1-15,-1-1 0 16,-3 1 1-16,1 0-1 16,-5 1 0-16,-1 0-1 0,1 0-1 15,-1 0 1-15,1 0 1 16,2 0 2-16,-4 0-2 16,0 0 0-16,0 0-2 15,-3 0 4-15,3 0-2 16,-1 0 0-16,-2 0-1 15,1 0-2-15,-1 0 3 16,0 0-5-16,0 0 4 16,0 0 1-16,0 0 0 15,0 0 0-15,0 0 0 16,0 0 0-16,0 0 0 16,0 0-1-16,0 0 0 0,0 0-3 15,0 0 4-15,2 0-3 16,1 0 3-16,0 0 1 15,1 0 1-15,0 0-2 16,-1 0 0-16,0 2 0 16,3 0 2-16,-1-1-2 15,-2 1 0-15,6-1 1 16,-5 1-1-16,4-1 0 16,-1-1 2-16,1 0-1 15,2 0-1-15,-2 1 1 16,-1-1 0-16,1 0-1 15,0 0 0-15,0 2 0 16,1-1 1-16,-3 1-1 0,6-1 0 16,-3 1 0-1,2-1 2-15,2-1-8 0,-3 1 6 16,5-1 0-16,-3 2 0 16,1-1-1-16,-1 1-7 15,-3-1-4-15,1 0 4 16,-2 1 5-16,0 1-4 15,-2-2 2-15,0 2 3 16,1 0 0-16,0-2 2 16,-1 2 0-16,2-2-1 15,-1 0 0-15,1 1-2 0,-1 1-2 16,2-2 0 0,0 2-1-16,2 0 0 0,0-2 5 15,0 0-1-15,-1 1-1 16,1-2 1-16,2 0 0 15,1 0 1-15,2 0-7 16,2 0 6-16,3 0-4 16,3 0 4-16,-1 0 1 15,3 0-2-15,3-3-19 16,1 0-13-16,5 2-14 16,-1-1-16-16,-3 2-4 15,-1-1 30-15,-4 1 31 16,-1-1 3-16,-1 1 4 15,-2 0 1-15,0-2 1 0,0 2 3 16,0-1 8-16,2-1-1 16,-2 1 0-16,-1 1 4 15,0 0 0-15,-3 0 6 16,0 0-6-16,-6 0-2 16,4 0 0-16,1 0-1 15,4 0 1-15,-1 0-8 16,2 0-4-16,1 0 5 15,0 0-5-15,2 0 0 16,0 1-1-16,-1 2 0 16,2-1 2-16,0-1-2 15,0 0 0-15,0-1 2 0,4 0-2 16,-1 0 0 0,-1 3-1-16,-3-1 2 0,-1-1-4 15,0 2 3-15,-2-3-1 16,0 0 0-16,-2 0 2 15,-2 0-1-15,2 0 0 16,-1 0 0-16,2 0 1 16,-3 0-1-16,1 0 0 15,-1-2-2-15,0 2 3 16,3 0-1-16,-3-1 0 16,0 0 1-16,-3 1-1 15,1-2 0-15,-1 2 0 16,3 0 1-16,0 0-1 0,0 0 0 15,-1 0 0-15,2 0 1 16,-3 0 1-16,-1 0-2 16,1 0 0-16,-2 0 1 15,0 0 0 1,2 0-1-16,-2 0 0 0,1 2 1 16,0-2 0-16,0 0-1 15,1 1 0-15,-2 2 0 16,0-2 0-16,-1 2 0 15,-1-2 1-15,1-1-1 16,-4 0 0-16,4 0 0 16,-2 0 0-16,0 0-2 0,-1 2 3 15,2-2-1 1,-3 1 1-16,-2 1 0 0,4-2-2 16,-4 1 1-1,4-1 0-15,0 0 1 0,0 0-1 16,1 0-2-16,-2 0 1 15,-1 0 2-15,-1 0-1 16,4 0 0-16,-2 0 0 16,1 0-1-16,0 0 2 15,0 0-1-15,0 0 0 16,0 0 0-16,1 0-1 16,0 0 0-16,0 0-5 15,0 0 4-15,0 0 1 16,2 0 0-16,0 0 1 15,0 0-1-15,2 2-2 16,-2-1-1-16,-2 0-6 0,-2 2 6 16,5-3-3-16,-2 0 1 15,1 0 2-15,1 0-2 16,-5 0 1-16,1 2-2 16,0-2-5-16,0 1 8 15,-3 1-10-15,2-1 10 16,-1 0 0-16,-3-1 4 15,2 0 0-15,-3 0 0 16,0 0 0-16,-1 0 5 16,1 0-5-16,-1 0 10 15,1 0-6-15,-1 0-1 0,-2 0 1 16,0 0-3-16,-2 0 0 16,0 0-2-16,0 0-4 15,0 0-38-15,0 0-17 16,3 0-53-16,4 0-104 15,0 0-60-15</inkml:trace>
  <inkml:trace contextRef="#ctx0" brushRef="#br0" timeOffset="14701.59">16240 14794 498 0,'0'0'181'0,"0"0"56"0,0 0-71 0,0 0-48 0,0 0 25 16,0 0-21-16,0 0-29 0,-25-13-32 15,47 8-19 1,17-4-11-16,17-2-9 0,13 1-7 16,9 1-7-16,-1-1-4 15,-2 2-4-15,-7 0 0 16,-11-2-4-16,-9-2 4 15,-12 3 0-15,-11-1-9 16,-10 2-15-16,-8 6-6 16,-7 0-34-16,0 2-29 15,-13 0-40-15,-15 0-14 16,-14 0 15-16,-6 3-9 16,-7 7 25-16,-2 1 82 15,4 1 34-15,1 1 10 16,13-1 48-16,10-2 21 15,14-2 8-15,12-1-39 16,3-1-26-16,15 0 26 16,20-4 38-16,9 0-42 0,11-2-21 15,5 0-23-15,3 0 0 16,0 0-3-16,-5 3 1 16,-8 1-25-16,-12 0-121 15,-14 2-61-15,-12 0-84 16,-12 1-221-16</inkml:trace>
  <inkml:trace contextRef="#ctx0" brushRef="#br0" timeOffset="17994.77">15399 16288 474 0,'0'0'346'0,"0"0"-331"0,0 0 52 0,0 0 37 0,0 0-52 0,0 0-17 15,-8 0 3-15,18 0 7 16,2 0 16-16,4 0-15 16,4-1-19-16,4-2-11 15,4-1-7-15,1 1-1 16,2-1 4-16,0 1-3 15,1 0-2-15,-1 0 6 16,0 0-3-16,-1 2-5 0,3-2 6 16,0 2-10-1,0-4 3-15,-2 3 2 0,2-1-2 16,-3 0 15 0,0-1-15-16,-1 2 3 0,0-1-3 15,1 0 1-15,-2 1 5 16,0 0-6-16,-4 2-1 15,2-1 0-15,0-2-1 16,-2 0-1-16,2 1 4 16,-4-1-5-16,4 3 1 15,-1-2 4-15,3 0-2 16,0-1 6-16,2 1-7 16,-1 0-1-16,-1 0 7 15,-4 1-6-15,0 0 0 16,0-1-2-16,-4 1 1 15,2 1 1-15,1 0-2 16,1-2 1-16,1 2 4 0,2 0-4 16,-3 0 0-16,0-1 6 15,-2 1-4-15,-1-2 4 16,-3 2-3-16,2 0 6 16,-4 0 0-16,2-1-9 15,-1-2 1 1,2 2 3-16,2-1-5 0,0 1 1 15,1 1-1-15,-1 0 0 16,-2 0-1-16,-2 0 2 16,-1 0-1-16,2 0 0 15,1 0 1-15,-1 0 2 0,2 3-3 16,-1 0 1-16,-1 1-1 16,0 0 0-16,0 2 0 15,1-2 1-15,0 1 1 16,1 0-3-16,2-3 1 15,1 3 0-15,-1-3 2 16,2 2 0 0,0-1-3-16,-2 0 2 0,-1-1 0 15,1 0 1-15,-2 1-2 16,-1 2 0-16,-1-3-2 16,0 1 3-16,2 0-1 15,0-1 2-15,1-1-1 16,0-1-2-16,1 1 1 15,1 1 0-15,-1-1 3 16,2 1-3-16,1-2 0 0,1 0 1 16,1 0 0-1,-4 0-2-15,6 0-1 0,-4 0 2 16,1 0 2-16,-3 0-2 16,-1 0-3-16,-2 0 2 15,0 0 2-15,-4 0-2 16,3 0 0-16,0 0 1 15,1 0 0-15,0 0 2 16,0-2-2-16,-2 1 3 0,2-1-3 16,-2 0 0-1,1 2 0-15,-1-2 0 0,3 2 0 16,-2 0 0-16,-1 0-2 16,0 0 2-1,-1-1 2-15,2-1-2 0,0 1-1 16,-1-1 1-16,3 1 2 15,-2 1-2-15,-2-1 0 16,1 1 0-16,-3 0 0 16,3-2 1-16,-2 1-1 15,3-1 0-15,1 1 0 16,-2-2 0-16,4 3 0 16,-1-3-1-16,0 2 1 15,1-1 0-15,1-1 0 16,-5 3 1-16,1 0 1 0,-1 0-2 15,0 0 0 1,0 0-1-16,0 0 2 0,-2 0-2 16,1 0 1-16,-3 0 0 15,0 0-1-15,1-1 1 16,0 1 0-16,2 0 0 16,0-1 1-16,1 1 0 15,0-2-1-15,-2 2 0 16,3 0-1-16,-2-1 2 15,-1 1-1-15,2-1 0 16,0-1 1-16,2 1-1 16,1-1-1-16,-2 2 1 0,-1 0 1 15,0 0-1 1,-4 0-2-16,0-1 1 0,0 1 1 16,-1-1 0-16,0-1-2 15,2 1 2-15,-1-1 1 16,0 2-1-16,-2-1 0 15,1 1-2-15,-2-1 6 16,0-1-5-16,-1-1 1 16,4 1 0-16,-2-1-3 15,2 0 4-15,0 2-1 16,1-2 0-16,-2 1 2 16,4 0-2-16,-1-1-2 15,2 0 2-15,-1 0 1 16,0 2-1-16,1-2 0 15,0 1 0-15,0-1 0 0,-1 2 1 16,0 0-1 0,-2-1 0-16,3 2 0 0,-1-1 0 15,-1-1-2-15,-1 2 1 16,1 0 2-16,-1 0 1 16,2 0-2-16,-2-1 0 15,-2-1-1-15,-2 2 1 16,-1 0 0-16,2 0 0 15,-3 0 0-15,0 0 0 16,1 0 0-16,-1 0 0 0,-1 0-2 16,3 0 4-1,0 0-2-15,-1 0 0 0,5 0 0 16,-3 0 0-16,2 0-2 16,1 0 0-16,-1 0 0 15,2 0 2 1,1 0 0-16,-3 0-1 0,1 0 1 15,0 0-1-15,1 0 1 16,1 0 0-16,0 0-2 16,-2 0 2-16,3 0 0 15,-3 0 0-15,1 0 0 16,2 0 1-16,0 0-1 16,5 0 0-16,-4 0 1 15,2 0-1-15,1 0-2 16,-4 0 2-16,6 0 0 15,-3 0 0-15,3 0 0 0,-2 0 0 16,2 0 1-16,1 0-1 16,-1 0 0-16,-1 0-1 15,-1 0 1-15,2 0 0 16,0 0-5-16,-3 0 5 16,4 0-2-16,-3 0 2 15,2 0 0-15,1 0 0 16,0 0 0-16,0-2 2 15,0-3-5-15,-1 2 5 16,-4 1-4-16,1-1 2 16,-1 0 0-16,0-1 0 15,1 0 1-15,-1-1 1 0,0 1-1 16,-1 0-1-16,-2 3 3 16,1-2-3-16,-5 0 0 15,4 2 1-15,-4-1-1 16,2 1-2-16,-1 1 1 15,0-1 1-15,0-2 2 16,0 1-2-16,2-2 0 16,-3 0 1-16,0-2-1 15,2 0 0-15,-1-1 0 16,2 3 0-16,-1 0 1 16,1-1-1-16,1 3 0 15,2 0-2-15,-2-1 2 16,0 2-1-16,0 1 0 15,1 0 2-15,0 0-1 0,0 0 1 16,-1 0-1 0,2-2 2-16,0 0-2 15,0 0 0-15,-2 1 0 0,0 0 0 16,0-1-1-16,2 1 1 16,-2-1 0-16,2 1 0 15,0 1 0-15,1 0 0 16,1 0-1-16,1 0 3 15,-1 0-2-15,3 0 0 16,-2 0 0-16,1 0 0 16,-4 0 0-16,2 0 0 15,1 0 0-15,-1 0 0 16,3 3-4-16,0 2 0 16,0-1 4-16,-3 1-3 0,1-1 3 15,0 0 0-15,0-1 0 16,3 1 1-16,0-1-2 15,4-1 1-15,0 1 0 16,1-1 0-16,0 0 0 16,0 1-1-16,-2 0 1 15,2-2-5-15,-2 3 5 16,1-2-4-16,0 1-8 16,-3-1 1-16,-1 0 3 15,-2 1-9-15,-4-1-3 16,-5-2-17-16,-7 0-11 0,-7 0-52 15,0 0-34 1,-15 0-94-16,-25-4-221 0</inkml:trace>
  <inkml:trace contextRef="#ctx0" brushRef="#br0" timeOffset="21116.59">2419 16937 685 0,'0'0'183'0,"0"0"-183"0,0 0 20 0,0 0 50 0,0 0-58 0,0 0 61 0,0 0 22 0,37 3-44 15,-19-3 0-15,0 0 15 16,4 0-15-16,0 1-23 16,7 1-20-16,-1-2 3 15,8 0 11-15,0 0-14 16,3 0-3-16,-1 0 4 15,3 0-8-15,-7 0 8 16,3 0-5-16,-1 3 1 16,0-2 1-16,4-1-3 15,-1 0 2-15,3 0-1 16,1 0-2-16,-3 0 5 16,-2 0-5-16,-2 0 3 15,-2 0 4-15,-3 0 2 0,-1 0-5 16,-3 0-5-16,3 0 0 15,0 0 7-15,-2 0-5 16,5-1-2-16,-2-1 4 16,-1 1-2-16,1-1-1 15,-2-1-1-15,-3-1 1 16,1 1 4-16,-2-1-3 16,-2 1-3-16,1 1 6 15,0-1-6-15,-4 0 4 16,1-1-2-16,-1 1-2 15,2 0 8-15,1 1-7 0,1 0 1 16,1-1-2 0,-3 1 3-16,2-1-5 0,-6 0 2 15,3 0 0 1,-6 3-1-16,3-1 1 0,-6 1 0 16,1 0 0-16,-4 0 1 15,5 0-1-15,2-2 0 16,-4 1 1-16,7-1 0 15,-4 1-1-15,3-1 0 16,3 2 0-16,-3 0-1 16,1 0 1-16,2 0 0 15,-1 0 0-15,0 0 1 0,3 0-1 16,-2 0 0 0,3 0 0-16,-2 0 0 0,0-1 0 15,-2 1 0-15,-1 0 2 16,1 0-4-16,-1 0 3 15,-1 0-1-15,-5 0 0 16,2 0-1-16,-3 0 1 16,6 0 0-16,-3 0 1 15,1 0 0-15,1 0-1 16,-1 0 0-16,2 0 0 16,0 0 0-16,-3 0 0 15,3 0 0-15,-5 0 2 16,-1 0-4-16,-3 0 2 15,3 0 0-15,0 3 1 0,-3-2-1 16,0-1-1-16,4 2 1 16,-4-2 0-1,2 1 2-15,2-1-2 16,-1 2 0-16,1-2-2 0,1 0 4 16,-2 0-2-16,1 0 0 15,-2 0 0-15,0 1 1 16,0 0-1-16,-2 1-1 15,1 1 0-15,2 0 1 16,-1-1 0-16,5 0 0 16,-1-1 0-16,3 1 1 15,1-1-1-15,-2 0 0 16,1 1 0-16,-8-1 0 0,1-1 1 16,2 2-1-16,1-2 1 15,-1 0-2-15,2 0 1 16,1 0 0-16,2 0 1 15,0 0-1-15,4 0 0 16,-4 0-1-16,0 1 3 16,0 0-6-16,0 2 3 15,-4 0 1-15,0 1-1 16,0-1 1-16,2 1 0 16,1-1 0-16,2-2 0 15,2 1 1-15,0-1-1 0,4 0 1 16,-1 1-3-1,3 1 2-15,-2 0 0 0,-2-1-2 16,-1 1 2 0,-4 0 0-16,-3-1 0 0,0-1 0 15,0 2 1-15,1-3-1 16,2 1 0-16,3 1 0 16,0-2 1-16,1 4-1 15,4-4-1 1,-1 4 1-16,-1 2 1 0,-4-5-1 15,5 4 0-15,-3-4-2 16,3 2 4-16,-2-3-1 0,2 1-1 16,-1 1 0-1,0-2 0-15,-2 1 0 16,1 1 0-16,-3-1 1 16,1 2-1-16,-1-3 0 0,-1 1 0 15,-2 0 0-15,0 1 0 16,1-2 1-16,-1 1-1 15,0-1 0-15,0 0 0 16,-1 2 0-16,-2-2 0 16,4 0 1-16,-3 2-1 15,1-2 1-15,-1 0-1 16,3 0 0-16,0 0 0 16,3 0 0-16,-2 0 0 15,2 0 0-15,1 0 0 16,-1 0 0-16,-1 0 0 15,1 0-1-15,-1 0 2 16,0 0-1-16,2 0 0 0,-1 0 0 16,6 0-1-16,-6-4 1 15,6 1-2-15,0 2 1 16,-1 0 2-16,3 1-3 16,-1 0 2-16,3-3 0 15,-1 3-2 1,-3 0-4-16,1 0-34 0,-2-1-20 15,3-1-38-15,-1-2-81 16,0-3-184-16</inkml:trace>
  <inkml:trace contextRef="#ctx0" brushRef="#br0" timeOffset="27279.09">12699 15584 736 0,'0'0'95'0,"0"0"-90"0,0 0 74 0,0 0-47 0,0 0-28 0,0 0 2 15,0 0 19-15,20 0-9 0,-7 0 18 0,1 0 10 0,5 0 3 16,1 0-7-16,7 0 2 16,1 0-4-16,5-3-2 15,4 1-6-15,2-1-11 16,1 0-11-16,5 1 5 15,-3 1-2-15,4 1-2 0,-3 0 11 16,2 0-4 0,1 0-8-16,1 0 8 0,-1 0-5 15,2 0 0-15,1 0 0 16,-1 0-6-16,-2 0 3 16,-2 0-1-16,0 0 4 15,-4 0 1-15,3 0-3 16,0 0 7-16,1 0-5 15,3 0-4-15,0 0 1 16,-1 0-8-16,-3 0 0 16,0 0-2-16,-2 0 5 15,-2 0-3-15,1 0 0 0,-1 0-1 16,1 0 1-16,3-1 0 16,0-1 0-16,-2-1 4 15,-4 2-4 1,0 1 0-16,-4 0 0 0,-3 0 0 15,-2 0 1-15,-4 0-1 16,3 0 0-16,2 0 0 16,-1 0 3-16,0 0-5 15,0 0 3-15,-1 0-1 16,0 0 0-16,-2 0-1 16,0 0 1-16,0 0 1 15,0 0-1-15,2 0 0 16,0 0-1-16,-1 0 5 15,2 0-5-15,-1 0 1 16,-1 0 0-16,1 1 2 0,1-1-2 16,2 2 0-16,2-2 0 15,2 0 1-15,2 0 1 16,-1 0-2-16,0 1-2 16,-1 1 2-16,-1-1 0 15,3 0-1-15,0 1 1 16,1-1 0-16,3 1-2 15,-3-2 3-15,2 1-1 16,-1-1 0-16,-1 0 0 16,2 0 0-16,-1 0 0 0,-2 0 1 15,0 0-1 1,-3 0 1-16,-3 0-1 16,-2 0 0-16,1-1 1 0,-3 1-1 15,3 0 0-15,-1 0 3 16,-1 0-3-16,1 0 0 15,0 0 0-15,0 0 4 16,4 0-2-16,-3 0 2 16,0 0 2-16,0 0-3 15,-1 0 4-15,2 0-1 16,1 0-4-16,1 0 6 16,1 0-1-16,-2 0-2 15,6 0 1-15,-4 0-1 16,1 0 9-16,-3 0-8 15,-1 0-1-15,0-2 10 16,0 1-15-16,1-3 4 16,-1 1 1-16,0 0-5 0,0-1 6 15,1 2-4-15,2-1-2 16,0 1 9-16,1-1-5 16,2 0-2-16,1 0 1 15,1 0-2-15,0 2 5 16,0-2-6-16,-1 1 2 15,0 0 8-15,2 0-7 16,-2 1 5-16,4-1-4 16,-1 1-4-16,2 1 8 15,0 0-8-15,-5 0 0 0,4 0 3 16,-2 0-2-16,3 0-1 16,4 0 1-16,1 0 1 15,5-1 1-15,0 1-3 16,-4 0-1-16,-2-2-1 15,-3 1 2-15,0-2-2 16,-2 2 1-16,4-2 1 16,2-1-4-16,1 0 4 15,3-2 0-15,-1 2-2 16,-2 1 4-16,0 0-3 16,-2-1 1-16,2 1 0 15,-3-1 0-15,-1-1 0 16,-2 1 0-16,1 0 0 0,-2 1 0 15,1 0 0-15,-1 0 0 16,0 2 2-16,-2-2-4 16,-2 2 1-16,6-1-6 15,-1 1 5-15,2-1-7 16,-2-2 5-16,0 1 2 16,1-1-3-16,-2 1 4 15,-1 2-3-15,2 0 3 16,-4-1-4-16,3 1 3 15,0-1-6-15,0 1 4 16,-1 0-4-16,-1-1 0 16,0 1 3-16,-2 1 4 15,-1 0-2-15,0 0 3 0,1 0 0 16,2 0 0-16,-2 0 0 16,0 0-2-16,1-2 1 15,3 0-3-15,0-1 3 16,-1-1-13-16,3 0 12 15,-2 1-3-15,-1 0 1 16,0 1 3-16,0 2-2 16,1 0 3-16,0 0 0 15,1 0 0-15,-1 0 0 16,-3 0 0-16,1 0 1 16,-2 0-4-16,-1 0 0 15,2 0 3-15,2-1 0 0,-1-2-2 16,2 0 2-1,4 0-1-15,-3-1 1 0,-2 1 0 16,0 0 0-16,-4-1 0 16,-3-2 1-16,-2 2 0 15,-1 1-1-15,0-1 1 16,-2 3 0-16,1-1-1 16,-1 2 0-16,2-1 0 15,0 1-1-15,-1-3 3 16,-1 0-2-16,-1 2 0 15,2-2 0-15,0 2 1 16,-1-1-1-16,-1 1 2 0,1-1-4 16,0 2 4-16,1-1-2 15,-1 0 0-15,-1 1 2 16,0-2-3-16,1 1 1 16,2 0 0-16,1-2 0 15,-1 3 0-15,-1-2-1 16,-3 2-1-16,0-1 2 15,-3 0 0-15,0 1-4 16,2-2 4-16,1 1 0 16,-1 1 2-16,3 0-4 15,1 0 2-15,0 0 0 16,4 0-1-16,-1 0 1 16,0 0 0-16,0-2 0 0,-2 1 1 15,-2 1-1 1,0-1 0-16,1 1 0 0,0 0 1 15,-1 0-1-15,-1 0 0 16,2 0 0-16,-2 0 0 16,0 0-1-16,1 0 1 15,1 1 0-15,2 2 0 16,0-2-2-16,2 1-4 16,1-2-6-16,2 0-8 15,-2 0 1-15,2 1-8 16,-2 0-11-16,2 1 21 15,0-1-9-15,0-1-27 16,3 2 30-16,-1-2-29 16,1 0 12-16,0 0 13 0,0 0 0 15,1 0 10 1,-1 0 2-16,0 0 10 0,4 0-1 16,-1 0 5-1,5 0-18-15,1 0-19 0,3 0 3 16,0 0 3-16,-2 0-15 15,2 0 18-15,-5 0-1 16,2 0-22-16,0 0-39 16,2 2 7-16,1 0 23 15,1-1-41-15,2 0 37 16,-4 1-30-16</inkml:trace>
  <inkml:trace contextRef="#ctx0" brushRef="#br0" timeOffset="27638.11">25128 15009 1054 0,'0'0'83'0,"0"0"-3"0,40 108 120 0,-33-62-42 0,-2 5-77 0,-5 1-48 16,0 1-22-16,0-3 14 15,-19 0-25-15,-9-5-3 16,-21-7-13-16,-21-8-92 16,-28-8-82-16,-17-9-206 15,-22-9-438-15</inkml:trace>
  <inkml:trace contextRef="#ctx0" brushRef="#br0" timeOffset="28679.3">12516 14872 959 0,'0'0'76'0,"-12"-82"12"0,-1 48 107 0,-6 7-104 0,-4 7-39 0,-4 13 17 16,-6 7-4-16,-7 17-21 15,-3 25-11-15,-3 22 16 16,5 15 19-16,11 11-23 15,17 3-20-15,13-1-14 16,12-5-5-16,27-3-5 16,16-5-1-16,12-4 0 0,14-6-19 15,10-4-74 1,6-8-105-16,1-8-157 0,-4-16-268 16</inkml:trace>
  <inkml:trace contextRef="#ctx0" brushRef="#br0" timeOffset="33212.94">14140 8749 430 0,'0'0'78'0,"0"0"-54"0,0 0 113 0,0 0-10 0,0 0-40 0,0 0-14 0,0 0-12 16,-2-2-3-16,2 2 0 15,0 0-11-15,0 0 10 0,0 0-2 16,0 0 3 0,0 0-5-16,-3 0-16 0,2 0 2 15,1 0-9-15,-2 0-10 16,0 0-5-16,2 0-15 16,0 0 8-1,0 0-6-15,-3 0 5 0,0-4 6 16,-3 0-12-16,-2-2-1 15,0 2 4-15,-2 3-4 16,0-2 0-16,0 0 0 16,4 0-3-16,0-3 1 15,0 1-2-15,2-2 2 16,-3-5-6-16,2-1-1 16,-1 0-12-16,-2-4-29 15,4-2-17-15,-5-2-50 0,5-2-103 16,-4-2-210-1</inkml:trace>
  <inkml:trace contextRef="#ctx0" brushRef="#br0" timeOffset="33864.57">13981 7865 704 0,'0'0'218'0,"0"0"-203"0,0 0 96 0,0 0-6 0,0 0-39 0,0 0-32 0,-15-70-20 0,23 52 18 0,2-2 6 16,1-3-31-16,1-3-7 0,-2-1 0 15,3-3-25-15,-3-6-102 16,-3-4-159-16,0-6-584 16</inkml:trace>
  <inkml:trace contextRef="#ctx0" brushRef="#br0" timeOffset="34192.57">14375 7063 615 0,'0'0'468'0,"0"0"-450"16,0 0 137-16,0 0 0 15,64-86-16-15,-44 63-45 16,-4 3-28-16,-1 0-5 0,-6 3-28 16,0 0-18-16,3-3-15 15,1 0-2-15,10-3-10 16,6-4-77-16,9-4-82 16,5-6-72-16,-3-4-84 15,-4-1-400-15</inkml:trace>
  <inkml:trace contextRef="#ctx0" brushRef="#br0" timeOffset="34360.99">15153 6241 1119 0,'0'0'11'0,"0"0"84"15,0 0-8-15,0 0-72 16,0 0-15-1,77-76-21-15,-41 57-83 0,5-2-107 16,6-5-273-16</inkml:trace>
  <inkml:trace contextRef="#ctx0" brushRef="#br0" timeOffset="34551.37">15852 5870 454 0,'0'0'757'15,"0"0"-728"-15,0 0 106 0,0 0-55 16,0 0-31 0,0 0-34-16,94-59-14 15,-61 52-2-15,7 1-36 0,11-1-152 16,4-3-129-16,5-4-273 16</inkml:trace>
  <inkml:trace contextRef="#ctx0" brushRef="#br0" timeOffset="34712.53">16767 5677 1112 0,'0'0'91'0,"0"0"28"15,0 0 11-15,123-16-37 16,-63 9-40-16,-2 4-44 16,3 2-9-16,4 1 0 15,5 0-71-15,4 0-69 0,4 0-171 16,0 0-157-16</inkml:trace>
  <inkml:trace contextRef="#ctx0" brushRef="#br0" timeOffset="34845.14">17912 5709 748 0,'0'0'158'0,"0"0"23"16,85 38-10-16,-49-24-35 16,6 2-47-16,4 1-68 15,4 0-17-15,5 1-4 16,6 2-106-16,3-1-133 15,4 0-187-15</inkml:trace>
  <inkml:trace contextRef="#ctx0" brushRef="#br0" timeOffset="35095.12">18743 6008 922 0,'0'0'95'0,"0"0"68"0,0 0 23 16,0 0-42-16,91 64-42 15,-46-47-42-15,6 1-40 16,-2 0-15-16,-2 3-5 15,0 4-63-15,-3 1-72 16,2 7-60-16,0-1 8 16,0 2 53-16,-7-2 82 15,-5 1 49-15,-7 1 3 16,-6 0 12 0,3 4 72-16,3 3 4 0,4 1-17 15,5-3-19-15,3 1-17 16,-2-2-17-16,-1-1-18 15,-5-2-132-15,-4-2-379 16</inkml:trace>
  <inkml:trace contextRef="#ctx0" brushRef="#br0" timeOffset="35212.4">19843 7305 482 0,'0'0'63'0,"51"73"-53"16,-21-36 20-16,-3-2 3 15,-8-4-33-15</inkml:trace>
  <inkml:trace contextRef="#ctx0" brushRef="#br0" timeOffset="35375.51">19805 8190 975 0,'0'0'44'16,"0"0"-44"-16,0 0-4 16,0 0-205-16</inkml:trace>
  <inkml:trace contextRef="#ctx0" brushRef="#br0" timeOffset="35722.04">17000 8174 1133 0,'0'0'34'0,"0"0"-24"0,-20-90-10 16,20 45-66-16,0-8-184 15,0-10-488-15</inkml:trace>
  <inkml:trace contextRef="#ctx0" brushRef="#br0" timeOffset="35966.32">17095 7518 679 0,'0'0'218'15,"0"0"-152"-15,85-89 15 16,-45 63-29-16,10 1-19 0,8 1-32 15,10 2-1 1,11-1-69-16,8 5-121 0,0 4-54 16,1 2 93-16,-5 4 141 15,-9 1 10 1,0 2 177-16,2 0 82 0,7 3-106 16,4 0-65-16,1 2-69 15,-6 0-19-15,-5 0-63 16,-5 6-158-16,-5 10-217 15</inkml:trace>
  <inkml:trace contextRef="#ctx0" brushRef="#br0" timeOffset="36065.37">18900 7407 634 0,'0'0'237'0,"112"63"-110"15,-54-33-4 1,-5-2-60-16,-4-3-50 16,-6 1-13-16,2-1-45 0,-5 0-166 15,-1 5-516-15</inkml:trace>
  <inkml:trace contextRef="#ctx0" brushRef="#br0" timeOffset="36189.14">19474 7994 1105 0,'0'0'87'15,"10"71"41"-15,5-32-15 16,2 2-34-16,1-3-66 16,-3 1-13-16,-3-1-17 15,-8 2-184-15,-4 2-187 0</inkml:trace>
  <inkml:trace contextRef="#ctx0" brushRef="#br0" timeOffset="36305.47">19470 8853 638 0,'0'0'27'0,"0"0"-25"16,0 0-2-16,0 0-172 15</inkml:trace>
  <inkml:trace contextRef="#ctx0" brushRef="#br0" timeOffset="36625.68">17302 8838 902 0,'0'0'525'0,"0"0"-525"15,0 0-32-15,103-34 32 16,-18 32-2-16,11 2-188 16,2 2-264-16</inkml:trace>
  <inkml:trace contextRef="#ctx0" brushRef="#br0" timeOffset="36776.81">18270 9149 779 0,'0'0'133'16,"65"130"33"-16,-40-63 27 15,-1-7-33-15,-3-5-55 16,-9-10-61-16,-5-9-39 16,-7-8-5-16,-4-5-3 0,-26-6-100 15,-16-5-189 1,-17-5-769-16</inkml:trace>
  <inkml:trace contextRef="#ctx0" brushRef="#br0" timeOffset="38192.65">4639 10466 1217 0,'0'0'54'0,"0"0"-54"0,0 0 0 0,0 0 11 0,0 0 40 16,0 0 33-16,-11 4-15 15,-4-4-36-15,-1 0 10 16,-5 0 3-16,0 0-22 16,-4-8-14-16,-2-5 11 15,-3-4-18-15,-4-4 2 0,0-3-5 16,-2-3 2-1,1-1-2-15,1-4 0 16,1-3 0-16,0-1 1 0,-1-4 1 16,4-2-2-16,0-5 0 15,2-6-2-15,-2-7 0 16,2-5-12-16,-2-2-2 16,2 1-8-16,1 1-4 15,6 2 10-15,3 2 9 16,9-6-8-16,0-2-9 15,6-5 1-15,3-7 5 16,0-5 7-16,0-6-5 16,6-4 7-16,9 0 0 15,3 4 0-15,-2 6-3 0,-1 8-6 16,3 9-1-16,0 8 18 16,5 4-9-16,2 6-1 15,6 6 0-15,-2 10-1 16,-6 11-3-16,-9 12-20 15,-2 8 12-15,-9 4-2 16,-3 0 4-16,0 0 18 16,0 0 5-16,-3 0 2 15,-9 0 3-15,0 0-5 16,-6 0 3-16,0-4-7 16,-6-6 5-16,-1-1-1 15,4 0 1-15,0-1-1 16,8 4 10-16,5 4-2 0,8-1 24 15,0 2-32 1,21-2 1-16,78-1 19 16,-32 6 6-16,0 21 25 15,-9 18 25-15,-16 10-67 16,-20 9 2-16,-16 10-10 16,-6 7-1-16,-22 11-3 15,-19 5-179-15,-14 5-196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10:41:52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2429 10225 922 0,'0'0'21'0,"-86"-22"6"0,56 12 138 0,10 3 3 0,13 0-47 0,3 3-45 0,4 1-22 0,0 2-7 0,0 1-29 0,0 0-15 15,0 0-3-15,0 0-11 16,16 0 11-16,9 0 9 16,11 0-4-16,12 1 27 15,13 2-21-15,12-3 13 16,10 0 7-16,10 0-27 15,10 0 15-15,13-6-9 16,13-3-1-16,10-2 12 16,7-1-11-16,1 4 5 15,-1 5 5-15,-8 3-17 16,-13 0 3-16,-4 0-1 16,-11 3-5-16,-1 3 0 0,0-2 0 15,-3-3 0-15,1 1 6 16,-5-1-5-16,1 0 1 15,-7 2-2-15,-6 1 1 16,-3 1 6-16,-8-1-7 16,-9-2 0-16,-10 0 2 15,-11-2 0-15,-7 0-2 16,-5 0 0-16,-2 0 3 16,-4 0 9-16,-3-2-9 15,-7 0 1-15,-4-4 11 16,-7 3-10-16,-6 2-4 15,-1 0 3-15,-3 1-3 16,2 0-1-16,-2 0-5 16,1 0-47-16,-1-3-80 15,0-1-94-15,0-3-171 16,-1-2-705-16</inkml:trace>
  <inkml:trace contextRef="#ctx0" brushRef="#br0" timeOffset="2234.05">16180 10162 1054 0,'0'0'124'0,"0"0"-45"0,0 0 42 0,0 0 88 0,0 0-126 0,0 0-16 16,0 0-24-16,-11 21-14 16,39-15 9-16,25 0-2 15,24 0 5-15,27-2-21 16,24 2-4-16,14 1-14 15,0 1-1-15,-2 2-1 16,-15-2 0-16,-8 2 0 16,-13-4 4-16,-10-4 0 15,-12 1-1-15,-9-1 1 16,-7-1-2-16,-9 1 15 0,-7-1-2 16,-11 2-12-16,-8 1 18 15,-5 0-21-15,-10-1 1 16,-4-1-1-16,-7-2 1 15,-5 0 1-15,0 0-2 16,-18-10-25-16,-13-9-54 16,-16-4-141-16,-14-6-396 15</inkml:trace>
  <inkml:trace contextRef="#ctx0" brushRef="#br0" timeOffset="3218.68">4354 11403 1213 0,'0'0'19'0,"0"0"3"0,0 0 102 0,0 0-105 0,89 2 17 15,41 6 22-15,50-3-17 0,44-2-20 16,37 0 32-1,20 3-48-15,2 1 7 16,-5 1-10-16,-29 2 5 16,-28 0-6-16,-38-3-1 0,-44-1 0 15,-31-4-1-15,-35 0 1 16,-27-2 0-16,-21 0 1 16,-16 0 4-16,-7 0 2 15,-2 0 30-15,0 0-4 16,0 0-11-16,-6 0-22 15,-4-3-7-15,-1-1-67 16,0-2-141-16,-5-1-182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10:42:14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2887 5795 1083 0,'0'0'24'0,"0"0"108"0,0 0-40 0,0 0-26 0,0 0-59 0,0 0 3 0,0 0-1 15,148 4 21-15,-45-4-16 16,18 0 2-16,16 0-4 16,8-1-7-16,10-5 3 15,7-1 5-15,9 0-9 16,-2-1 2-16,-9-1 7 15,-15 1-10-15,-30 2 1 16,-18 2-4-16,-23 1 2 16,-19 2 1-16,-17-2 0 15,-14 2-3-15,-12-1 0 16,-8 1 4-16,-4 1-4 0,0 0 7 16,0-2-5-16,0 1-2 15,-6-2-27-15,-1-3-102 16,-5-5-165-16,-2-7-457 15</inkml:trace>
  <inkml:trace contextRef="#ctx0" brushRef="#br0" timeOffset="2430.33">6856 6965 392 0,'0'0'181'0,"0"0"-157"0,0 0 20 0,0 0 38 0,0 0 5 0,0 0-4 16,25-24-23-16,-7 22-5 16,9 2-20-16,17 0 1 15,18 0 29-15,25 0-13 16,26 0-3-16,28 0-4 15,25 0 4 1,19 5-18-16,9 0-3 0,-3 0-20 16,-13-1 11-16,-18 0-11 15,-24-1-3-15,-19-3 6 16,-23 0-2-16,-23 0 7 16,-23 0-9-16,-20 0-2 15,-16-3 9-15,-10 2-12 16,-2 1 9-16,0-2-4 0,0 2-4 15,0 0-3 1,0 0-17-16,0 0-59 16,0-1-77-16,-5 0-137 15,-4-1-112-15</inkml:trace>
  <inkml:trace contextRef="#ctx0" brushRef="#br0" timeOffset="3843.25">4822 8008 347 0,'0'0'133'0,"0"0"-48"0,0 0 0 0,0 0-18 0,0 0 1 15,0 0-37-15,-30 4-9 16,33-4-16-16,17 3 10 16,11 0 34-16,14 1 24 15,19 3 6-15,18-3-7 16,15 1-23-16,18-3 7 15,13-2-17-15,15 0-17 16,8 0 5-16,9 0-7 16,2-7-4-16,7-1 16 15,3-2-26-15,0 1 2 16,-1 1-7-16,-15-1-1 16,-6 5 3-16,-16 0-4 15,-18 2 3-15,-13 2-1 0,-12 0 1 16,-12 0-3-16,-10 0 1 15,-14-2-1-15,-19-3 2 16,-12 1-2-16,-15 1 0 16,-6 2 7-16,-3-3-3 15,0 0-4-15,0 0-7 16,-9-2-88-16,1 2-83 16,2-2-57-16,5 2-152 15</inkml:trace>
  <inkml:trace contextRef="#ctx0" brushRef="#br0" timeOffset="7044.42">11751 10125 1008 0,'0'0'18'0,"0"0"35"0,0 0 116 0,0 0-80 0,0 0-48 0,0 0-20 0,0 0-21 0,-3 0 0 16,43 0 10-16,17-5 0 15,8 2 4-15,10-1-13 16,10 0 3-16,11 0-4 16,11 1 0-16,11 0 7 15,7 1-7-15,0 2 2 16,2 0-1-16,-3 0-1 15,-8 0-1-15,-10 0 0 16,-8 0 1-16,-17 0 5 16,-9 0-5-16,-6 0-3 15,-9 0 2-15,-2 0 2 16,-8 0 4-16,-8 0 0 0,-9 0 2 16,-9 2-3-1,-11-2-4-15,-5 0 0 16,-4 0 4-16,-1 0-3 0,0 0 8 15,-1 0-3-15,-19 0-6 16,-4 0-63-16,-7 0-62 16,-4-3-89-16,-7-4-198 15</inkml:trace>
  <inkml:trace contextRef="#ctx0" brushRef="#br0" timeOffset="7753.65">9899 10356 1150 0,'0'0'128'0,"0"0"-125"0,0 0 19 0,96-44 91 16,-13 17-26-16,22-1-45 15,22-3-23-15,10 3-13 16,2 4-2-16,-5 6-4 16,-22 6 0-16,-24 7-3 0,-23 2-3 15,-21 3-79-15,-13 0-94 16,-10 0-67-16,-8-1-236 15</inkml:trace>
  <inkml:trace contextRef="#ctx0" brushRef="#br0" timeOffset="8776.03">10907 8856 218 0,'0'0'508'15,"-132"-64"-494"-15,62 36 21 0,-6 3 71 0,-2 2-19 0,-2 6-17 0,-1 4-2 0,-10 9-28 0,-6 4-18 0,-12 0 16 0,-1 10-6 16,2 10-8-16,7 4 25 0,5 10-49 0,4 5 0 0,5 9 1 15,1 6 1 1,4 8-2-16,4 5 3 0,7 6-1 16,14 4 0-16,8 7-2 15,14 6 1-15,12 7 0 16,12 3 2-16,11 0-3 16,12 4 1-16,24 0-7 15,15 1 6-15,14-7 0 0,13-8-2 16,11-10 2-16,10-8-1 15,7-5 1-15,9-2 0 16,10-1 0-16,15-8 0 16,10-10-14-16,13-7-21 15,6-10-8-15,-2-3 0 16,-10-11 5-16,-15-9 8 16,-18-6 0-16,-13-14 3 15,-12-20 24-15,-7-14 3 16,-7-17 0-16,-8-9 1 15,-6-15-1-15,-4-19-5 16,-4-16-3-16,-7-21-5 16,-15-16-64-16,-22-15 64 0,-19-5 13 15,-9 10 5-15,-33 13 7 16,-17 24-9-16,-25 15 4 16,-20 15-2-16,-16 14 14 15,-5 14-19-15,4 17 0 16,11 18 0-16,15 16-6 15,14 18-4-15,12 7-45 16,9 27-172-16,7 14-36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09:42:43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6483 4498 494 0,'0'0'114'0,"0"0"5"0,0 0-17 0,0 0-57 0,0 0 91 0,0 0-40 16,0 0-30-16,0 0-11 16,-73-71 16-16,53 59-10 15,-1 2-18-15,1-1-4 16,0 1-4-16,-1 0-12 15,-1 0-7-15,1 3-2 16,-6 2 7-16,5 2-9 16,-5 2 4-16,4 1-3 0,-2 0 2 15,0 0-1 1,-4 0-3-16,0 0-1 0,-1 2-5 16,-3 7 6-16,0-1-6 15,5 2 1-15,-1 1-1 16,3 0 0-16,1 4-4 15,0-1 2-15,-2 1-2 16,-1 2 4-16,4 0-5 16,-1 2 5-16,4-2-3 15,0 0-1-15,3-1 0 16,2 2-1-16,-4 0 1 16,0 0 0-16,0 2-1 15,1 2 1-15,2 2-1 16,-1 3 1-16,6 0 0 15,-2 0-1-15,0-2 0 0,4 1 1 16,-1-1-1 0,2-3 1-16,-1 1-1 0,2-3-1 15,1 1 1-15,1 0-1 16,0 0 1-16,-1 2 0 16,5-1 0-16,-2 1 0 15,4 3 0-15,-2-4-1 16,2 0 1-16,0 3 0 15,0-3 0-15,0 2 0 16,0 1 0-16,0 1 0 16,5-2 1-16,-2 1 0 15,5-2 0-15,0-2 0 0,-1-1 1 16,1-2 0-16,4 0-3 16,-2 1 3-16,1-1-2 15,-1 1 1-15,2-1 1 16,0 0 0-16,0 2-2 15,0 0 0-15,0-3 1 16,0 1-1-16,0-1 0 16,1 0 1-16,-2 0 0 15,2-2 0-15,-1-1-1 16,-2-1 0-16,2-3 0 16,-1 0 0-16,-3 0-2 15,1-1 2-15,-1-1-4 16,3 0 4-16,2-1 0 15,2 2-4-15,4-1 1 0,1-1 2 16,2 0 0-16,0 0 2 16,-1-1-2-16,-1 1 3 15,2 0-3-15,-1 2 2 16,-3-2-1-16,3 1 1 16,2 0 0-16,2-1-1 15,4 2 1-15,0-2-2 16,2 2 1-16,-1-2 0 15,-3-2 1-15,0 1-1 16,-4-2 0-16,0 1 1 16,1-1-1-16,1-3 2 15,3 1-2-15,2-1 2 16,3-1-2-16,0 0 1 0,0 0-1 16,-2 0 0-16,-3 0 0 15,-2 0-1-15,-4 0 1 16,3 0 2-16,-5 0-2 15,5 0-2-15,-1 0 2 16,0-4 0-16,0-3 2 16,3-2 0-16,0 1-2 15,-2-1 0-15,0-1 1 16,2-1 0-16,-4-2 0 16,3-1 0-16,-2 2 2 15,0-4-2-15,0-1-1 16,-3 0 1-16,3-1 1 15,-4 0-1-15,-1-1 1 0,0-2 0 16,-3 1-2-16,1 2 1 16,-2 0 0-16,1 0 0 15,-2 3-1-15,-1 1 2 16,-1 0 1-16,-2 0-3 16,-1-2 4-16,-1 1 2 15,-1-4 2-15,2 1 0 16,0 0-1-16,0-2-1 15,3 0 0-15,0 0-2 16,1-2-2-16,2-1 5 0,-1-1-5 16,-1 0-2-16,1 3 2 15,-4 0 0-15,-1 1 0 16,-3 0 10-16,0-2 3 16,0-2 2-16,3-3-8 15,0 0-4-15,-2-2-1 16,2-1-3-16,-3 2-1 15,-3 1 2-15,-3 0 1 16,3 2 1-16,-3 0 10 16,0-4-5-16,0-1-4 15,0-6 1-15,0-3-3 16,0 0-2-16,-3-1 0 16,-2 8 1-16,-3 3-2 15,0 3 5-15,-2 3 6 16,-2 0 1-16,-2-1-6 0,1-1 0 15,-3 2 0-15,-1-1-4 16,4 1 2-16,-2 0-4 16,-5-1 6-16,0 2 1 15,-8-2-1-15,-4 0 0 16,-2 3-3-16,-7 1-1 16,-6 3-2-16,5 1 5 15,1 6-5-15,3 2 1 16,5 5-2-16,0 3-2 15,3 0 2-15,2 0-45 16,7 13-57-16,5 5-58 16,8 4-91-16,5-1-126 15,3 0-206-15</inkml:trace>
  <inkml:trace contextRef="#ctx0" brushRef="#br0" timeOffset="646.84">6693 4539 675 0,'0'0'167'0,"0"0"25"0,0 0-87 0,0 0 41 0,0 78-58 0,3-65-19 0,6-5-4 0,3-3-2 16,12-5-4-16,13 0 15 16,17-5 1-16,12-15-38 15,8-4 14-15,5-7-19 16,9-8-2-16,2-9-8 16,-7-6-2-16,-7-2-11 15,-13 5 3-15,-15 10-8 16,-11 11 3-16,-13 12-6 0,-12 8-1 15,-7 4 0 1,-1 5-2-16,-1-1-20 0,-3 2-50 16,0 0-77-1,0 3-129-15,-9 6-101 0,-9-1-184 16</inkml:trace>
  <inkml:trace contextRef="#ctx0" brushRef="#br0" timeOffset="2862.02">12913 5486 527 0,'0'0'176'0,"0"0"-55"0,0 0 22 0,0 0-60 0,0 0-16 0,0 0-2 16,-29-18-1-16,29 18-19 15,0 0-5-15,0 0-7 16,0 0-15-16,0 0-5 16,14 0-7-16,13 0 12 15,10 4-10-15,12 3-4 16,2 0 4-16,6 3 0 16,-2-2-2-16,2 2-3 15,1-1 6-15,3 0 3 16,3 1 2-16,3 2 1 15,5-2 2-15,-4 1 4 0,-2 0-1 16,-2 1-4-16,-1-1-7 16,-5 0 2-16,0-1-2 15,-4 0-6-15,-3 0 0 16,1 0-2-16,-1 0 4 16,9 1-2-16,11 1 1 15,4 1-4-15,5 0 9 16,-2 1-3-16,-7 0 0 15,0 0-2-15,2 0-2 16,-3 0 6-16,-3-1-8 0,-8-1 8 16,-4-1-5-1,-5-1 0-15,4-2 3 0,-2 2 9 16,8-3 3 0,11 1-3-16,-2-1 0 0,0 0-7 15,-5 1-2-15,-4-1-4 16,-4-3 7-16,-4-1-2 15,-8-2 3-15,-8-1-1 16,-8 0-3-16,-4 0 5 16,-8 0-7-16,-3 0 1 15,-2 0 0-15,-2 0-2 16,-3-1 0-16,-3-1-3 16,0 1 0-16,-2-2 0 15,1 2 3-15,1-2-3 16,1-1-7-16,0-4-27 15,1 3-49-15,-5-1-76 16,0 2-55-16,0-3-97 0,-24-3-414 16</inkml:trace>
  <inkml:trace contextRef="#ctx0" brushRef="#br0" timeOffset="3912.32">2578 7154 1138 0,'0'0'62'0,"0"0"18"0,0 0 100 0,0 0-75 0,0 0-59 0,0 0-37 15,35-7-5-15,14 14 10 16,10 2-2-16,7-5-11 16,-5 0-1-16,-6 0-1 15,-10 0-80-15,-9 1-72 16,-9 0-70-16,-9-2-99 16,-14 0-342-16</inkml:trace>
  <inkml:trace contextRef="#ctx0" brushRef="#br0" timeOffset="4300.12">2598 7288 916 0,'0'0'76'0,"0"0"43"15,0 0 72-15,0 0-110 16,0 0-40-16,0 0 1 15,-39 20 4-15,41-16 19 16,9 5-19-16,3-4-17 16,5 2-9-16,5 2-7 15,3-4-7-15,0 4 1 0,8-2-5 16,0 0 0 0,-1 1 1-16,-4-1-3 0,-6 1 0 15,-9-4 2 1,-6-1 1-16,-2 0-3 0,-5-3 3 15,-1 0 1-15,-1 0-1 16,0 0 3-16,0 0-4 16,0 0 1-16,2 0 2 15,-2 0 0-15,1 0 0 16,-1 0-5-16,0-2-5 16,0-4-106-16,2-2-85 15,4-1-207-15</inkml:trace>
  <inkml:trace contextRef="#ctx0" brushRef="#br0" timeOffset="5327.27">3612 7335 1010 0,'0'0'202'0,"0"0"-174"0,0 0 44 0,0 0-32 16,0 0-10-16,0 0-6 0,-8 39-19 15,22-35 3 1,-5-1 7-16,-1-3-14 0,-4 0 11 16,-1 0-5-16,0 0 14 15,-3 0 16-15,0 0 8 16,0 0-7-16,0 0-20 16,0 0-11-16,0 0-7 15,0 0-3-15,0 0 0 16,0 3-1-16,0 0 2 15,0-2 2-15,0-1-15 16,0 0-13-16,0 0-21 16,0 0 46-16,9 0 3 0,0-5 1 15,-3-4 0 1,-2 2-1-16,-4 3 0 16,0-1-9-16,0 4-18 0,0 1-4 15,0 0-70-15,2 0-57 16,-1 0-56-16,5 0-268 15</inkml:trace>
  <inkml:trace contextRef="#ctx0" brushRef="#br0" timeOffset="5964.22">4559 7473 1019 0,'0'0'104'0,"0"0"-6"0,0 0 95 0,0 0-89 0,0 0-47 0,0 0 8 16,0-6-5-16,0 6-24 0,0 0 4 15,0 2 6 1,0-1-12-16,5-1-3 0,-4 0-9 16,4 0-8-16,1 0-6 15,5 0 2-15,-1-1 7 16,-3-4-4-16,-4 1-7 16,-3 3 4-16,0 1-4 15,0 0-6-15,0 0-4 16,0 0-57-16,-3 0-95 15,-10 1-287-15,-5 3-856 16</inkml:trace>
  <inkml:trace contextRef="#ctx0" brushRef="#br0" timeOffset="13700.05">7321 7192 1398 0,'0'0'29'0,"0"0"16"0,-52-82 158 0,46 72-72 0,3 6-62 0,2 4-27 0,-1 11-39 0,2 22 0 0,0 11 5 16,9 5 9-16,19 3-7 15,11 1-4-15,10-3 1 16,8-2-4-16,9-8 2 15,1-10-1-15,7-12 0 16,-5-9-4-16,3-6 0 16,2-3-3-16,5 0 3 15,8-9 1-15,7-5-1 16,1 1 0-16,1 3 3 16,-2 1-2-16,0 7 0 15,-5 2 2-15,-5 0-3 16,-12 12 5-16,-11 11-4 0,-8 3-1 15,-5 6-2-15,-6 0 2 16,-5 5-1-16,-2-2-1 16,-6 2-1-16,-2-3 2 15,-6 0 1-15,-6-4-2 16,-5-4 0-16,-4-5-1 16,-3-7 1-16,-1-7 2 15,-1-5 1-15,1-2 0 16,2 0-1-16,4-2-1 15,8-13 1-15,9-5 4 16,10-4-3-16,5 0-1 16,11 0 0-16,5-1-1 15,6 2-1-15,6 6 1 16,7 7 0-16,6 8 1 0,5 2 0 16,3 9 0-16,5 17 0 15,2 9 0-15,-2 6 1 16,-5 6 1-16,-14-4-2 15,-15-3-1-15,-16-8-1 16,-11-8-1-16,-8-5 1 16,-2-5 1-16,-5-7 1 15,3-4 0-15,3-3 1 16,6 0-1-16,6-4 2 16,10-12-2-16,2-1 3 15,7-2-3-15,1 1 0 16,1 3 0-16,3 1 0 15,-1 4 1-15,4 3-1 0,1 2 4 16,-3 5-3-16,2 0-1 16,-2 0 1-16,-3 10-1 15,0 0 3-15,-2 2-2 16,-5-2-1-16,-1-2-6 16,-2-4 5-16,4-3 0 15,6-1-1-15,7 0 2 16,6-11-2-16,4-6 1 15,-8 2-15-15,-6-4 9 16,-13 4 3-16,-3-1 4 16,-5 0 4-16,-1 0-4 15,-2-1 1-15,-4 1 0 16,-5 1 0-16,-4 1-1 16,-2 1-12-16,-5 0-53 15,-7 1-31-15,-5-3-59 0,-5 1-98 16,0 0-204-16</inkml:trace>
  <inkml:trace contextRef="#ctx0" brushRef="#br0" timeOffset="20243.77">9711 5591 1174 0,'0'0'22'0,"0"0"199"0,0 0-37 0,0 0-75 16,0 0-42-16,0 0-30 15,0 0-23-15,-71 87 21 16,33-26-3-16,3 5-8 16,2-1-4-16,4-3-7 15,6-7 0-15,3-10-6 0,-1-10-5 16,0-7-1-1,5-6-1-15,0-5-18 0,5-6-54 16,6-3-136-16,5-8-112 16,0 0-197-16</inkml:trace>
  <inkml:trace contextRef="#ctx0" brushRef="#br0" timeOffset="20662.08">9635 5737 1062 0,'0'0'66'0,"0"0"13"16,0 0 80-16,0 0-88 15,88-78-32-15,-50 65 5 16,3 4-5-16,0 5-21 15,-4 4-4-15,-10 0-6 16,-11 1-3-16,-12 12-5 16,-4 6 0-16,-3 4 0 15,-19 4 5-15,-8 2-2 16,-1 1-3-16,3 0-2 16,5 3-13-16,11 1-16 15,12 6-17-15,2 2 12 16,22 1 18-16,0-4-3 0,-6-6 9 15,-14-7 10-15,-4-8 1 16,-15-6 1-16,-18-3 40 16,-7-4-21-16,1-1-19 15,5 1-5-15,10-4-164 16,9-1-156-16,9 0-495 16</inkml:trace>
  <inkml:trace contextRef="#ctx0" brushRef="#br0" timeOffset="21080.69">10330 5771 1286 0,'0'0'106'0,"0"0"112"0,0 0-88 0,0 0-93 0,0 0-28 16,0 0-9-16,-22-10-1 15,22 10-16-15,0 0-79 16,0 3-105-16,5 3-145 15,12-2-205-15</inkml:trace>
  <inkml:trace contextRef="#ctx0" brushRef="#br0" timeOffset="21327.17">10744 5675 1034 0,'0'0'139'15,"0"0"113"-15,-102-16-130 16,32 31-54-16,-3 14 18 16,7 7-18-16,18 3-27 15,22 2-26-15,17-1-15 16,9-5 0-16,25-4 0 16,18-7 2-16,8-9-2 15,4-6-1-15,-3-6-15 16,-8-3-85-16,-6 0-104 15,-9-8-160-15</inkml:trace>
  <inkml:trace contextRef="#ctx0" brushRef="#br0" timeOffset="22612.14">17116 5779 707 0,'0'0'202'0,"0"0"-55"0,0 0-54 0,0 0-34 0,0 0-5 0,0 0 5 0,0 0 21 16,0-16-8-16,0 10-9 15,1-4-28-15,14-2-24 16,0-1-10-16,1-2 2 16,-4 1 0-16,-4 0-2 15,-4 3 2-15,-4 2 2 16,0-3 14-16,-8 4-8 16,-18 0-11-16,-8 3-4 15,-5 5 2-15,2 0 1 16,4 3 1-16,9 11-3 15,12 4-4-15,11 6-4 0,1 11 5 16,22 12 1-16,11 5 4 16,-2 4 1-16,-7-3 2 15,-12-10-2-15,-12-7 1 16,-9-12 3-16,-18-8 7 16,-9-3 4-16,0-8-5 15,4-4-5-15,8-1-4 16,10 0-1-16,11 0-36 15,3 0-54-15,11-1-78 16,19-5-190-16,5-4-218 16</inkml:trace>
  <inkml:trace contextRef="#ctx0" brushRef="#br0" timeOffset="23142.86">17411 5872 920 0,'0'0'176'15,"0"0"-37"-15,0 0 36 16,0 0-81-16,0 0-94 16,0 0 0-16,5 19 5 15,-8 10 10-15,-5-2-1 16,2-1-3-16,2-5 0 16,-1-5-10-16,4-6-1 15,-2-5 1-15,3-3 4 16,0-2 7-16,0 0 7 0,0-6 37 15,0-15-16-15,9-9-35 16,13-8-5-16,6-9 7 16,2 7-7-16,-4 6 0 15,-7 14 1-15,-6 13 0 16,-2 7 0-16,0 1-1 16,0 23 1-16,-2 10 18 15,-1 4 13-15,-7-1-17 16,-1-3-6-16,0-8-8 15,0-6 2-15,-1-7 2 0,-4-7-3 16,4-5-1 0,1-1 2-16,0 0 6 15,0-21 11-15,16-12-9 16,11-9-7-16,12-6-4 0,6 5 0 16,-2 7-6-16,-4 19 4 15,-13 17-1-15,-7 17-3 16,-6 27 3-16,-9 11 3 15,-4 4 8-15,0-2-8 16,-4-1 0-16,-5 0-32 16,5-2-115-16,4-5-96 15,0-10-113-15,0-12-230 16</inkml:trace>
  <inkml:trace contextRef="#ctx0" brushRef="#br0" timeOffset="32942.25">15030 7418 882 0,'0'0'68'0,"0"0"-59"0,0 0 112 0,0 0-50 0,0 0-45 0,0 0 13 16,0 0 27-1,-10-1 15-15,8 1-17 16,2 0-11-16,0 0-14 0,0 0-7 15,0 0-11 1,0 0-10-16,0 0 3 0,2 0-10 16,11 0 4-16,6 0 0 15,4 0 2-15,2 0 5 16,3 1-7-16,4 2 12 16,4 0-4-1,1 0 1-15,2-1-9 0,2 2 9 16,0 1-6-16,-1 0-10 15,2 1 0-15,-6-1 2 16,-1 1-3-16,-3 1 0 16,-1-3 2-16,-1 1-2 15,0-2 0-15,3-1 0 16,-5 1 1-16,0 2 1 0,-1-3-2 16,-6 0 0-16,-5-1 1 15,-5-1 0-15,-5 0 0 16,-4 0 0-16,-1 0 6 15,-1 0 16-15,0 0-1 16,0 0-3-16,0 0-1 16,0 0-9-16,0 0 2 15,0 0-3-15,0 0-5 16,0 0 0-16,0 0-3 16,0 0-2-16,0 0-39 0,0 0-69 15,3 2-92 1,-3-1-152-16,0-1-319 0</inkml:trace>
  <inkml:trace contextRef="#ctx0" brushRef="#br0" timeOffset="35497.1">17160 7461 702 0,'0'0'126'0,"0"0"-74"0,0 0 103 0,0 0-60 16,0 0-63-16,0 0-6 16,0 0 11-16,-5 0 5 0,5 0 3 15,0 0 10-15,0 0-17 16,0 0-14-16,0 0-17 16,0 0-1-16,0 0-3 15,8 0-2-15,3 0 0 16,3 0-2-16,3 0 2 15,3 3-1-15,-1 0 0 16,3 0 0-16,-1 1 1 16,-1-2 0-16,1 2 0 15,1-1-1-15,2 1 4 16,1-1 1-16,1 0-1 16,0 0-1-16,1 0-3 15,0 1 2-15,0-1-2 0,0 1 1 16,0-1 0-16,3-1 0 15,0 1 0-15,1 1 1 16,0-1 0-16,-1-1-1 16,-2 0 0-16,-5-2-2 15,-3 2 2-15,-4-1 1 16,-7-1 0-16,-2 0 9 16,-3 0 5-16,-2 0 5 15,-1 0-2-15,1 0-12 16,-1 0 1-16,4 1-3 15,-2-1 5-15,0 0-2 16,-2 0 0-16,-1 0 14 16,0 0-3-16,0 0 3 15,2 0-5-15,-2 0-9 0,0 0-2 16,0 0-4-16,0 0-1 16,0 0 1-16,0 0-3 15,0 0 2-15,0 0-2 16,0 0 1-16,0 0-1 15,0 0-16-15,0 0-42 16,0 2-62-16,0 1-78 16,0-2-88-16,0 2-149 15</inkml:trace>
  <inkml:trace contextRef="#ctx0" brushRef="#br0" timeOffset="40685.17">19747 7364 1128 0,'0'0'66'0,"0"0"15"0,0 0 75 0,0 0-44 0,0 0-73 0,0 0-31 0,0 0-3 0,138 37 8 0,-47-9 11 0,7-1 1 0,-1-3-6 0,-7-5 5 16,-14-8 1-16,-21-4-10 16,-16-4 14-16,-16-3 0 15,-6 0-10-15,-7 0-9 0,1 0-7 16,-5 0-3-16,-1 0-2 16,-4 0-3-16,1 0-82 15,2 4-177-15,5 5-110 16</inkml:trace>
  <inkml:trace contextRef="#ctx0" brushRef="#br0" timeOffset="42540.11">21746 7413 489 0,'0'0'71'0,"0"0"-13"0,0 0 66 0,0 0-70 15,0 0 32-15,0 0-11 0,0 0 6 16,-42-15 14-16,37 14-40 16,3 1 19-16,1 0-20 15,1-2-4-15,0 2-8 16,0 0-13-16,0 0-7 15,0 0-6-15,0 0 1 16,0 0-6-16,0 0-5 16,3 0 1-16,11 0 6 15,14 0 9-15,12 0-7 16,6 0-6-16,8 0-5 16,4 8 4-16,0-1 3 15,-4 0-7-15,-3 1 3 16,-9-2 6-16,-5 1-6 15,-6-2 2-15,-1 1 5 0,-1-2 0 16,1 2-3-16,1-1-3 16,0 1-3-16,3 0 3 15,-3-1-5-15,-1 1 4 16,-4-2-4-16,-2-1-1 16,-7-1 8-16,-4-1-4 15,-5-1-1-15,-7 0 5 16,-1 0 3-16,0 0 10 15,0 0-2-15,0 0-4 16,0 0-15-16,0 0 2 16,0 0-4-16,0 2-2 0,0-2-6 15,0 1-9-15,0 0-79 16,0 2-105-16,-5-1-123 16,-7-2-378-16</inkml:trace>
  <inkml:trace contextRef="#ctx0" brushRef="#br0" timeOffset="51744.67">10915 3692 787 0,'0'0'374'0,"0"0"-346"16,0 0 102-16,0 0-54 0,0 0-40 0,0 0-18 15,0 0-4-15,-4 9 11 16,13-9 55-16,0-10-38 15,1-4 22-15,-3-1-16 16,1-2-23-16,-5-2-12 16,-3 2-6-16,0-1 6 15,-3 4 0-15,-22 3-12 16,-13 5 1-16,-12 6-2 16,-8 0-1-16,1 13 1 15,6 9 1-15,12 5-1 0,18 3-4 16,14 3-2-1,7 4-4-15,13 4 3 0,19 4 3 16,5 4 3-16,0-1 1 16,-11-5 0-16,-11-8 2 15,-12-8-2-15,-3-9 0 16,-18-8 2-16,-15-4 8 16,-15-3 5-16,-3-3-9 15,3 0-6-15,12 0 2 16,13 0-1-16,11 0-1 15,12-2 0-15,0-5-29 16,15-3-135-16,16 0-122 16,5-1-54-16,3 2-339 0</inkml:trace>
  <inkml:trace contextRef="#ctx0" brushRef="#br0" timeOffset="53472.7">10957 3816 1004 0,'0'0'136'0,"0"0"-25"0,0 0 80 0,0 0-95 0,0 0-96 15,0 0-7-15,9 9 7 0,-9 18 6 16,0 3 4-16,0-5-2 15,-7-2-2-15,-1-5 0 16,2-4 3-16,0-5-6 16,1-7 3-16,4 0 1 15,1-2 3-15,0 0 12 16,0-3 23-16,0-16 18 16,0-6-45-16,12-7-13 15,9-4-3-15,1 4 0 16,2 5-2-16,0 7-1 15,-3 10 0-15,1 9 1 16,-1 1-2-16,-3 11-4 0,-1 15 2 16,-7 6 4-1,-4 4 5-15,-6-4 3 0,0-1-8 16,-3-6 3-16,-9-3-1 16,0-7 2-16,3-5 1 15,2-6-5-15,5-4 3 16,2 0 4-16,0-4 6 15,0-17-4-15,6-9-6 16,10-5-2-16,3 0 0 16,3 2-1-16,2 7-3 15,-3 9 3-15,3 8-4 16,-4 9 1-16,-3 0-4 16,-4 13-6-16,-5 8 7 0,-7 4 1 15,-1 2-3 1,0 1 6-16,-3 0-44 0,-3 1-111 15,3-6-134-15,3-9-103 16</inkml:trace>
  <inkml:trace contextRef="#ctx0" brushRef="#br0" timeOffset="53823.94">11475 3827 814 0,'0'0'121'0,"0"0"66"0,0 0-15 0,0 0-105 0,0 0-56 0,0 0-5 0,-36 32 9 16,17-8 5-16,2 3 21 16,5 0-10-16,8-5-18 15,4-2-9-15,0-4-3 16,9-6 0-16,15-6 5 15,4-4 2-15,0 0 2 16,-1-2-7-16,-3-13 2 16,-5-5 2-16,-5-4-2 15,-5-1 1-15,-8 1-1 16,-1 2-5-16,0 5 0 16,-7 6-10-16,-6 4-37 15,2 6-21-15,3 1-136 16,5 0-123-16,3 0-288 0</inkml:trace>
  <inkml:trace contextRef="#ctx0" brushRef="#br0" timeOffset="54140.31">11696 3839 765 0,'0'0'178'16,"0"0"-92"-16,0 0-54 15,0 0-5-15,0 0 65 16,0 0-36-16,-23 95 0 0,20-70-23 16,3-2-14-16,0-5-8 15,0-2-5-15,0-7-5 16,15-2 6-16,3-4 3 16,4-3 21-16,2 0-14 15,0-8 0-15,-3-9 2 16,-5-5-9-16,-7-4 7 15,-7 2 0-15,-2 2-11 16,-3 5-6-16,-16 4-15 16,-3 7-38-16,3 5-113 15,6 1-93-15,6 0-306 16</inkml:trace>
  <inkml:trace contextRef="#ctx0" brushRef="#br0" timeOffset="54347.96">11962 3731 826 0,'0'0'247'16,"0"0"-140"-16,0 0 112 15,0 0-119-15,0 0-62 16,0 0-36-16,30 6 12 16,-31 30 5-16,-11 4-5 15,0-1-10-15,1 1-3 16,0-4-1-16,3-1 0 15,4-3-59-15,1-7-218 0,3-8-141 16</inkml:trace>
  <inkml:trace contextRef="#ctx0" brushRef="#br0" timeOffset="54807.43">11891 3842 848 0,'0'0'139'0,"0"0"-74"16,0 0 85-16,0 0-118 16,0 0-15-16,0 0-8 15,104-8-4-15,-74-1-3 16,-5 0 1-16,-5-7-3 16,-2-3 1-16,-4 2 3 15,-4 2-1-15,-4 7 2 0,-5 4 15 16,-1 4 72-1,0 0-60-15,-4 15-27 0,-14 10-5 16,0 9 10-16,-1 1-5 16,1 4 0-16,3-4 14 15,3-3-11-15,4-5-2 16,4-8-5-16,2-7 0 16,2-5 0-16,0-7 2 15,2 0-2-15,16-1 17 16,7-19 6-16,9-4-18 15,-1 0-6-15,-2 3 3 16,-6 7-3-16,-5 7-1 0,-5 7 0 16,-6 0-4-16,-6 11-13 15,-3 9 10-15,0 4 6 16,0-2 1-16,0 1 1 16,3-2-53-16,7-4-170 15,3-6-78-15,6-4-301 16</inkml:trace>
  <inkml:trace contextRef="#ctx0" brushRef="#br0" timeOffset="55408.05">12472 3928 646 0,'0'0'196'15,"0"0"-72"-15,0 0 55 0,0 0-55 0,0 0-88 0,0 0-36 16,0-19-1-16,0 19-2 0,0 0 2 15,0 0 1 1,0 0-2-16,3 0 2 0,5 0 1 16,0-7 3-16,-1-2 2 15,-4 3-1-15,-3-1 0 16,0 0 9-16,0 0 62 16,-3 1-52-16,-7 2-15 15,-5 3 0-15,0 1 0 16,-1 0-6-16,-1 8 9 15,-1 11-1-15,6 1 0 0,5 3 1 16,3 0-7 0,4 0-1-16,0-3-1 0,13-4 4 15,5-3-6 1,1-3 8-16,3-5-6 0,1-2 4 16,-1-3-3-16,2 0-3 15,0-1-1-15,-3-11 1 16,1-1 4-16,-1-4-5 15,0-2 0-15,-2-4 1 16,2 0 1-16,-4-4 0 16,1 3-1-16,-7 5-1 15,-2 7 0-15,-4 6 2 16,-5 5-2-16,0 1-4 16,-2 2-13-16,-11 20 17 15,0 9 1-15,2 5-1 0,5 8-7 16,6-3 4-1,0-4 2-15,0-10 0 0,0-9 2 16,-1-7-1-16,-14-7 12 16,-6-1 11-16,-4-3-5 15,-2 0-14-15,4 0-4 16,9-14-38-16,9-5-385 16</inkml:trace>
  <inkml:trace contextRef="#ctx0" brushRef="#br0" timeOffset="55552.31">12928 4006 907 0,'0'0'21'0,"0"0"-21"0,0 0-165 0</inkml:trace>
  <inkml:trace contextRef="#ctx0" brushRef="#br0" timeOffset="55821.22">13267 3721 968 0,'0'0'189'0,"0"0"-87"16,0 0-33-16,0 0 15 16,-102 69 39-16,71-29-52 15,4 2-20-15,6 0-21 16,9 2-14-16,9-3-10 16,3-5-6-16,3-3-1 15,21-5 0-15,6-6-119 16,2-6-176-16,3-7-239 15</inkml:trace>
  <inkml:trace contextRef="#ctx0" brushRef="#br0" timeOffset="56140.67">13422 3942 749 0,'0'0'224'0,"0"0"-93"15,0 0 56-15,0 0-72 16,0 0-72-16,-86-4 2 15,64 24 17-15,3 5-12 16,7 2-15-16,3 1-16 16,8-1-12-16,1-4-1 15,0-4-6-15,8-5 1 16,7-5 0-16,5-3-1 16,2-6 8-16,2 0-4 15,-2-8 0-15,-2-10 3 0,-5-5-1 16,-6-4-5-1,-5 1 4-15,-4 5-4 0,0 7-1 16,-9 4-12-16,-10 6-2 16,-4 2-53-16,4 2-167 15,10 0-217-15</inkml:trace>
  <inkml:trace contextRef="#ctx0" brushRef="#br0" timeOffset="56224.18">13422 3942 1018 0</inkml:trace>
  <inkml:trace contextRef="#ctx0" brushRef="#br0" timeOffset="56690.46">13422 3942 1018 0,'110'34'102'0,"-104"-34"-2"0,0 13-3 0,-1 5-14 0,-4 2-45 16,-1-2-8-16,0-1-7 16,0-2-6-16,0-3-11 15,0-5-2-15,0-4-4 16,0-3 1-16,3 0 0 15,12 0 16-15,3-12 1 16,9-8-17-16,-2-2 4 16,-3 2-2-16,-5 7 1 15,-5 6 24-15,-6 7-12 16,-5 0-16-16,-1 8-5 16,0 13 5-16,2 2 3 0,1-1-3 15,1-2 1-15,3-3-1 16,1-5-1-16,1-4 1 15,4-3-1-15,1-3-2 16,5-2-6-16,1 0 1 16,5-7 5-16,5-11 3 15,3-4-5-15,0-7 5 16,1-7 3-16,-6 1-2 16,-8 4 1-16,-10 9-2 15,-7 10 1-15,-3 9-4 16,0 3 2-16,-18 6-8 15,-4 16 8-15,1 7-1 16,7 4 1-16,8 3-6 16,3-1 3-16,3-6 4 0,0-4 1 15,0-8-1-15,0-7 1 16,0-5-1-16,-4-2 0 16,1-1-3-16,3-2-144 15,0 0-183-15,10-13-652 16</inkml:trace>
  <inkml:trace contextRef="#ctx0" brushRef="#br0" timeOffset="56849.84">14121 3872 886 0,'0'0'180'0,"0"0"-17"0,0 0-14 0,0 0-118 0,0 0-2 0,17 76 17 15,-25-32-17-15,-2 1-6 0,0-3-15 16,1-3-8-1,1-1 0-15,2-7-38 0,5-9-313 16,1-9-230-16</inkml:trace>
  <inkml:trace contextRef="#ctx0" brushRef="#br0" timeOffset="56991.98">14253 4098 966 0,'0'0'138'15,"0"0"-38"-15,0 0-58 16,88-41-42-16,-46 36-57 0,7 3-225 16,-3 0-431-16</inkml:trace>
  <inkml:trace contextRef="#ctx0" brushRef="#br0" timeOffset="57144.57">14721 4085 966 0,'0'0'178'0,"0"0"-155"16,0 0 2-16,88 7-25 15,-61-1 0-15,-3-2-144 16,-9-1-258-16</inkml:trace>
  <inkml:trace contextRef="#ctx0" brushRef="#br0" timeOffset="57306.06">14560 4239 679 0,'0'0'301'0,"0"0"-263"16,0 0 90-16,0 0-57 16,93 7-71-16,-55-7-19 15,-5 0-269-15,-1-14-392 16</inkml:trace>
  <inkml:trace contextRef="#ctx0" brushRef="#br0" timeOffset="57501.17">14906 3848 933 0,'0'0'198'16,"0"0"-142"-16,0 0 41 15,42 128 29-15,-24-56-51 16,-3-2-4-16,-12-6 7 15,-3-10-23-15,-9-10-51 16,-27-9 6-16,-13-5-6 16,-14-7-4-16,-10-4-65 15,-2-11-444-15</inkml:trace>
  <inkml:trace contextRef="#ctx0" brushRef="#br0" timeOffset="58389.33">15828 3641 1282 0,'0'0'75'0,"0"0"149"0,0 0-125 0,84-59-63 0,-42 59-28 16,8 7-3-16,2 9-1 15,-2 1-4-15,-4-3 1 16,-3-7-2-16,-7-2-28 15,-6-5-135-15,-11 0-46 16,-13-16-19-16,-6-7 34 16,0 1 14-16,-9-1 181 15,-1 8 85-15,3 5 45 16,2 4 1-16,0 6-16 16,-2 7-61-16,-3 26-43 0,-5 13 16 15,-3 9 115-15,3 3-68 16,-3-2-27-1,1-3-15-15,0-4-19 0,2-1-9 16,3-4-4-16,6-3-2 16,6-9-50-16,0-10-302 15,10-15-245-15</inkml:trace>
  <inkml:trace contextRef="#ctx0" brushRef="#br0" timeOffset="58844.1">16412 3701 1136 0,'0'0'9'16,"0"0"-8"-16,0 75 63 15,-9-35-5-15,-9 0-9 16,4-1-23-16,-3-4-11 16,1-6-5-16,7-6-8 15,5-9-2-15,4-10-1 16,2-4 0-16,22 0 9 15,10-19 10-15,7-1-11 16,-2 0-5-16,-7 7-1 16,-10 9-2-16,-8 3 0 15,-8 1-1-15,2 2-10 16,-3 12 3-16,1 5 8 16,1-2 1-16,5-3-1 0,2-3 2 15,5-2 1-15,8-6 0 16,1-3 4-16,6 0-5 15,1-9-1-15,-4-12 0 16,-3-6 0-16,-6-3-1 16,-11 2-7-16,-6 8 7 15,-5 8 3-15,-6 9-3 16,-18 3 0-16,-1 3-3 16,1 17 1-16,10 7 0 15,10 2 1-15,4 1-5 16,7-2 1-16,19-3 4 15,9-2-14-15,6-6-165 16,5-6-186-16</inkml:trace>
  <inkml:trace contextRef="#ctx0" brushRef="#br0" timeOffset="59729.86">17678 3939 733 0,'0'0'47'0,"0"0"70"0,0 0-41 0,0 0-53 0,0 0-3 0,0 0 25 16,51-69 23-16,-48 51-20 15,-3-2 11-15,0-1 14 0,-11 4-3 16,-14 3-45-16,-6 5-14 16,-7 8-8-16,-3 1 1 15,8 0 0-15,6 17-4 16,14 6 0-16,13 6-1 15,0 8 1-15,19 10 0 16,4 3 2-16,2 4 6 16,-9-6-6-16,-10-7 0 15,-6-9 3-15,0-7 12 16,-7-9 11-16,-13-5-2 16,-2-5 0-16,2-5-3 15,4-1-7-15,7 0-6 16,9-15-2-16,0-11 13 15,11-10 3-15,19-9-23 16,7-5-2-16,4 3 1 0,0 4 0 16,-4 10 0-16,2 7-1 15,1 9 1-15,1 7-1 16,-4 8-2-16,-5 2 2 16,-1 3-2-16,-9 17-2 15,-4 7 4-15,-9 3-1 16,-6 2 2-16,-3-1 2 15,0-3-2-15,-6-2 5 16,-8-6-2-16,-1-5 4 16,1-6-6-16,5-7 8 15,4-2-4-15,5 0-1 16,0-2 7-16,0-17 6 0,16-6-10 16,11-6-7-16,10-3-2 15,5-2-2-15,6 3-5 16,4 5-60-16,4 8-69 15,-6 11-27-15,-5 9-117 16,-12 0-135-16</inkml:trace>
  <inkml:trace contextRef="#ctx0" brushRef="#br0" timeOffset="60059.57">18471 3897 491 0,'0'0'184'0,"0"0"-4"0,0 0-10 0,-81-15-72 0,47 15-4 0,-1 8 9 0,1 9 6 0,4 4-38 0,8 2-37 15,8-1-28-15,8 0-3 16,6-3-3-16,0-6-4 16,0-5 3-16,11-5 2 15,8-3 0-15,6 0 9 16,1-15-2-16,1-6-2 15,-2-2 4-15,-4 0-6 16,-6 8 7-16,-5 5 8 0,-8 7 36 16,-2 3-12-1,0 0-43-15,0 17-22 0,0 6 20 16,0 4 2-16,0 1-3 16,15 0-102-16,9-1-103 15,5-6-77-15,6-8-173 16</inkml:trace>
  <inkml:trace contextRef="#ctx0" brushRef="#br0" timeOffset="60557.42">18691 4016 593 0,'0'0'202'16,"0"0"-2"-16,0 0-33 16,0 0-108-16,0 0-33 15,0 0-15-15,-39-40-10 0,22 56 0 16,5 2 3-16,3 2 2 15,4 0-2-15,5-5 3 16,0-3 0-16,0-4 0 16,12-5 2-16,7-3 8 15,5 0 0-15,5-14-7 16,-2-9-3-16,1-7-3 16,2-6 0-16,0-7 3 15,-5 3 2-15,-7 4 37 16,-8 15 34-16,-10 10 5 15,0 11-32-15,-4 0-53 16,-15 16-4-16,-1 13 2 16,2 5 2-16,5 2 0 15,11 1-3-15,2-5-3 16,0-5 2-16,8-7-18 0,7-8-69 16,4-11 25-16,4-1 8 15,3-8 2-15,1-15 19 16,5-7 20-16,-4-5 10 15,-3 2 7-15,-7 7 3 16,-8 10 26-16,-8 12 65 16,-2 4 8-16,0 3-102 15,-9 16-3-15,-3 5 3 16,5 2 3-16,-1-1-3 16,5-2-4-16,2-5-216 15,1-5-122-15</inkml:trace>
  <inkml:trace contextRef="#ctx0" brushRef="#br0" timeOffset="60698.89">19094 3787 296 0,'0'0'0'0</inkml:trace>
  <inkml:trace contextRef="#ctx0" brushRef="#br0" timeOffset="61509.12">19152 3938 814 0,'0'0'88'15,"0"0"18"-15,0 0-63 16,0 0-23-16,0 0 0 15,0 0 19-15,32 7 2 16,-21-7-13-16,0 0-2 16,-2-3 6-16,1-5-7 15,-2-5-7-15,-2 1 4 16,-3-4 18-16,-3-1-2 16,0 4 3-16,0 0-15 15,-12 6-15-15,-3 3 0 0,-2 3 1 16,-3 1 1-16,0 4-4 15,2 11-3-15,2 7 1 16,7 2 1-16,4 3-6 16,5-1-2-16,0 0 0 15,8-3-2-15,11-5-1 16,4-7-18-16,4-4-67 16,1-7-11-16,0 0 9 15,1-11 46-15,1-10 35 16,-4-3 9-16,-2-2 1 15,-7 6 8-15,-6 8 60 0,-8 5 31 16,-3 7 20 0,0 0-80-16,0 7-40 0,-3 15 0 15,-7 5 6-15,0 3 0 16,1-2-3-16,1-5 1 16,5-5-4-16,3-5 0 15,0-8-8-15,0-3 7 16,17-2 1-16,1-2 10 15,6-13-10-15,-1-6 0 16,4-9-5-16,-2-8 1 16,0-2 2-16,-3 5-2 15,-4 8 1-15,-8 13 4 16,-7 10-1-16,-3 4 0 16,0 0-3-16,-4 1-3 15,-8 14 6-15,-3 0 0 0,4 1 4 16,5-1-4-1,3-1-3-15,3-3 3 0,0 1-5 16,15-5 5 0,12-3 0-16,6-4 4 0,6 0-4 15,2-21-5 1,-3-12-16-16,-5-3-8 0,-8 2 29 16,-5 9 1-16,-7 9 1 15,-7 9 1-15,-6 7 16 16,0 0-17-16,0 13-1 15,0 13-2-15,0 8 2 16,0 3-2-16,0 1 1 16,-3-2-1-16,-2-7-103 15,-2-7-118-15,1-10-189 0</inkml:trace>
  <inkml:trace contextRef="#ctx0" brushRef="#br0" timeOffset="61648.96">19809 3913 742 0,'0'0'254'0,"0"0"-197"0,90-46 100 0,-41 39-107 0,3 4-45 0,3 1-5 16,-4-7-13-16,2-6-397 16</inkml:trace>
  <inkml:trace contextRef="#ctx0" brushRef="#br0" timeOffset="62606.11">20528 4168 1012 0,'0'0'103'0,"0"0"-26"0,97-80 113 16,-64 73-134-16,-6 7-28 0,-8 0 10 16,-7 14-25-16,-8 7 1 15,-4 3 0-15,0-3-5 16,0-4 1-16,-4-4-3 16,-5-8-3-16,2-2 1 15,5-3 0-15,-1 0 8 16,3-4-1-16,0-14-2 15,5-8 6-15,17-7-9 16,8-3-5-16,9-2-2 16,5 4 0-16,1 9 0 15,-2 12-1-15,-7 13-1 16,-3 0 0-16,-5 23 2 0,-7 7 4 16,-7 6 11-16,-10-2-13 15,-4-3 5-15,0-6-4 16,-11-2 0-16,-3-8 0 15,0-4 1-15,4-5-1 16,6-5 3-16,2-1-5 16,2-1 8-16,7-17 2 15,17-9-11-15,15-6 0 16,6 0 0-16,-2 5 0 16,-4 8 0-16,-11 11-2 15,-13 8 1-15,-3 1-4 16,-6 7-5-16,-3 13-2 15,3 5-6-15,1 4-73 16,10 3-115-16,4-7-101 16,6-5-560-16</inkml:trace>
  <inkml:trace contextRef="#ctx0" brushRef="#br0" timeOffset="63239.59">21557 4034 309 0,'0'0'604'0,"0"0"-551"0,-82-7 42 0,51 20 22 0,5 5-37 15,10 3-25-15,6 0-37 16,8 0-3-16,2-2-12 0,0-5 2 16,9-4 2-16,7-6 3 15,4-4 1-15,2 0 0 16,1-1 2-16,-4-13 16 15,-4-5 11-15,-3-1-12 16,-2 1-12-16,-4 3 1 16,-1 5 5-16,-5 8 5 15,0 3-18-15,0 0-9 16,0 3-27-16,4 11 22 16,6 3 5-16,3 1 0 15,4 1-2-15,3-5-7 16,5-1-50-16,2-5 1 0,4-4-20 15,2-2-23 1,2-2 37-16,2 0 18 0,0-7 2 16,3-9 44-16,-4-4 2 15,-4 0 4-15,-7 2 11 16,-10 1 13-16,-9 3 53 16,-6 0-10-16,0 3-15 15,-20 2-53-15,-11 6-2 16,-5 3 0-16,2 0 0 15,7 19 3-15,9 8-6 16,11 8 0-16,5 12 5 16,2 6 1-16,0 5-3 15,0-3-2-15,-7-6 1 16,-3-9 2-16,-4-12 3 0,-1-10 4 16,0-8 21-16,-1-9 3 15,-1-1 17-15,3-4-9 16,3-14-31-16,11-4-5 15,0-5-7-15,11-3-49 16,18-4-123-16,11 0-95 16,8 1-394-16</inkml:trace>
  <inkml:trace contextRef="#ctx0" brushRef="#br0" timeOffset="63374.51">22284 4220 1131 0,'0'0'21'0,"0"0"70"0,0 0-46 0,0 0-45 0,0 0-62 0,0 0-304 15</inkml:trace>
  <inkml:trace contextRef="#ctx0" brushRef="#br0" timeOffset="63988.89">22775 4050 768 0,'0'0'76'16,"0"0"112"-16,0 0 9 15,0 0-127-15,0 0-48 16,0 0-6-16,-49 5 19 0,30 11 8 15,5 2-13 1,8 0-6-16,6-1-9 0,0-1-4 16,6-3-2-16,13-3 8 15,-2-6 15-15,5-3-3 16,-1-1-12-16,-1-2-6 16,3-17 7-16,-1-10 9 15,7-7-6-15,4-14-8 16,2-10 0-16,3-5-1 15,-2 3-8-15,-7 11 12 16,-8 19 21-16,-11 15 20 16,-8 14-25-16,-2 4 2 15,-13 35-34-15,-16 23 0 16,-3 19 7-16,-4 8-2 0,3 4 3 16,3-4-6-16,-1-3-1 15,1-3 2-15,-2-7-3 16,1-9 0-16,3-4-1 15,3-9-6-15,11-9-135 16,14-13-114-16,1-19-207 16</inkml:trace>
  <inkml:trace contextRef="#ctx0" brushRef="#br0" timeOffset="64129.94">22814 4289 994 0,'0'0'148'0,"0"0"-132"0,97-11 89 0,-30 11-53 16,4 7-48-16,-7 4-4 0,-10-4-17 15,-17-7-230-15</inkml:trace>
  <inkml:trace contextRef="#ctx0" brushRef="#br0" timeOffset="64655.07">18104 3923 1277 0,'0'0'76'0,"0"0"-70"0,-11 97-6 0,-7-40 19 0,0 2 13 16,-1-2-8-16,0-3-2 16,0-6-9-16,0-4-11 15,3-6 0-15,-1-7-2 16,5-7-5-16,4-10-189 0,3-11-243 16</inkml:trace>
  <inkml:trace contextRef="#ctx0" brushRef="#br0" timeOffset="65241.05">17825 4288 873 0,'0'0'123'15,"0"0"-81"-15,0 0 62 16,0 0-70-16,0 0-13 16,94-4 6-16,-41 4-15 15,2 0-11-15,-4-2 0 16,-2-13 0-16,-7-6-2 15,-3-3 0-15,-11 1-11 0,-4 5 9 16,-9 8 3 0,-9 6 5-16,-6 4 46 0,0 4-34 15,-2 18-15-15,-14 8 4 16,-3 3 7-16,-5-1-1 16,2-1 0-16,5-2-10 15,2-7 0-15,9-7-2 16,3-6 0-16,3-8 0 15,0-1-3-15,14 0 3 16,16-15 14-16,4-2-14 16,0 4 1-16,-7 4 3 15,-11 4-4-15,-5 4-2 16,-2 1 1-16,-2 0 1 16,2 1 0-16,2 8 3 15,3-1-3-15,6-2 1 16,4-4-1-16,4 0 9 0,4-2-7 15,1 0 3-15,1-4-2 16,0-9-2-16,-3-4 3 16,-7 0 7-16,-5-2-5 15,-8 7 6-15,-5 2-3 16,-6 6 3-16,0 4-12 16,-10 0-4-16,-14 13-4 15,-6 12 3-15,0 5 5 16,10 2 0-16,14 2-5 15,6-1-7-15,36-1-43 16,21-1-81-16,9-7 60 0,2-6-359 16</inkml:trace>
  <inkml:trace contextRef="#ctx0" brushRef="#br0" timeOffset="65839.42">19145 4477 839 0,'0'0'247'0,"0"0"-247"0,0 0 53 0,0 0-15 0,92-36-35 0,-69 23 2 15,-4-6-1-15,2-6 3 16,-2 1 8-16,-7 2 9 0,-4 6 39 16,-7 6 28-16,-1 7 12 15,0 3-9-15,-12 0-83 16,-13 16-10-16,-9 14 0 15,-2 9 2-15,-2 6 2 16,1 3 2-16,2 1-1 16,0 2 7-16,4 1-2 15,4 1-8-15,7-3-3 16,9-7 3-16,6-10-6 16,5-10-5-16,5-11 8 15,17-11-6-15,8-1 4 16,1-13-6-16,-3-15-43 15,-7-4-18-15,-13-5 26 16,-8 4 5-16,0 7-4 0,-10 6 0 16,-4 6 9-16,6 5 33 15,5 3 4-15,3 2-1 16,2-1 3-16,18-1-6 16,12-4-1-16,7-1 1 15,3-5-4-15,4-8-7 16,-1-4-20-16,-5-3 11 15,-1 0 8-15,-8 7 11 16,-8 5 1-16,-7 7 8 16,-10 6 47-16,-6 6 42 15,0 0-40-15,0 22-49 0,-14 10 7 16,-3 8 13 0,-3 0 27-16,5 1-32 0,2-4-14 15,6-3-5-15,2-1-4 16,5-7-5-16,0-5-94 15,0-8-187-15,21-10-127 16</inkml:trace>
  <inkml:trace contextRef="#ctx0" brushRef="#br0" timeOffset="66120.67">19665 4576 911 0,'0'0'113'0,"0"0"65"0,0 0 17 0,0 0-174 15,0 0-20-15,0 0-1 16,-37 41 6-16,24-15-1 0,7 1 4 16,6-1-4-16,0-5 0 15,0-4-3-15,11-7 0 16,8-7 1-16,6-3 1 16,0-2 0-16,-3-15-1 15,-3-6 1-15,-10-6 4 16,-9-1-3-16,0 4-5 15,-9 2-13-15,-15 10-8 16,2 5-17-16,3 6-91 16,9 3-95-16,10 0-179 15</inkml:trace>
  <inkml:trace contextRef="#ctx0" brushRef="#br0" timeOffset="66524.67">19876 4630 949 0,'0'0'20'16,"0"0"7"-16,0 0 44 16,0 0-19-16,-15 79-3 15,15-63-14-15,0 0-18 16,0-6-5-16,4-3-4 16,11-4-4-16,0-3 6 15,5 0-4-15,-1-9 1 16,-5-6-2-16,2-2-3 15,-6 4 5-15,-4 5 14 0,-1 4 29 16,-5 4 6 0,0 0-35-16,0 0-17 0,0 12-4 15,0 2 6-15,0 2-3 16,0-4-1-16,0 0-1 16,0-4-1-16,15-3 0 15,3-5 6-15,9 0 3 16,4-10-7-16,0-7 4 15,-1-6-2-15,-5-2 1 16,-7 1-2-16,-9 2 0 16,-9 5 0-16,0 9-3 15,-3 1-5-15,-10 3-12 0,5 4-153 16,7-1-299 0</inkml:trace>
  <inkml:trace contextRef="#ctx0" brushRef="#br0" timeOffset="66841.09">20637 4562 548 0,'0'0'59'0,"0"0"-30"0,0 0 91 0,98-51-28 0,-78 33-12 15,-7 1 26-15,-4 4 8 0,-6 5-3 16,-3 5 23-16,0 3-22 16,-18 11-103-16,-9 20-7 15,-8 11 7-15,-3 6 12 16,5 6 58-16,5 1-26 16,4-1-25-16,5-5-20 15,-1-8-7-15,2-7 3 16,2-9-4-16,4-5-63 15,9-9-306-15,3-8-592 16</inkml:trace>
  <inkml:trace contextRef="#ctx0" brushRef="#br0" timeOffset="67320.64">20698 4668 935 0,'0'0'149'15,"0"0"-145"-15,93-3 84 16,-53 3-36-16,-5 0-39 16,-2 0-6-16,-3-6-3 15,-2-5-3-15,2-2 0 16,-4-2-1-16,-7-2-2 16,-4 4-18-16,-11 3 0 15,-4 3 15-15,0 3 5 16,-16 4 2-16,-6 0 3 15,-5 0 2-15,0 13-3 0,3 4 6 16,9 5-2-16,5 3 7 16,8 5-2-16,2 3 7 15,7-1 0-15,13-1-11 16,4-8-6-16,1-9-3 16,2-9-4-16,0-5-43 15,3 0-45-15,-1-11 19 16,3-10 0-16,0-4-7 15,-6-1 24-15,-3 4 56 16,-10 6 1-16,-4 8 77 16,-8 5 32-16,-1 3 0 15,0 0-77-15,0 13-32 16,-4 5 6-16,-6 4-6 16,2 2 0-16,-1-1-1 0,-2-2-1 15,1-4-21-15,1-4-258 16</inkml:trace>
  <inkml:trace contextRef="#ctx0" brushRef="#br0" timeOffset="67458.85">21354 4576 236 0,'0'0'797'0,"0"0"-795"0,0 0-4 0,0 0-1 0,0 0-176 0,0 0-530 15</inkml:trace>
  <inkml:trace contextRef="#ctx0" brushRef="#br0" timeOffset="67759.72">21362 4884 727 0,'0'0'180'0,"0"0"-169"15,0 0 80-15,88-29-73 16,-55 7-14-16,-2-8-2 16,-1-8-1-16,-2-9 10 15,-1-1 40-15,-7 5 31 16,-6 12 11-16,-6 12 19 0,-7 11-2 16,-1 8-10-16,0 0-88 15,-10 17-8-15,-8 13-4 16,1 7 0-16,4 8-1 15,6-2 0-15,5-2 0 16,2-5-4-16,0-6-18 16,12-4-165-16,11-9-96 15,6-6-242-15</inkml:trace>
  <inkml:trace contextRef="#ctx0" brushRef="#br0" timeOffset="68070.81">21881 4802 727 0,'0'0'73'0,"0"0"26"16,0 0-18-16,-89 15 19 15,68 2-2-15,7 0-17 0,4 0-38 16,9-3-22-16,1-3-13 16,0-2-8-16,17-6 8 15,7-3 0-15,7-3-2 16,4-18-6-16,1-15 2 15,1-14 1-15,-1-15 3 16,-1-2 30-16,-6 13 42 16,-11 19 27-16,-11 21-27 15,-7 14 0-15,0 22-74 16,-13 19-1-16,-7 14-1 16,4 4 2-16,3-4-3 0,4-7-1 15,2-6-1-15,7-8-191 16,0-11-207-16</inkml:trace>
  <inkml:trace contextRef="#ctx0" brushRef="#br0" timeOffset="68248.03">22350 4816 1215 0,'0'0'25'0,"0"0"2"16,0 0 118-16,-23 73-88 0,13-46-38 15,1-4-12-15,-1-3-7 16,0-4 0-16,4-6-14 16,5-4-285-16,1-6-424 15</inkml:trace>
  <inkml:trace contextRef="#ctx0" brushRef="#br0" timeOffset="68389.19">22438 4734 748 0,'0'0'9'16,"0"0"-9"-16,0 0-28 15,0 0-97-15,0 0-268 16</inkml:trace>
  <inkml:trace contextRef="#ctx0" brushRef="#br0" timeOffset="68612.46">22594 4873 308 0,'0'0'58'15,"0"0"16"-15,0 0 14 16,0 0-48-16,0 0 19 16,0 0 24-16,30-52-20 15,-64 52-16-15,-1 7 74 16,7 18-21-16,16 8-25 16,12 8-44-16,0 3 42 15,18-3-22-15,-7-8-31 16,-8-10 21-16,-3-9 10 15,-9-7-14-15,-18-4 0 0,-5-3-26 16,1-4-11 0,13-17-341-16</inkml:trace>
  <inkml:trace contextRef="#ctx0" brushRef="#br0" timeOffset="69047.58">23245 4970 1038 0,'0'0'27'0,"0"0"117"0,0 0-19 0,0 0-79 0,0 0-17 16,0 0-22-16,-100-50-1 15,79 70-5-15,4 14 1 16,4 10 5-16,4 5 7 0,4 0 0 16,4-6 2-16,1-11-6 15,0-8-6-15,-5-7-4 16,-5-10-1-16,-5-4-8 16,-4-3-131-16,7 0-169 15,9-8-352-15</inkml:trace>
  <inkml:trace contextRef="#ctx0" brushRef="#br0" timeOffset="69571.05">23391 5091 783 0,'0'0'647'0,"0"0"-631"16,0 0 77-1,0 0-52-15,0 0 28 0,0 0-30 16,0 93-27-16,-2-76-6 15,-4-5-1-15,2-7-5 16,3-2 6-16,1-3-3 16,0 0 3-16,0 0 9 15,7-7-3-15,14-10-9 16,13-5-3-16,9-3 0 16,7 3 0-16,-1 3 0 15,-6 12-3-15,-6 7 2 16,-12 7-5-16,-9 19 1 15,-7 6-2-15,-8 5 4 16,-1-2 3-16,0-7 0 16,-12-8 1-16,-5-6 0 0,-3-6 2 15,2-7 1-15,3-1 0 16,3 0 4-16,9-6-4 16,3-9 3-16,2-8-7 15,22-1 10-15,7-4-10 16,5-1 3-16,4 3-2 15,0 5 1-15,-9 8-1 16,-7 9-1-16,-9 4-3 16,-7 4 0-16,-3 19-15 15,-1 4 17-15,-1 6-2 16,0 0-1-16,4-1-4 16,9-1-70-16,7-1-75 0,12-5-54 15,6-6-36-15,2-7-158 16,2-7-235-16</inkml:trace>
  <inkml:trace contextRef="#ctx0" brushRef="#br0" timeOffset="70170.77">24191 5359 485 0,'0'0'209'0,"0"0"23"0,46-102-89 0,-41 79-30 0,-5 7 17 0,0 11-21 16,-10 5-74-16,-13 0-21 16,-6 12-4-16,5 9 46 15,6 3 20-15,9 0-47 16,6-1-20-16,3-5-8 0,0-4-1 15,3-7-1 1,9-5 1-16,8-2 1 0,-1 0 2 16,5-6-3-16,-2-5-1 15,-1-1 1-15,-6 3 0 16,-2 2 1-16,-5 3 0 16,-5 2 1-16,2 2 0 15,1 0-4-15,4 0 1 16,6 0 0-16,5 0-1 15,6 0 2-15,6 0 0 16,3 0 0-16,4-1 1 16,5-16 0-16,1-12 3 15,8-11-1-15,4-17-2 16,0-10-1-16,-10 6 2 0,-17 11 0 16,-19 22-2-16,-18 25 0 15,-37 9-5-15,-20 36 2 16,-7 22 2-16,9 15 1 15,13 1 4-15,20-5 8 16,14-13-1-16,14-11-11 16,0-10 2-16,18-13-2 15,15-11-3-15,15-12-88 16,9-5-162-16,5-16 3 16,7-23 194-16,5-15 42 15,4-20 14-15,4-11 106 16,-18 10 20-16,-20 22 59 15,-25 23 16-15,-19 30-114 16,-19 11-48-16,-26 36-36 16,-13 21 8-16,-5 9 11 0,8 1 6 15,10-3-19-15,8-6-9 16,11-4-1-16,8-9-3 16,9-13-213-16,9-12-567 15</inkml:trace>
  <inkml:trace contextRef="#ctx0" brushRef="#br0" timeOffset="72838.78">1716 6560 1379 0,'0'0'0'0,"0"0"10"0,0 0-8 0,0 0 55 0,-40 117 15 15,40-55-6-15,3-5-31 0,28-13-19 16,21-11-4 0,27-20-3-16,35-13 7 0,22-40-6 15,13-17-5-15,-5-12-5 16,-20-1-57-16,-22-1-68 15,-22-6-91-15,-17-3-164 16</inkml:trace>
  <inkml:trace contextRef="#ctx0" brushRef="#br0" timeOffset="74153.09">6152 5554 493 0,'0'0'423'0,"0"0"-389"0,0 0 73 0,0 0 17 0,0 0-57 16,0 0-16-16,-35-37 11 15,23 37-22-15,-12 0-32 16,-9 8-5-16,-11 5 8 15,-1 0-5-15,-7 0 0 16,-3-2-4-16,-5-1-1 0,3 0-1 16,-3-3-5-16,2-3-6 15,2-4-12-15,-1 0 6 16,0-3 2-16,-1-8-2 16,0 0-10-16,-6 0 14 15,0-1 2-15,1 1 4 16,2-5-4-16,3-1 11 15,8-1 0-15,1-3-1 16,1 1 1-16,1 0 0 16,0 2 0-16,0 4 0 0,3 1-1 15,0 3 2 1,3 2-2-16,2 4 0 0,1-1 1 16,2 5 0-1,2 0-5-15,-1 0 5 0,1 3 0 16,-3 13 1-16,-3 2-1 15,-1 6 0-15,1 4 7 16,5 5-6-16,4 3 8 16,3 5-4-16,1 6-4 15,3 5-2-15,0 6 4 16,0 2-2-16,-3 4 0 16,-1 0-1-16,1-7 1 15,-1-4 0-15,3-10-1 16,1-10 2-16,7-8-1 15,3-8-1-15,3-3-3 0,8-5 3 16,0-6-1 0,3-1-1-16,0-2 1 0,-2 0-17 15,1-2-21-15,-1-16-135 16,-2-5-102-16,4-5-70 16</inkml:trace>
  <inkml:trace contextRef="#ctx0" brushRef="#br0" timeOffset="74396.27">3724 5808 859 0,'0'0'125'0,"-18"93"-116"0,11-31 33 0,4-4 69 0,3-10-31 16,9-8-41-16,20-13-24 15,19-8-7-15,18-15-3 16,13-4-3-16,7-18-1 16,-6-14-1-16,-9-5-39 15,-12-3-96-15,-9-8-69 16,-5-5-322-16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09:41:32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2651 11506 1026 0,'0'0'154'0,"0"0"16"0,50-93 6 0,-38 73-62 0,-2 9-27 0,-7 7-17 0,0 4-24 0,3 14-33 15,6 22-6-15,3 14 12 16,6 8 7-16,1-4-15 16,4-2-4-16,8-12 2 15,18-10-7-15,19-19 0 16,25-11 12-16,21-32 4 16,8-16-9-16,-7-9 12 15,-21 2-10-15,-30 7-9 16,-21 9 4-16,-15 12-6 15,-13 10-17-15,-9 13-38 16,2 4-75-16,0 8-211 16,3 11-178-16</inkml:trace>
  <inkml:trace contextRef="#ctx0" brushRef="#br0" timeOffset="647.21">3166 13706 1180 0,'0'0'103'0,"0"0"58"0,0 0 4 0,0 0-79 15,0 0-32-15,0 0-16 16,-9 25-32-16,18 23 44 16,4 9-7-16,1-2-12 0,7-6 0 15,1-11-17-15,10-14-13 16,11-17 7-1,13-7-3-15,15-12 2 0,12-25 0 16,0-9-2 0,1-6-2-16,-15 6-3 0,-15 10-40 15,-15 14-55-15,-11 11-105 16,-9 7-309-16</inkml:trace>
  <inkml:trace contextRef="#ctx0" brushRef="#br0" timeOffset="1881.36">2969 16037 1280 0,'0'0'203'0,"0"0"-73"0,0 0 32 0,0 0-83 0,0 0-50 0,0 0-15 16,11 125 36-16,-3-57-16 16,9-7-6-16,4-10-18 15,12-17-2-15,10-15-7 16,21-14 2-16,18-5 3 15,14-30 0-15,1-14-2 16,-9-12-4-16,-18-8 0 16,-10-4-11-16,-5 1-60 15,3 5-110-15,0 5-326 16</inkml:trace>
  <inkml:trace contextRef="#ctx0" brushRef="#br0" timeOffset="5512.77">12952 9224 1166 0,'0'0'178'0,"0"0"-141"16,0 0 169-16,0 0-91 0,0 0-37 0,0 0-35 16,0 0-16-16,-48-35-1 15,48 35-9-15,29 0-7 16,18 5 14-16,22 4-2 0,16-2-15 15,4-3-1-15,-5-4-4 16,-10 0 2-16,-15 0-2 16,-21-1-2-16,-12-9 2 15,-14 0 2-15,-8 0 2 16,-3-1 0-16,-1 3 7 16,0 2 5-16,0 5-1 15,0 1-10-15,0 0-7 16,0 1-6-16,0 17-3 15,-5 12 9-15,-4 9 3 16,0 6-2-16,-1 4-1 16,-3 4 3-16,0-1 0 15,-2 3-1-15,-2-1 2 0,1-5-1 16,1-4-3-16,0-5 0 16,-2-9 0-1,-3-7 0-15,-5-6 0 0,-8-5 0 16,-11-7 0-16,-11-5 0 15,-6-1 0-15,0-1 0 16,6-12 0-16,10 0 0 16,20 3 0-16,10 5 0 15,12 2 0-15,3 3 0 16,0 0 0-16,0 0 0 16,18 0 0-16,16 8 0 15,13 2 0-15,9 2 0 16,2-2 0-16,-1-3 0 15,-7-2 0-15,-11-2 0 0,-6 0 0 16,-5 0 0-16,2-2-59 16,6 1-51-16,8-2-112 15,5 0-161 1,0-7-265-16</inkml:trace>
  <inkml:trace contextRef="#ctx0" brushRef="#br0" timeOffset="5712.33">13856 9595 1248 0,'0'0'116'0,"0"0"129"0,0 0-144 0,0 0-89 0,-15 96 82 0,0-44-43 0,3 1-8 0,3-4-18 0,0-4-24 16,5-5-2-1,2-5 1-15,2-3-22 0,0-5-100 16,21-5-155-16,12-8-148 15,9-13-664-15</inkml:trace>
  <inkml:trace contextRef="#ctx0" brushRef="#br0" timeOffset="6328.95">14504 9257 1380 0,'0'0'60'0,"0"0"104"16,0 0-52-16,0 0-58 15,107-14-6-15,-39 14-11 16,7 7-13-16,-2-2-14 15,-6-2 1-15,-12 0-3 16,-16-3-3-16,-12 0-1 0,-15 0 2 16,-6 0 10-1,-6 0 6-15,0 0-2 0,0 0-6 16,0 0-14-16,0 0 0 16,0 6-6-16,-3 15-9 15,-6 14 15-15,-3 10 2 16,-3 3 1-16,2 3 1 15,-2 3-2-15,1-1 0 16,1 1 0-16,3-6 1 16,-1-6-2-16,1-7 4 15,-1-8-3-15,1-8 2 16,-5-6 0-16,-5-6 6 16,-6-2-1-16,-9-5 0 15,-5 0-1-15,-3 0-5 16,-2-3-3-16,3-4 0 15,8 1 0-15,12 4 0 16,10 2 0-16,7 0 0 0,5 0 0 16,0 0 0-16,15 2 0 15,30 11 0-15,22 1 0 16,22-3 0-16,11 1 0 16,7-2 0-16,-5-3 0 15,-9-3 0-15,-14-1-114 16,-15-3-145-16,-10 0-203 15</inkml:trace>
  <inkml:trace contextRef="#ctx0" brushRef="#br0" timeOffset="6598.86">15552 9704 1194 0,'0'0'93'0,"0"0"11"0,85-24 88 0,-47 24-84 0,-4 16-26 0,-7 5-32 15,-14 0-19-15,-13 0-16 16,0 0-1-16,-27 2 7 16,-10-1-8-16,-8-1-5 15,9-2-3-15,13-2-4 16,18-2-2-16,7 3 2 16,38 4-1-16,24 1 6 0,15-4-2 15,5-4-4-15,-11 0-10 16,-13-7-45-16,-19-1-8 15,-14-4-107-15,-17-1-139 16,-10-2-275-16</inkml:trace>
  <inkml:trace contextRef="#ctx0" brushRef="#br0" timeOffset="6998.02">14221 10057 1306 0,'0'0'24'15,"0"0"123"-15,0 0-9 16,0 0-76-16,0 0 4 16,0 0-8-16,-19-10-12 15,19 3 1-15,4-2-16 16,16 1-8-16,14 5-14 16,12 3-1-16,8 0 18 15,-1 18-6-15,-14 5 7 0,-16 1-18 16,-21 1-9-16,-10 1 0 15,-45-2 0-15,-24-1 0 16,-17-1 0-16,-11-1-7 16,-5 0-127-16,-4-4-324 15</inkml:trace>
  <inkml:trace contextRef="#ctx0" brushRef="#br0" timeOffset="8362.2">12894 10068 1285 0,'0'0'73'0,"0"0"-62"0,0 0 190 0,0 0-54 0,0 0-50 0,0 0-41 15,3-64-55-15,-44 67 12 16,-12 13-4-16,-7 4 5 16,3 2-2-16,2 0-7 15,4 0-2-15,-1-4-1 16,-1-3-1-16,-6-7 1 15,-1-2 0-15,-8-5 6 16,-2-1-8-16,1 0 0 16,3 0 3-16,5 0-3 0,5 0 4 15,2 0-3-15,0-3 0 16,3-2 0-16,1-1 0 16,-1-1 3-16,2 1-4 15,-2-1 0-15,0 1 1 16,2 1 0-16,6-1 3 15,4 0-4-15,8 2 1 16,7 1-4-16,3-1 2 16,2 2 0-16,0 2 1 15,0-1 0-15,2 0-1 16,3-1-1-16,-1 1 1 16,2 0 1-16,2-1 1 0,-1 1-1 15,5 1 2-15,-1 0-1 16,5 0-1-16,0 0 0 15,-2 0 0-15,-2 0-1 16,0 4-2-16,-4 9 2 16,-2 2-1-16,1 4 2 15,-1 2 7-15,-1 1-7 16,1 1 6-16,-4 3-5 16,4 2 4-16,0 1-4 15,2 5 3-15,1 4-1 16,1 3 2-16,0 3 2 15,0 0 1-15,-2-1 3 16,4-2-2-16,2-4-1 16,-1-3 0-16,3-6-5 15,-1-5 0-15,4-5 3 16,-3-4-6-16,2-7 0 0,1-3 0 16,0-1 0-16,0-3 0 15,0 0 0-15,0 0 0 16,0 0 0-16,0 0-5 15,0-7-55-15,0-1-70 16,0-2-132-16,0-2-199 16</inkml:trace>
  <inkml:trace contextRef="#ctx0" brushRef="#br0" timeOffset="8765.65">10799 10410 919 0,'0'0'132'0,"0"0"-62"0,0 0 167 0,0 0-96 0,0 0-47 0,0 0-9 16,9-33-36-16,-4 52-15 16,0 10 23-16,3 9-7 0,-1 6-4 15,1-3-13 1,5-2-4-16,1-4-8 0,3-6-1 16,5-8-10-16,7-6 2 15,7-8-4-15,6-5-8 16,3-2 0-16,-1-6 0 15,-3-10 0-15,-5-9 0 16,-5 0 0-16,-4 2 0 16,-8 4-28-16,-4 6-38 15,-3 6-64-15,-3 3-140 16,-3 4-201-16</inkml:trace>
  <inkml:trace contextRef="#ctx0" brushRef="#br0" timeOffset="9862.31">4002 10586 949 0,'0'0'28'0,"0"0"-25"0,-84-75 83 0,54 65 48 0,-6 6-68 0,-7 4-1 0,-4 0-13 0,-4 11 4 16,-1 9-4-16,-5 4-16 15,3 7 4-15,-7 8-10 16,-3 10-12-16,5 10-7 15,3 11 7-15,2 11 3 16,9 7-6-16,4 6 14 16,6 2-8-16,10 4-5 15,10-3-11-15,9 1 1 0,6 1-5 16,15-9-2-16,24-7 1 16,21-15 0-16,17-16-2 15,17-14-1-15,6-8 2 16,7-8-7-16,-1-5-10 15,-4-1-40-15,-8-6-13 16,-11-7-121 0,-20-3-52-16,-15-9-310 0</inkml:trace>
  <inkml:trace contextRef="#ctx0" brushRef="#br0" timeOffset="10478.26">3624 13179 1086 0,'0'0'48'0,"0"0"49"0,0 0 40 0,-121 40-75 0,51 32 16 0,-9 28 29 16,3 20-25-16,9 16-22 16,15 9-21-16,20-5-32 15,23-9-7-15,9-14-4 16,33-20-61-16,17-9-96 15,18-6-86-15,13-6-144 16,5-4-55-16</inkml:trace>
  <inkml:trace contextRef="#ctx0" brushRef="#br0" timeOffset="11024.35">3511 15595 1093 0,'0'0'182'0,"0"0"-126"0,0 0 106 0,0 0-12 0,0 0-69 0,0 0-51 0,-69 55-19 16,26 24 21-16,0 22-4 15,1 13-6-15,3 10-2 16,9-2-9-16,14-10-10 15,16-14-2-15,7-19-10 16,33-13-23-16,20-15-4 16,15-11-21-16,7-14 8 15,0-13-80-15,0-11-70 16,-3-2-183-16</inkml:trace>
  <inkml:trace contextRef="#ctx0" brushRef="#br0" timeOffset="13799.49">13320 8676 1070 0,'0'0'48'0,"0"0"1"0,0 0 149 0,0 0-75 0,0 0-99 16,0 0-24-16,0 0 6 15,0 47 23-15,0 1 20 16,0 0-23-16,0-3-19 16,0-2 3-16,0-6-10 15,0-1 0-15,0-6-3 16,5-4-40-16,17-4-66 16,8-7-63-16,6-9-60 15,0-6-174-15</inkml:trace>
  <inkml:trace contextRef="#ctx0" brushRef="#br0" timeOffset="13984.68">13311 8866 580 0,'0'0'170'0,"0"0"-162"15,102-3-6-15,-40 3 15 16,6 0-17-16,-4 0-58 16,-3 1-231-16</inkml:trace>
  <inkml:trace contextRef="#ctx0" brushRef="#br0" timeOffset="14329.59">14550 8758 659 0,'0'0'424'0,"0"0"-332"15,0 0 148-15,0 0-91 16,0 0-55-16,0 0-34 16,25-35-41-16,-25 70-16 15,0 12 24-15,-2 4 1 0,-8-2-21 16,3-1-4-16,1-1-1 16,6-4-2-16,0-4-20 15,7-7-101-15,15-7-77 16,1-6-87-16,-4-12-160 15</inkml:trace>
  <inkml:trace contextRef="#ctx0" brushRef="#br0" timeOffset="14492.69">14508 8940 1151 0,'0'0'52'0,"0"0"4"15,0 0-44-15,107-19-12 16,-47 19-9-16,-3 0-118 16,-8 0-206-16</inkml:trace>
  <inkml:trace contextRef="#ctx0" brushRef="#br0" timeOffset="14796.85">14926 8888 945 0,'0'0'96'0,"0"0"18"16,0 0-10-16,0 0-78 0,0 0-26 15,81-14-25 1,-61 4-78-16,-4-1-71 0,-8 0-85 16,-3-3 82-16,-5 1 88 15,0 0 89-15,0 3 31 16,0 5 154-16,0 5 89 15,-13 0-108-15,-3 10-137 16,-2 14 67-16,-1 6 0 16,4 6-31-16,5 1-24 15,7-1-31-15,3 0-6 16,0-4-4-16,1-4-6 16,12-5-149-16,1-9-130 0,-1-6-238 15</inkml:trace>
  <inkml:trace contextRef="#ctx0" brushRef="#br0" timeOffset="15314.7">15237 8890 1045 0,'0'0'52'0,"0"0"36"15,0 0 37-15,-80 25-67 16,76-9-49-16,4-3-3 16,0 0 4-16,14-4 1 15,8-5-4-15,6-4 1 0,3 0-7 16,0-8-1-16,3-15-5 16,-4-6 2-16,-1-7 2 15,-2 0 1-15,-7 5 1 16,-3 9 16-16,-10 12 20 15,-7 10 42-15,0 12-70 16,-6 20-4-16,-12 13-5 16,2 2 7-16,7-1-7 15,8-4-2-15,1-8-34 16,0-7-46-16,9-8-47 16,5-9-45-16,2-10 2 15,3 0-15-15,2-19 39 0,-3-9-23 16,1-7 94-1,-4-8 77-15,0 1 97 0,-5 7 35 16,-4 11 34-16,-2 17 46 16,-4 7-38-16,0 15-119 15,-4 17-38-15,-3 5 15 16,1 2-21-16,1-1-11 16,4-5-2-16,-1-3-58 15,2-6-98-15,-1-9-161 16</inkml:trace>
  <inkml:trace contextRef="#ctx0" brushRef="#br0" timeOffset="15463.49">15730 9007 656 0,'0'0'0'0,"0"0"-77"0</inkml:trace>
  <inkml:trace contextRef="#ctx0" brushRef="#br0" timeOffset="16377.54">4288 10707 1506 0,'0'0'56'0,"86"76"-5"16,-32 1 109-16,-12 17-83 0,-15 16-34 15,-14 3-11-15,-13-3-22 16,0-7-6-16,-25-3-4 16,-14-1-74-16,-13-2-217 15,-15-3-419-15</inkml:trace>
  <inkml:trace contextRef="#ctx0" brushRef="#br0" timeOffset="16828.06">3724 13605 1174 0,'0'0'388'0,"84"26"-386"0,-26 30 15 0,0 23 52 0,-10 16-5 0,-5 6-29 16,-6 1-15-16,-10-3-15 15,-15-7-5-15,-12-5-79 16,-18-5-112-16,-25-10-127 15,-12-9-447-15</inkml:trace>
  <inkml:trace contextRef="#ctx0" brushRef="#br0" timeOffset="17174.73">4289 15702 1169 0,'0'0'31'0,"108"143"-28"16,-56-64-3-16,-24-1-127 15,-28-4-249-15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09:44:21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17374 8851 909 0,'0'0'52'0,"0"0"58"0,0 0 81 0,0 0-83 15,0 0-32-15,0 0-17 16,0 0-13-16,13-47-14 0,-13 47-5 15,0 0-15-15,0 0 0 16,0 3-10-16,-1 11-2 16,-11 8 27-16,-2 8 6 15,-1 8-14-15,-2 7 3 16,-3 9-1-16,-2 2-2 16,-4 2-6-16,-2 1-6 15,1 5-3-15,1-2 3 16,0-2-3-16,5-4-3 15,-1-7-1-15,0-2 4 16,2-4-4-16,2-3 7 16,3-7-4-16,5-6 6 0,2-4-5 15,4-4-4 1,1-6 4-16,0 0-4 0,-1 0 1 16,-1-1-1-1,1 6 1-15,-3-3-1 0,3 1 0 16,-1-4 0-16,5-5 1 15,0-1-1-15,0-5 0 16,0 1 0-16,0-2 0 16,0 0 1-16,0 0-1 15,0 0 0-15,0 0 0 16,0 0 0-16,0 0 1 16,0 0-2-16,0 0-1 15,0 0 0-15,0 0 1 0,0 0-2 16,0 0 3-1,0 0 2-15,0 0-1 0,0 1 0 16,0-1-2-16,0 1-2 16,0-1 0-16,0 0 2 15,0 0 1-15,0 5-1 16,0 2 1-16,0 6-1 16,0 8 1-16,0 7 0 15,0 7 2-15,0 2 2 16,0 1 1-16,-1-1-3 15,-6 1 1-15,2 4 1 16,-4 4-2-16,-4 6 6 16,-1 0-5-16,-1 0-2 15,2 0 0-15,1 2-1 0,-1 4 0 16,1-3 2 0,-2-5-2-16,4-7 0 0,1-9 2 15,1-3-2-15,1-1 0 16,0 0-1-16,2 0 1 15,-1 0-1-15,1-2 1 16,0-1 3-16,2 0-3 16,0-3-3-16,-3 2 1 15,0 0 1-15,1-2 0 16,-4-2-9-16,6-1 10 16,-3 1 0-16,-1 0-1 15,1 1-2-15,-1-1-1 16,2-2-2-16,2-6-5 0,3-4-3 15,0-3-12-15,0-4-4 16,0 0 15-16,0-2 7 16,0-1 3-16,0 2 5 15,0-2 0-15,0 0-2 16,0 0 5-16,0 0-7 16,3 0 4-16,7 0-3 15,1 0 3-15,-1 0 1 16,-1 0-1-16,-6 0 0 15,0 0 0-15,-3 0 0 16,0 0 0-16,2 0 0 16,1 0 0-16,3 0 1 0,4 0-1 15,3 0-2-15,1 0 2 16,5 0 0-16,1 2 0 16,1 1 0-16,-1 1 0 15,3 0 2-15,-1 1-2 16,2-1-1-1,5-3 0-15,2 2 2 0,3 0 0 16,6 1-1-16,2 1 0 16,4 2 1-16,2 0-1 15,6 0 1-15,-2 2 1 16,-3-2 3-16,-1 0 4 16,-5-2-3-16,-5 2 0 15,-2 0 1-15,-7-1-6 16,0-1 1-16,-4 1-1 15,0 0-1-15,-1-1 0 0,-3 0-2 16,0-1 2-16,-3-3 0 16,-5-1-2-16,-2 0-11 15,-4 0-30-15,-2 0-106 16,-2-5-204-16,1-14-699 16</inkml:trace>
  <inkml:trace contextRef="#ctx0" brushRef="#br0" timeOffset="2134.06">17502 8849 643 0,'0'0'69'0,"0"0"8"0,0 0 70 0,0 0-64 0,0 0-34 16,0 0-19-16,-44-17-14 15,44 17 5-15,0 0 5 16,0-1-7-16,0 1 5 16,0 0-7-16,0 0 0 15,0 0-7-15,4 0-2 16,15 0-6-16,10 0 3 15,8 0-3-15,9 1 7 16,2 6-4-16,4 0 0 0,-5 1-5 16,2-1 1-16,-6 0-1 15,0 2 0-15,-1-2 0 16,0-1 1-16,4-2-1 16,5-4 0-16,4 0 0 15,3 0 2-15,2 0-2 16,-2 0-1-16,-4 0 1 15,-9 0 3-15,-4 3-2 16,-5 0-1-16,1 0 1 0,2-1-1 16,7 1 1-1,1 2 0-15,3-1-1 0,2 1 0 16,-1-1 0-16,3 2 1 16,-3-2 0-16,-6 2 2 15,-8-4-2-15,1 3 3 16,-3-2 2-16,2-2 0 15,4 0 1-15,8 1 1 16,4-2-5-16,2 1-3 16,5 1 2-16,-3 2 4 15,0 2-1-15,1-2 1 16,0 2 3-16,3-2-4 16,0 0 2-16,-1 1-1 15,-3-3-3-15,-5 4-1 16,6-3 2-16,-3-2 1 0,3 2 11 15,2 0-8 1,-2 0-6-16,3 1 0 0,4 0-1 16,-6-1 0-16,-8-2-1 15,-5 2-1-15,-7 1 1 16,2 0-2-16,6 0 4 16,1 1-3-16,4-1 2 15,6-1-1-15,1 1 0 16,-3-2 1-16,-3 0 0 15,-4 1-1-15,-6-1 1 16,2-1 5-16,-6-1-6 16,-5 0 2-16,-3 0 0 0,1 0-2 15,-4 0 2-15,3 0-2 16,2 0 0-16,-2 0 1 16,2 0-1-16,-2-3 2 15,-4 2-2-15,2-2 0 16,-2 2 0-16,2-1 1 15,9-1 1-15,-2 0-4 16,1-1 2-16,-5 1 0 16,-5 0 5-16,1-1-1 15,-2 0 2-15,1 1-4 16,-2 0 0-16,1 1-2 16,-1 0 2-16,2 1 0 15,2-1 0-15,6 0 4 16,1 0-2-16,3 1 5 15,0 1-5-15,-2-1-2 0,-6 1 2 16,-4 0-2-16,-2 0-1 16,1 0 2-16,8 0-1 15,-1 0-1-15,0 0 1 16,-5 0 1-16,-7 0 4 16,-4 0-1-16,2 1 0 15,0-1 3-15,-1 1 0 16,0-1 0-16,-5 2 8 15,1-1-4-15,-5 2-5 16,0-2-3-16,-1 2 0 16,0-2 2-16,0 4 6 15,-2-1-4-15,0 3 10 16,-1 6-6-16,0 4-1 16,-2 8 5-16,0 6 11 0,-3 7-7 15,0 10-2-15,0 9 1 16,0 6 5-16,-3 6-6 15,-3 3-1-15,-3 4-6 16,-1 2 1-16,-4 4 0 16,-5 1-3-16,-4 4 0 15,-2 1-6-15,1 7-4 16,-1 1 1-16,2 5 3 16,7 1-4-16,1 1 2 15,3 0-1-15,0-5-1 16,2-3 1-16,2-3-1 0,1-6 2 15,1-4-2-15,3-6-1 16,0-5 1-16,3-8 2 16,0-9-2-16,0-11 0 15,0-4 2-15,0-10-2 16,0-3 1-16,0-8-1 16,0-2 0-16,0-5 1 15,0-4 0-15,0 0 0 16,0-3 0-16,0-1 0 15,0 0 1-15,0-2-1 16,0-1 3-16,0 1-4 16,0 1 2-16,0-1-1 0,0 1 0 15,0 0-1-15,0 1 0 16,0 0 0-16,0 1-1 16,0-1-4-16,0 0-5 15,1 0-7-15,2-2 2 16,1 1-1-16,-4-1 0 15,0-1 3-15,0 0-7 16,0 0 3-16,-2 0-8 16,-19-13-33-16,-19-6 35 15,-13-5-26-15,-24-7-56 16,-20-5-62-16,-22-4-35 16,-24-6-30-16,-9 4-226 15</inkml:trace>
  <inkml:trace contextRef="#ctx0" brushRef="#br0" timeOffset="3522.16">17666 9869 419 0,'0'0'132'0,"0"0"-72"0,0 0 122 0,0 0 7 16,0 0-70-16,0 0-8 0,-30-25 7 0,30 25-16 15,-1 0-38-15,1 0-14 0,0 0-12 16,0 0-19-16,0 0-7 16,3 0-12-16,25 0-4 15,15 0 4-15,11 0 1 16,0 5-1-16,-11-2-6 15,-5 0-17-15,-14-3-2 16,-10 0 5-16,-9 0 7 16,-5 0 13-16,0 0-6 15,0 0-23-15,-8 0-16 16,-9 0-44-16,-3 0 44 16,-1 0 12-16,-4 0 10 15,0 0 21-15,-1 0 2 16,3 0 0-16,4 0 1 0,2 0 1 15,6 0 2-15,0 1-2 16,4 1 6-16,0-2 14 16,-1 1 3-16,2 1 2 15,0-1-1-15,-1 1-9 16,1-1 0-16,1 0-4 16,-1 1 3-16,2-1 0 15,1 1-8-15,0-2-5 16,3 1-2-16,0-1-1 15,0 0-1-15,0 0-1 16,0 0 0-16,0 0-5 16,0 0 5-16,18 2 2 0,9-1 4 15,10 0-3 1,2 1-1-16,4-2-22 0,-4 0-81 16,-8 0-26-16,-4 0-75 15,-5 0-307-15</inkml:trace>
  <inkml:trace contextRef="#ctx0" brushRef="#br0" timeOffset="4028.34">17707 9906 534 0,'0'0'38'0,"0"0"-30"0,0 0 71 0,0 0-79 0,0 0-2 0,0 0-17 15,-6 0-24-15,7 0-46 16,6-3-179-16</inkml:trace>
  <inkml:trace contextRef="#ctx0" brushRef="#br0" timeOffset="5399.57">19151 10125 861 0,'0'0'288'0,"0"0"-243"0,0 0 168 0,0 0-63 0,0 0-84 16,0 0-6-16,-39-35-19 16,39 35-12-16,0 0-2 15,0 0-6-15,0 0 2 0,0 0-5 16,0 0-1-16,0-1-3 15,0 1-3 1,0 0-1-16,0-2-9 0,14 2 0 16,18 0 4-16,14 0-5 15,10 0 0-15,2 0 0 16,0 6 0-16,-1 1 0 16,-6-1 0-16,-11-5 2 15,-12 1-1-15,-9-2-1 16,-9 0 2-16,-7 0-1 15,-2 0 13-15,-1 0 7 16,0 0-3-16,0 0-4 0,0 0-8 16,0 0-6-1,0 0-1-15,0 0-14 0,0 0-31 16,0 0-34 0,0 0-67-16,0 0-99 0,-12 0-142 15,-4 0-255-15</inkml:trace>
  <inkml:trace contextRef="#ctx0" brushRef="#br0" timeOffset="8004.01">17751 10944 877 0,'0'0'126'0,"0"0"40"0,0 0-68 0,-80 16-48 0,58-11 3 0,2-1-2 0,-1 2-8 0,3-2-2 0,8 1-14 15,2-1-5-15,5-3 6 16,3 2-21-16,0 2-7 16,2 0-1-16,17 1 1 0,11 0 2 15,15-2-2 1,11-3-63-16,10-1-114 16,10 0-135-16,8 0-374 0</inkml:trace>
  <inkml:trace contextRef="#ctx0" brushRef="#br0" timeOffset="8716.89">19167 11126 656 0,'0'0'559'0,"0"0"-544"0,0 0 152 0,0 0-46 0,0 0-80 0,0 0-24 15,34 0 7-15,5 0 2 16,7 0-18-16,-1 0-4 15,-1 0-3-15,-4-3-1 16,-6-2-21-16,-1-1-90 16,-5-1-73-16,-1 2-126 0,0-1-361 15</inkml:trace>
  <inkml:trace contextRef="#ctx0" brushRef="#br0" timeOffset="16165.14">13375 3519 1233 0,'0'0'58'0,"0"0"34"0,0 0 57 0,0 0-56 0,0 0-28 16,0 0-23-16,0 0-21 16,-50-62-13-16,50 62-8 15,0 13-8-15,19 5 8 16,9 6 10-16,11 0 0 15,11-1 0-15,2-5-4 16,-5-6 0-16,-9-6-4 0,-15-5 1 16,-10-1-1-1,-7 0 2-15,-2 0-2 0,-2 0 6 16,-1-1-5 0,2 1-3-16,-3 0 6 0,0 0-6 15,0 0-4-15,0 11-5 16,0 12 9-16,0 5 3 15,0 5 2-15,0 1 0 16,0-1 0-16,0 3-2 16,-4-2 2-16,-2-4 2 15,-5-1 0-15,-7-5-1 16,-3-2-1-16,-10-3-3 16,-8-4 4-16,-6-3-5 0,-4-4 3 15,0-3-4 1,3-4 0-16,13-1 0 0,12 0 2 15,14 0-1-15,7 0 3 16,0 0-4-16,7 0-4 16,21 0 4-16,14 6 1 15,11-1 4-15,6 1-5 16,3-1 0-16,2 1-8 16,-5-1-59-16,-4-2-97 15,-6 0-88-15,-8-3-102 16,-7 0-168-16</inkml:trace>
  <inkml:trace contextRef="#ctx0" brushRef="#br0" timeOffset="16324.13">14027 3867 1176 0,'0'0'95'0,"0"0"47"0,0 0-53 0,0 0-67 0,0 0-1 15,0 0 11-15,-28 82-16 16,24-53-16-16,2 3-6 15,2 2-86-15,0 0-144 16,5-6-125-16</inkml:trace>
  <inkml:trace contextRef="#ctx0" brushRef="#br0" timeOffset="16923.61">14593 3641 1137 0,'0'0'124'16,"0"0"-105"-16,0 0 135 16,0 0-27-16,0 0-102 15,0 0-25-15,-5-25-1 0,31 25 1 16,4 0 12 0,1 0-3-16,-3 0-1 0,-9 0-1 15,-5 0-6-15,-8 0 3 16,-3 0 1-16,-3 0 1 15,0 0 2-15,0 12-8 16,0 9-14-16,0 7 14 16,-6 9 10-16,0 1-1 15,1-3 4-15,-1-1-1 16,4-3-7-16,-3-6-2 16,-1-3 3-16,0-5 1 15,-4-8 4-15,-2 0 1 16,-6-5 8-16,-4-4 2 15,-5 0-4-15,-2 0-4 16,4 0 4-16,6 0 0 0,11 0 0 16,7 0 4-1,1 0-12-15,0 0-10 0,19 0 0 16,17 7 0-16,14 1 9 16,8 0-6-16,-2-1-3 15,-2 1-79-15,-5-2-86 16,-6-2-90-16,-7-2-94 15,-6-2-176-15</inkml:trace>
  <inkml:trace contextRef="#ctx0" brushRef="#br0" timeOffset="17148.5">15106 3886 780 0,'0'0'181'0,"0"0"-51"0,86-31 75 0,-51 31-61 16,-2 0-59-16,-10 10-21 0,-10 7-19 0,-13 4-6 0,-5 4 2 15,-23 2 13-15,-2-3-13 16,6-3-19-16,15-5-5 16,9-5-16-16,16 0-1 15,23 1 2-15,19-4-2 16,11-1-11-16,4-2-42 16,0-3-95-16,-13-2-139 15,-12 0-262-15</inkml:trace>
  <inkml:trace contextRef="#ctx0" brushRef="#br0" timeOffset="18247.49">12494 5452 409 0,'0'0'582'0,"0"0"-569"0,0 0 67 0,0 0 53 16,0 0-89-16,0 0-17 15,6-31-2-15,-6 31 3 16,0 0-5-16,0 0 3 16,0 0-10-16,0 0-8 15,0 7-8-15,0 3 7 16,-2 3 3-16,-2 2-4 15,-1 3-1-15,1 1 2 16,-1 1 1-16,0-2-5 16,3 1 4-16,2-4-3 15,0-1 0-15,0-5-3 0,0-3 0 16,3-3 2-16,7-1-1 16,4-2 7-16,10 0 3 15,11-17 0-15,13-7-6 16,10-9-2-16,3-3-4 15,-4-2 1-15,-5 1-3 16,-11 6 2-16,-6 8 0 16,-9 6 0-16,-5 6-12 15,1 5-48-15,-1 4-82 16,0 0-87-16,0 1-220 16</inkml:trace>
  <inkml:trace contextRef="#ctx0" brushRef="#br0" timeOffset="19099.13">13675 5530 1057 0,'0'0'33'0,"0"0"34"0,0 0 93 0,0 0-129 0,0 0-30 15,0 0 11-15,0 22 33 16,0-6-13-16,0-2-12 16,0-3-13-16,12-1-1 15,3-6-2-15,14-4 6 16,11 0 2-16,12-3-3 0,9-13-7 15,0-4-1 1,-2-1-1-16,-3-2-39 0,-4 2-69 16,-2 3-21-16,-4 4-107 15,-7 4-324-15</inkml:trace>
  <inkml:trace contextRef="#ctx0" brushRef="#br0" timeOffset="19554.13">15014 5627 1078 0,'0'0'237'0,"0"0"-231"0,0 0 81 0,0 0 49 0,0 0-70 0,0 0-3 16,56 39-7-16,-24-39-7 16,9 0-17-16,12-13-11 15,-1-9-21-15,0-2 0 16,0-2-13-16,-2-3-88 15,5-3-109-15,0-6-259 16</inkml:trace>
  <inkml:trace contextRef="#ctx0" brushRef="#br0" timeOffset="23406.46">14020 12343 1240 0,'0'0'43'0,"0"0"54"0,0 0 48 0,0 0-75 0,0 0-37 16,0 0-9-16,0 0-13 16,-3 3-2-16,3-3-9 15,9 0-51-15,5-6-188 16,3 1-216-16</inkml:trace>
  <inkml:trace contextRef="#ctx0" brushRef="#br0" timeOffset="24021.48">14084 13132 1014 0,'0'0'0'0,"0"0"-1"0,0 0-14 0,0 0 11 0,0 0-90 15,0 0-114-15,36 45-298 0</inkml:trace>
  <inkml:trace contextRef="#ctx0" brushRef="#br0" timeOffset="27881.69">4236 6818 987 0,'0'0'16'0,"0"0"-15"0,0 0 106 0,0 0-2 16,94 65-47-16,-41-49 0 0,18 0 6 16,21 3-11-1,17 2-1-15,21 5-26 0,13 2 14 16,6 6-16-16,1 1-14 15,-10 1-10-15,-22-1-2 16,-17-7 0-16,-23-7-9 16,-20-9-9-16,-18-4-3 15,-14-6-17-15,-7-2-30 16,-1 0-43-16,6-14-93 16,7-17-281-16</inkml:trace>
  <inkml:trace contextRef="#ctx0" brushRef="#br0" timeOffset="28302.65">8446 7385 1246 0,'0'0'0'0,"0"0"-231"0,0 0 198 0,95 0 31 0,-4 10-14 15,22 6-96-15,6 1-288 0</inkml:trace>
  <inkml:trace contextRef="#ctx0" brushRef="#br0" timeOffset="29613.72">14007 15675 1142 0,'0'0'101'0,"0"0"80"0,0 0-42 0,0 0-64 0,0 0-31 16,-96 29-19-16,74 13 18 0,8 5 4 16,8 0-25-16,6-4-5 15,0-7-11-15,20-8-4 16,7-10-1-16,6-13 6 16,2-5-4-16,4-7 9 15,-9-18-6-15,-6-6 3 16,-8-4 10-16,-8 1-3 15,-5 6-15-15,-3 6-1 16,0 13-2-16,0 6-16 16,0 3-35-16,0 0-73 15,0 10-143-15,6 8-122 16,11 2-359-16</inkml:trace>
  <inkml:trace contextRef="#ctx0" brushRef="#br0" timeOffset="29965.08">14773 15838 899 0,'0'0'223'0,"0"0"-147"15,-83 89 64-15,63-51-94 16,6-3-35-16,9-2-8 16,5-8-1-16,0-7 3 15,24-5-5-15,9-8 13 0,6-5 68 16,5-2 0-16,-3-18-25 16,-7-7-35-16,-6-6 9 15,-13-6-23-15,-4 4 0 16,-11 7-6-16,0 11-2 15,0 10-13-15,-12 7-74 16,1 0-105-16,5 0-129 16,6 5-267-16</inkml:trace>
  <inkml:trace contextRef="#ctx0" brushRef="#br0" timeOffset="30282.01">15734 15934 1027 0,'0'0'28'15,"0"0"77"-15,-45 83-26 16,45-59-70-16,0-6-1 0,5-5 18 15,17-10 12 1,4-3-2-16,5-1-11 16,3-19 1-16,-7-5 35 0,0-5 0 15,-8-3-12-15,-3 1-29 16,-5 5-11-16,-6 6-8 16,-5 8-1-16,0 8-28 15,0 3-63-15,0 2-100 16,4 0-164-16</inkml:trace>
  <inkml:trace contextRef="#ctx0" brushRef="#br0" timeOffset="30598.31">16614 15729 218 0,'0'0'1027'0,"0"0"-974"16,0 0 63-16,0 0-51 16,0 0-3-16,-70 91-18 15,70-61-35-15,0-4-8 16,9-6-2-16,9-5-9 16,3-6-6-16,1-8 9 15,1-1 7-15,-5 0 4 16,0-8-2-16,-6-8 0 15,-4-4 0-15,-2-1 1 0,-6 2-3 16,0 3-13 0,0 8-41-16,-1 5-61 0,-2 3-132 15,3 0-292-15</inkml:trace>
  <inkml:trace contextRef="#ctx0" brushRef="#br0" timeOffset="30855.21">17289 15823 932 0,'0'0'38'15,"0"0"108"-15,0 0-117 0,0 0-29 16,-15 76 0-16,15-75-15 15,2-1 15-15,8 0 0 16,-3-16 4-16,-1-2 2 16,-3-3-6-16,-3-4-31 15,0-2-158-15,-1-4-584 16</inkml:trace>
  <inkml:trace contextRef="#ctx0" brushRef="#br0" timeOffset="31088.27">17401 15114 1118 0,'0'0'84'0,"0"0"79"16,0 0-83-16,0 0-62 15,0 0-18-15,0 0-2 16,-69 48-8-16,91-45 3 15,-2-3 7-15,-2 0 0 16,-9-3-26-16,-2-7-77 16,-4-1-94-16,0 1-328 15</inkml:trace>
  <inkml:trace contextRef="#ctx0" brushRef="#br0" timeOffset="31781.28">19903 15660 989 0,'0'0'275'0,"0"0"-161"0,0 0 4 0,0 0-32 0,-90 31-39 15,69-1-16-15,8 4-15 16,9-2-3-16,4-2-8 15,14-6-3-15,21-10-2 16,6-10 7-16,4-4-1 16,-6-11-1-16,-9-20 1 0,-11-7-1 15,-11-9 1-15,-8-5-4 16,0 2-2-16,0 4-12 16,-9 6-42-16,-5 9-76 15,5 5-136-15,0 0-273 16</inkml:trace>
  <inkml:trace contextRef="#ctx0" brushRef="#br0" timeOffset="32100.59">19888 14925 1061 0,'0'0'25'0,"0"0"135"16,-106 50-64-16,85-31-61 15,13-1-27-15,8-2-8 16,0-2-4-16,27-7 4 16,8-5 9-16,5-2 0 15,0-16-3-15,-3-14 19 16,-8-9 27-16,-5-4-6 15,-8 2-32-15,-8 5-11 0,-5 9-3 16,-3 10-5-16,0 6-42 16,0 3-65-1,0-2-103-15,0 1-173 0</inkml:trace>
  <inkml:trace contextRef="#ctx0" brushRef="#br0" timeOffset="32422.9">20214 14037 258 0,'0'0'682'0,"0"0"-632"15,-105 0 82-15,72 6-28 0,9 2-37 16,9-2-11-16,9-2-41 16,4-2-12-16,2-2 11 15,0 0 5-15,13 0 1 16,9-6-2-16,3-10-5 16,-1-3-7-16,-1-3-5 15,-9-4-2-15,-5-1-45 16,-7-2-81-16,-2-4-85 15,-3-5-266-15</inkml:trace>
  <inkml:trace contextRef="#ctx0" brushRef="#br0" timeOffset="32780.24">20019 12854 860 0,'0'0'88'0,"0"0"-11"16,-85 25 112-16,55-4-103 15,9-1-52-15,11 0-20 16,10-3-6-16,0-3-6 0,18-3 7 15,13-4 16 1,6-7 24-16,-1 0 27 0,-3-5-19 16,-11-14-7-16,-2-6-21 15,-13-5-20-15,-5 0-9 16,-2 1-23-16,0 5-68 16,-9 4-53-16,1 4-39 15,5 1-76-15,3-5-203 16</inkml:trace>
  <inkml:trace contextRef="#ctx0" brushRef="#br0" timeOffset="33066.36">20338 12162 558 0,'0'0'142'15,"2"-75"54"-15,-7 49-98 16,-15 6 25-16,-15 10 6 15,-14 8-60-15,-9 2-45 16,-2 7 1-16,11 9 7 16,14-2-9-16,15-2-15 15,12-7-8-15,8-1-2 16,0-2 2-16,17-2 6 0,20 0 35 16,6 0-15-1,1-16-16-15,-4-5-7 0,-16 0-3 16,-13-5-4-16,-11 1-65 15,-16-2-124-15,-33 0-116 16,-29 4-214-16</inkml:trace>
  <inkml:trace contextRef="#ctx0" brushRef="#br0" timeOffset="33837.9">14117 12310 708 0,'0'0'202'0,"0"0"-46"0,0 0-9 0,0 0-101 0,0 0-33 0,0 0 0 16,-88 65 14-16,75-29-2 15,5-6-3-15,8-4-11 16,5-8-6-16,22-11 2 16,11-7 9-16,10-2 3 0,4-28-1 15,-4-7-3-15,-8-7-7 16,-16 0-6-1,-14 2 4-15,-10 9-6 0,0 9-53 16,-8 14-76-16,-4 10-75 16,4 0-364-16</inkml:trace>
  <inkml:trace contextRef="#ctx0" brushRef="#br0" timeOffset="34148.21">14990 12386 998 0,'0'0'107'0,"0"0"-77"0,0 0 65 16,-91 79-22-16,74-33-14 15,10-3-25-15,7-1-28 16,1-9 0-16,20-9-5 15,6-13 3-15,1-11 1 16,2-5 1-16,0-22 8 16,-2-5-7-16,-1-5-3 15,-12-4-2-15,-9-3-2 16,-6-2 0-16,-4 3-19 16,-13 12-24-16,-1 14-56 0,6 15-82 15,4 2-270 1</inkml:trace>
  <inkml:trace contextRef="#ctx0" brushRef="#br0" timeOffset="34463.08">15736 12501 1196 0,'0'0'64'0,"0"0"-39"16,0 0 57-16,0 0-17 0,0 0-20 16,-53 85-23-1,53-59-18-15,6-1-4 0,24-8 1 16,12-12 0 0,9-5 4-16,-2-14 0 0,-3-16 0 15,-10-8 4-15,-14-6 20 16,-11-5 1-16,-11 5-21 15,-2 9-9-15,-18 12-3 16,-1 14-34-16,1 9-78 16,10 0-162-16,8 10-192 15</inkml:trace>
  <inkml:trace contextRef="#ctx0" brushRef="#br0" timeOffset="34777.01">16713 12446 913 0,'0'0'105'16,"0"0"-71"-16,0 0 69 15,0 0-76-15,0 0-18 16,0 0-1-16,-57 36-8 15,72-30 14-15,12-4 6 16,10-2 1-16,4 0-14 16,-1-13-4-16,0-7 6 0,-12-7 15 15,-6 2-2-15,-11 2-9 16,-9 6-6-16,-2 7-7 16,-5 9-17-16,-13 1-88 15,1 0-103-15,8 6-266 16</inkml:trace>
  <inkml:trace contextRef="#ctx0" brushRef="#br0" timeOffset="34974.12">17451 12373 768 0,'0'0'422'0,"0"0"-360"16,0 0 104-16,0 0-102 0,0 0-47 15,0 0-17-15,0-13-2 16,0 13-9-16,8 0 0 16,-6 0-84-16,-2 0-40 15,-22-10-114-15</inkml:trace>
  <inkml:trace contextRef="#ctx0" brushRef="#br0" timeOffset="35295.31">14350 13061 507 0,'0'0'0'15,"-20"85"-52"-15</inkml:trace>
  <inkml:trace contextRef="#ctx0" brushRef="#br0" timeOffset="35449.12">13990 14218 1053 0,'0'0'118'16,"0"0"-25"-16,-73 84 48 15,66-65-114-15,7-6-27 16,0-5 0-16,4-8-82 0,18 0-253 16</inkml:trace>
  <inkml:trace contextRef="#ctx0" brushRef="#br0" timeOffset="35629.73">15257 13359 1260 0,'0'0'31'15,"0"0"-28"-15,0 0-6 16,0 0-17-16,-30 87-98 16,30-19-88-16,0 18-324 0</inkml:trace>
  <inkml:trace contextRef="#ctx0" brushRef="#br0" timeOffset="35766.44">15079 14592 1029 0,'0'0'102'0,"0"0"36"16,0 0-52-16,0 0-86 16,0 0-41-16,42-73-77 15,16 22-143-15</inkml:trace>
  <inkml:trace contextRef="#ctx0" brushRef="#br0" timeOffset="35914.44">16431 13758 1006 0,'0'0'113'0,"0"0"-113"16,0 0-73-16,-49 85-291 15</inkml:trace>
  <inkml:trace contextRef="#ctx0" brushRef="#br0" timeOffset="36098.26">16753 14520 1008 0,'0'0'103'16,"0"0"-9"-16,-9 92-94 16,9-65-58-16,0-2-131 15,0-5-264-15</inkml:trace>
  <inkml:trace contextRef="#ctx0" brushRef="#br0" timeOffset="36403.55">17450 14781 532 0,'0'0'245'15,"0"0"-245"1,0 0-180-16</inkml:trace>
  <inkml:trace contextRef="#ctx0" brushRef="#br0" timeOffset="38025.37">18885 8797 674 0,'0'0'52'0,"0"0"172"0,0 0-94 0,0 0-28 0,0 0-32 0,0 0-17 16,0-50-21-16,0 39-6 16,2 0-17-16,7-5 0 15,1 0-5-15,3-1 0 16,-4 2-3-16,-2 5 2 15,-3 5 1-15,-4 2 15 16,0 3 24-16,-6 0-17 16,-21 15-11-16,-7 10-12 0,-8 10 22 15,-1 7 13-15,4 9 4 16,-1 5 10-16,2 8-13 16,0 2-5-16,5 6 1 15,2 8-5-15,1 11-10 16,1 2 0-1,-1 4 5-15,1-2-21 0,3-3 17 16,2 1-10-16,5-2 14 16,5-3-4-16,3-6 9 15,3-6-15-15,-1-4 7 16,-3-3-21-16,0-4 18 16,3 1-10-16,3 1-6 15,2 0 0-15,4 1-3 16,0 0 0-16,0 0 0 0,0-2 0 15,0 5 0 1,0 4 0-16,-6 6 0 0,3-2 0 16,3 0 0-16,0-3 0 15,9-8 0-15,22-8 0 16,23-10-69-16,23-9 1 16,25-10 1-16,26-11-159 15,23-13-30-15,14-7-535 16</inkml:trace>
  <inkml:trace contextRef="#ctx0" brushRef="#br0" timeOffset="38664.01">22727 8708 1024 0,'0'0'41'0,"0"0"99"0,0 0 2 0,0 0-35 0,0 0-9 0,85-22-68 0,-54 85-8 15,9 38 61-15,-1 50-5 16,-10 52-25-16,-14 54-11 15,-11 45-8-15,-4 27 0 16,-28 1 2-16,-32-24 5 16,-30-37 1-16,-26-51-42 15,-19-40 0-15,-14-35 0 16,-10-31 0-16,-2-24 0 16,16-23 0-16,33-22-20 15,36-20-56-15,36-19-42 16,18-4-264-16,11-34-550 0</inkml:trace>
  <inkml:trace contextRef="#ctx0" brushRef="#br0" timeOffset="39193.19">22661 8118 1258 0,'0'0'89'0,"0"0"72"0,0-76 55 0,0 76-109 0,-9 18-55 0,-10 32-46 16,-8 18 26-16,-1 14-11 15,1 0-13-15,1-9-5 16,4-6-3-16,3-11-4 15,1-8-55-15,10-10-90 16,8-12-116-16,0-16-174 0</inkml:trace>
  <inkml:trace contextRef="#ctx0" brushRef="#br0" timeOffset="39394.01">22891 8110 830 0,'0'0'455'0,"0"0"-361"16,-113 12 69-16,72 24-69 16,8 12-37-16,11 3-22 0,15 0-15 15,7-1-15 1,12-2-5-16,22-6-3 16,12-5-73-16,8-12-91 0,4-12-140 15,-1-13-400-15</inkml:trace>
  <inkml:trace contextRef="#ctx0" brushRef="#br0" timeOffset="39543">23307 8449 1088 0,'0'0'126'16,"0"0"-105"-16,0 0 95 15,121 27-88-15,-69-14-28 16,-10-3-58-16,-10-6-235 15,-13-4-609-15</inkml:trace>
  <inkml:trace contextRef="#ctx0" brushRef="#br0" timeOffset="39679.37">23378 8533 925 0,'0'0'249'0,"0"0"-212"15,0 0 3-15,0 0-5 16,0 0-35-16,128 39-101 15,-76-39-372-15</inkml:trace>
  <inkml:trace contextRef="#ctx0" brushRef="#br0" timeOffset="39913.44">23994 8469 1353 0,'0'0'36'15,"0"0"84"-15,-96 47 33 16,68-10-64-16,5 2-41 15,16 2-28-15,7-3-17 16,42-6 0-16,22-9 18 16,12-13-6-16,0-10-4 15,-15-13-6-15,-17-27 5 16,-21-14-2-16,-18-8-7 16,-5 1-1-16,-36 12-18 15,-24 16-24-15,-20 20-65 16,-20 9-91-16,-8 4-244 15</inkml:trace>
  <inkml:trace contextRef="#ctx0" brushRef="#br0" timeOffset="41097.08">19488 9056 623 0,'0'0'103'0,"0"0"40"0,0 0 7 0,0 0-56 0,0 0-50 15,0 0-29-15,-8-1-7 16,-1 19 53-16,1 3-7 16,3-1-27-16,5-3-8 15,0-1-10-15,0-5-6 16,5-4-2-16,9-4 2 16,6-3-1-16,7 0 4 15,1-9 0-15,-1-8-6 16,-6-3 5-16,-9-3 2 15,-8-4 15-15,-4 0 2 0,-1 4-18 16,-16 8-6 0,-7 11-67-16,-2 4-110 0,0 4-242 15</inkml:trace>
  <inkml:trace contextRef="#ctx0" brushRef="#br0" timeOffset="42065.24">20200 9190 964 0,'0'0'134'0,"0"0"75"0,0 0-63 0,0 0-84 0,0 0-58 0,0 0-4 0,10-16-2 0,27 18 2 16,11 5 0-16,3 4-61 15,-1-2-101-15,-5 1-108 16,-5-6-386-16</inkml:trace>
  <inkml:trace contextRef="#ctx0" brushRef="#br0" timeOffset="42447.09">20716 9011 587 0,'0'0'204'15,"0"0"-66"-15,0 0 16 16,0 0-73-16,0 0-64 0,0 0-15 16,-27 47 15-16,19-5 29 15,-1 7-26-15,-2 5-15 16,-3-2 1-16,-4-7-6 15,2-8-23-15,3-9-86 16,2-10-64-16,5-5-170 16</inkml:trace>
  <inkml:trace contextRef="#ctx0" brushRef="#br0" timeOffset="45146.7">12297 18130 1039 0,'0'0'17'0,"0"0"79"0,0 0 0 0,0 0-62 0,-8 77 11 0,8-49-6 0,9 2-7 16,19-9 10-16,16-2-10 15,13-12-10-15,10-7-3 16,5 0 7-16,5-20-18 16,-10-4-2-16,-10-2-2 15,-12 0-2-15,-12 3-1 16,-8 3-1-16,-4 3 0 16,-2 5-31-16,-3-1-81 15,4-1-159-15,-2-3-300 16</inkml:trace>
  <inkml:trace contextRef="#ctx0" brushRef="#br0" timeOffset="46194.46">15561 18193 1006 0,'0'0'21'0,"0"0"6"0,0 0 25 0,0 0-38 0,0 0 16 0,125 45 7 15,-51-56-21 1,4-10 1-16,-7-5 13 0,-15-2-6 16,-11-1-13-16,-10 2-3 15,-7 4-6-15,-6 8-2 16,-7 8-50-16,-1 1-75 15,-4 5-147-15,2 1-231 16</inkml:trace>
  <inkml:trace contextRef="#ctx0" brushRef="#br0" timeOffset="46773.25">17458 18266 1022 0,'0'0'2'0,"0"0"-2"0,0 0 22 0,110 13-2 0,-28-13-16 16,15-4-4-16,1-9-3 15,-1-2-91-15,-3-5-180 16</inkml:trace>
  <inkml:trace contextRef="#ctx0" brushRef="#br0" timeOffset="47843.65">21437 18163 1013 0,'0'0'40'0,"0"0"-15"0,0 0 112 0,0 0-101 16,0 0-14-16,86 63 15 16,-32-62-11-16,2-1-8 15,1 0-8-15,-8-11 15 16,-1-9-1-16,-2-6-8 15,3 1-14-15,0 0-2 0,-7-2-5 16,-7 4-40-16,-8 7-70 16,-9 6-105-16,-3 7-239 15</inkml:trace>
  <inkml:trace contextRef="#ctx0" brushRef="#br0" timeOffset="52143.59">17502 9934 929 0,'0'0'27'0,"0"0"9"0,0 0 61 0,0 0-82 16,0 0-5-16,0 0 14 0,0 0 0 15,26 35 2 1,1-30 8-16,1-4-20 0,-3 2-14 16,0 0 0-16,-2-2-127 15,-5-1-209-15</inkml:trace>
  <inkml:trace contextRef="#ctx0" brushRef="#br0" timeOffset="56661.88">17983 9024 402 0,'0'0'305'0,"0"0"-294"0,0 0 81 0,0 0 20 16,0 0-87 0,0 0-19-16,0 0 26 0,0-14 25 15,0 11 0-15,0 0-14 16,0 3 18-16,0 0-7 16,0 0-13-16,0 0-1 15,0 0-18-15,0 0-10 16,0 0 0-16,0 0 9 15,-6 0 3-15,-5 11-16 16,-5 5-3-16,1 1 4 16,0 0 2-16,6-2-10 15,0-3 8-15,1-3-8 0,6-3-1 16,-1-5 1 0,3-1-1-16,0 0 0 0,0 0-2 15,0 0 2-15,0 0 5 16,0-8-2-16,5-6 0 15,6 0-3-15,-2-2 1 16,2 0-2-16,-3 4 2 16,1 2 0-16,-3 5-1 15,-1 2 0-15,-1 3 1 16,-4 0 1-16,0 0 1 16,0 0 4-16,0 0-5 15,0 8 4-15,0 7 22 16,5 5-4-16,-5 3 2 0,3 2-13 15,-2-1-1 1,-1 0-7-16,0-5 0 0,0-4-5 16,0-5 0-16,2-6 1 15,-2-1-1-15,0-3 3 16,0 0-2-16,0 0 6 16,0 0-4-16,0 1 8 15,0-1 10-15,-9 0-13 16,-3 0-6-16,1 0 2 15,0 0-4-15,6 0 1 16,1 0 0-16,2 0-1 16,2 0 1-16,0 0-3 0,0 0 2 15,0 0-2 1,6 0-9-16,19 0 0 0,14 0 2 16,6 0-67-16,0 0-48 15,2 0-80-15,-8 0-181 16</inkml:trace>
  <inkml:trace contextRef="#ctx0" brushRef="#br0" timeOffset="58099.5">17969 10183 447 0,'0'0'152'0,"0"0"-72"0,0 0 86 0,0 0-49 0,0 0-53 0,0 0 10 16,5-14 14-16,-5 14-21 15,0 0-19-15,0 0 2 16,0 0-20-16,-8 2-21 16,-1 2 3-16,5 2-6 15,-1-4-2-15,4 1 0 16,-1 0-4-16,2-3-1 0,0 0-2 16,0 0 1-16,0 0 0 15,0 0 1-15,3-3 1 16,12-8 3-16,-3 3-2 15,1-2 0-15,-1 3-1 16,-4 4 2-16,-2 0 3 16,-3 2 3-16,-1 1 10 15,-2 0 3-15,0 0-10 16,0 3 3-16,0 11 9 16,0 5 0-16,0 4 0 15,0 3-10-15,0-1-12 16,0-3 7-16,0-2-7 15,0-5 0-15,0-7 0 16,0-5 0-16,0-2 1 0,0-1-2 16,0 0 10-1,0 0-1-15,0 0 11 0,-9 0-12 16,-4 0-7-16,2 0-1 16,2 0 3-16,0-1-1 15,4-1-2-15,4 1 0 16,1 1 0-16,0 0-5 15,0 0-10-15,9 0-2 16,16 0-9-16,11 0-38 16,7 0-77-16,6 0-161 15,-2 0-338-15</inkml:trace>
  <inkml:trace contextRef="#ctx0" brushRef="#br0" timeOffset="61481.11">14250 14029 1381 0,'0'0'57'0,"0"0"-24"0,0 0 139 0,0 0-95 0,0 0-46 0,0 0-7 0,0 0-2 0,-3-18-20 0,16 14-2 0,10-2-4 16,11-1-47-16,12-2-98 15,14 1-130-15,7-1-155 16</inkml:trace>
  <inkml:trace contextRef="#ctx0" brushRef="#br0" timeOffset="61631.84">14970 14009 546 0,'0'0'579'0,"0"0"-574"15,0 0 78-15,0 0-16 16,0 0-67-16,0 0-40 16,-15 51-111-16,14-3-209 15</inkml:trace>
  <inkml:trace contextRef="#ctx0" brushRef="#br0" timeOffset="61796.95">14854 14826 891 0,'0'0'65'15,"0"0"-5"-15,0 0 2 16,0 0-62-16,0 0-66 15,0 0-198-15</inkml:trace>
  <inkml:trace contextRef="#ctx0" brushRef="#br0" timeOffset="61963.67">14391 14776 582 0,'0'0'243'0,"0"0"-228"15,94 17 62-15,-16-12-59 16,19-1-18-16,15 1-46 16,12-1-131-16,4 3-70 15</inkml:trace>
  <inkml:trace contextRef="#ctx0" brushRef="#br0" timeOffset="62123.03">15669 14882 892 0,'0'0'102'0,"0"0"-90"16,0 0 11-16,0 0-13 0,0 0-10 15,0 0-14-15,79-71-105 16,-45 41-150-16,9-11-146 16</inkml:trace>
  <inkml:trace contextRef="#ctx0" brushRef="#br0" timeOffset="65564.03">14735 13944 309 0,'0'0'688'0,"0"0"-624"0,0 0 155 0,0 0-92 0,0 0-71 0,0 0 12 0,12-59-51 15,-12 90-8-15,-8 17-5 16,-4 9 8-16,0 2-2 15,3 0 1-15,3-5-5 16,5-6 4-16,1-9-7 16,1-11 0-16,16-9-3 0,4-12 3 15,1-7 3-15,3-3 15 16,-2-21 8-16,-1-8-17 16,-1-5-1-16,-6-3-10 15,-5 7 1-15,-2 7-2 16,-5 10-6-16,-2 9-37 15,-1 6-101-15,0 1-117 16,0 0-300-16</inkml:trace>
  <inkml:trace contextRef="#ctx0" brushRef="#br0" timeOffset="65975.59">15118 13840 805 0,'0'0'104'0,"0"0"19"16,0 0 15 0,0 0-106-16,0 0-1 0,-18 103 20 15,2-56-2-15,1-5-15 16,0-4-18-16,6-7-12 16,1-5-2-16,7-4-4 15,1-8 2-15,0-5-3 16,7-9-25-16,12 0-156 15,9-12 70-15,2-13-33 16,3-6-41-16,-2-4 136 16,-4-5 31-16,-4 3 21 0,-6 7 5 15,-8 9 40-15,-5 13 102 16,-4 8 1-16,-3 0-25 16,-21 13-88-16,-4 13-8 15,-2 7-2-15,7 1-4 16,10-2-8-16,13-3-13 15,0-6 0-15,18-3 0 16,8-3 0-16,3-4-8 16,2-6-72-16,-3-3-88 15,-1-1-190-15</inkml:trace>
  <inkml:trace contextRef="#ctx0" brushRef="#br0" timeOffset="67465.28">20849 13723 560 0,'0'0'523'0,"0"0"-492"0,4-78 164 0,-1 78-44 0,0 9-123 16,1 30-16-16,4 23-9 0,0 10 12 16,-2 3-1-16,-2-10-5 15,-1-14-1-15,1-15-8 16,-1-10 6-16,0-10-4 16,0-12 1-16,4-4 1 15,9-2 14-15,4-20 50 16,5-11-42-16,-2-10-18 15,-2-6-7-15,-4-1-1 16,-6 3-4-16,-3 15-16 16,-3 10-125-16,-5 12-111 0,0 6-256 15</inkml:trace>
  <inkml:trace contextRef="#ctx0" brushRef="#br0" timeOffset="67687.1">21257 13613 817 0,'0'0'189'16,"0"0"-108"-16,0 0 44 15,0 0-121-15,0 0 15 16,0 0 3-16,5 94 17 16,-11-57-21-16,-4-1-12 15,0 0-5-15,1-6-1 16,4-2 0-16,5-6-3 15,0-9-169-15,11-10-333 0</inkml:trace>
  <inkml:trace contextRef="#ctx0" brushRef="#br0" timeOffset="67863.8">21450 13669 860 0,'0'0'73'15,"0"0"13"-15,0 0-24 16,0 0 27-16,0 0-5 15,-61 78-34-15,56-53-28 16,5 1-15-16,0-2 1 16,0-3-8-16,12-5 0 0,-1-1-1 15,4-4-28-15,0-4-273 16,1-3-280-16</inkml:trace>
  <inkml:trace contextRef="#ctx0" brushRef="#br0" timeOffset="70376.61">13975 14025 527 0,'0'0'35'0,"0"0"-4"0,0 0 85 0,0 0 2 16,0 0-35-16,0 0-31 16,-12 64-6-16,12-59-4 15,0-3 7-15,0-2 1 0,-1 0 43 16,1 0 21-1,-3 0-20-15,-4 0-10 0,-1-2-34 16,-1-3-40-16,1-1-4 16,1 0 3-16,1 0-4 15,3 1 2-15,2-2-1 16,-1-3 0-16,2-6 0 16,0-6-6-16,2-11 2 15,11-8-1-15,5-4-1 16,1-1 0-16,-2 5 1 15,-1 8-1-15,1 7 0 16,0 1-3-16,3 1 2 0,4-1-2 16,3-4 1-1,4-4 2-15,2-6-4 0,5-6 3 16,3-2-2 0,-1 1-2-16,-1 9 3 0,-5 8-1 15,2 9 2-15,-3 6-1 16,1 2 1-16,2-1 0 15,4 0 0-15,6 1 1 16,6-4 0-16,7 2 0 16,1 1 2-16,-1 5-2 15,-7 1 0-15,-4 4 1 16,0 2-1-16,-2 1 0 16,5 0 1-16,4 0-1 15,3 0 1-15,0 5-2 16,-1 3-3-16,-6 4 2 0,-2 0 1 15,-9 3-3-15,-2-1 2 16,-6 0 1-16,2 1 0 16,-3 2 1-16,4 0 0 15,0 2-1-15,-1-1 2 16,-1 2-1-16,-2-2 0 16,-2 2 1-16,-6 0-1 15,-1-1 0-15,-5 1-1 16,-3 1 1-16,-2 2 1 15,-5 1 0-15,1 1 1 16,2 1 0-16,-3 1-1 16,2-1-1-16,0 1 0 15,0 1 5-15,-3 2-3 0,-4 4 9 16,-1 3 5-16,-1-1-2 16,0 2-1-1,0-1-2-15,0 0-2 0,0-5 0 16,-6-1-1-16,2-1-2 15,-2-3 1-15,2-1-1 16,-3 3 3-16,3 0-2 16,-4 3-4-16,-2 1 7 15,1 0-7-15,-3-1 13 16,0-2-5-16,2-2-4 16,-1-2 6-16,0-1-5 15,0-1-1-15,-5-1 2 16,4 2-3-16,-7 0 0 15,3 0 2-15,-3 1-5 16,1-2-2-16,-1 0 2 0,1-4 3 16,1-1-2-16,-2 0-1 15,-1-2 0-15,-2-2 0 16,-2 1-1-16,2-4 3 16,-4-1-2-16,3 2-2 15,-4-1 3-15,3-2 0 16,-1 1-4-16,2-3 1 15,-1 1 3-15,0-4-4 16,2 1 1-16,-1-1-1 16,-2-2 0-16,-2 1 1 15,-2 1 0-15,-3-2 1 0,-1-1 0 16,4 1-4-16,0-3 2 16,4 2 0-16,4-2-1 15,2 0 2-15,-1 0-1 16,1 0 0-16,-4-7 3 15,-3-1-2-15,-1 1-1 16,0-1 1-16,-1 1-1 16,2-1-1-16,1-1 1 15,-2-3 2-15,-1-4-2 16,-2-4 0-16,-2-1-1 16,1 0 2-16,1 1-1 15,0 3 2-15,2 4-2 16,3 1 0-16,1-1 1 15,0-1-2-15,0-3 1 16,0-3 0-16,1-4 0 0,0-2-4 16,2-3-2-16,6-1-28 15,5 3-35-15,8-2-43 16,2 1-33-16,0 0-125 16,8 1-274-16</inkml:trace>
  <inkml:trace contextRef="#ctx0" brushRef="#br0" timeOffset="74512.61">17826 9060 763 0,'0'0'63'0,"0"0"18"0,0 0 40 0,0 0-56 15,0 0-29-15,0 0-2 16,0 0 14-16,0 0 36 16,-9-15 32-16,9 10-22 15,0 1-10-15,3-1-58 16,8-1-14-16,5 2-7 16,3 1-4-16,4 3 3 15,-4 0-1-15,-2 0-2 16,0 0 0-16,-5 0 0 15,2 7 0-15,-2 1-1 16,-4-1 2-16,-3 2-3 0,-2 0 2 16,-3 1 0-1,0 2 10-15,0 1 2 16,-6 1-5-16,-4-2 0 0,-1 3-1 16,-1-2 4-16,-1-1-6 15,-1 0-3-15,-4-2 4 16,-1 1-2-16,0-3 6 15,-1 2-3-15,1 0-2 16,4 0-3-16,3-2 1 16,0-1-2-16,6-1 2 15,3-3-3-15,2-2 0 16,1-1 0-16,0 0 1 0,0 0 3 16,0 0-2-16,0 0-1 15,0 0 5-15,0 0-6 16,12 0 0-16,10 0 4 15,6 0-2-15,5 0-2 16,5 0 3-16,5 0-3 16,3 0 0-16,0-2 0 15,-6-3 0-15,-10 0 0 16,-12 0 0-16,-12 2-4 16,-6 3-99-16,0 0-101 15,0 0-310-15</inkml:trace>
  <inkml:trace contextRef="#ctx0" brushRef="#br0" timeOffset="75540.84">17853 10160 854 0,'0'0'167'0,"0"0"-104"0,0 0 99 0,0 0-97 0,0 0-44 0,0 0 6 16,6-17 3-16,13 10 53 16,-1 0 3-16,2 3-18 15,0-1-20-15,1 2-10 16,-3 3-13-16,1 0-8 16,-5 0-8-16,-3 5-4 15,-3 6-3-15,-5 6 1 16,-3 0 1-16,0 2-2 15,0 0 3-15,0-2-1 0,-7-2 0 16,-8-1 0-16,1-3 1 16,-2 2-3-16,0-3 5 15,-1-1-4-15,4-1 0 16,-3 0 1-16,3-1-2 16,2-2 0-16,2-2-2 15,4-2 4-15,4 1-2 16,-1-2-1-16,1 0 3 15,1 0 0-15,0 0 0 16,0 0-4-16,0 0 0 16,4 1 0-16,16 0 0 15,12 4 0-15,9-3 1 16,7 1 0-16,1-3-1 16,-4 0 0-16,-4 0 0 0,-5 0-24 15,-2 0-87 1,1 0-134-16,-5-3-202 0</inkml:trace>
  <inkml:trace contextRef="#ctx0" brushRef="#br0" timeOffset="80074.42">15085 13905 157 0,'0'0'209'0,"0"0"-123"0,0 0 24 0,0 0 10 0,0 0-7 0,0 0 31 0,0 0-42 0,9-27 8 15,-9 27-11-15,0-2-37 16,0 1-8-16,0 1-2 16,0-1-9-16,4-1-4 15,0-1-8-15,0-2 1 16,4-2-10-16,-1-2-11 0,0 2-3 16,-2 3-1-16,-5 1 16 15,1 3 1-15,1 0-13 16,2 0-9-16,6 0-2 15,1 0 1-15,3 0 1 16,-5 0-2-16,4 3-1 16,-7 8 1-16,-1 0 3 15,-2 5 0-15,-2-2 0 16,-1 2 11-16,0 0-9 16,0-1 2-16,-9 2 0 15,-10 1 2-15,1 1 0 16,-11-4 2-16,0 2-2 15,-1-2 2-15,3-1-8 16,3 1-3-16,3-2 2 0,0-1 3 16,4-1-3-16,3 1-1 15,1-4 0-15,4 0 0 16,4-2-1-16,2-3 2 16,2-2-1-16,1-1-1 15,0 0 2-15,0 0 1 16,0 0-3-16,1 2 2 15,14-1-2-15,8 2 11 16,8 0-1-16,13 1-4 16,9 0-4-16,8 2 1 15,6 0-2-15,0 0 1 16,-9-2-2-16,-10 0-1 16,-13-1 0-16,-12-2 1 0,-11 1 0 15,-6-1-1-15,-5 2 0 16,-1-2-2-16,2 3-14 15,6 3-130-15,2 0-131 16,6 0-370-16</inkml:trace>
  <inkml:trace contextRef="#ctx0" brushRef="#br0" timeOffset="81391.55">21506 13790 674 0,'0'0'63'0,"0"0"12"0,0 0 40 0,0 0-78 16,0 0-21-16,-81-57-6 15,70 53 1-15,2 1 3 16,2 0 9-16,-1-1-8 16,2 1 12-16,-2 0 2 0,1-1-4 15,3 2-9 1,-1 1 6-16,4-1 10 0,-2 1 8 16,1-1 2-16,1 2 3 15,1-1 5-15,0 1-1 16,0-1-21-16,0-1-11 15,4 1 4-15,13-1-2 16,7 2-3-16,0 0-7 16,-2 5-2-16,-7 9 5 15,-8 3-5-15,-3 3 1 16,-4 2 8-16,-4-1 2 16,-14-1 15-16,-7-1-3 15,-5-3-10-15,-1 0-2 16,1-1-13-16,5-2 1 15,8-3-6-15,7-3 1 0,7-5-3 16,3-1-2-16,10-1 0 16,26 0 4-16,18 0 8 15,17 0-6-15,6-1-2 16,3-4-16-16,-1 4-81 16,3 1-23-16,-1 0-134 15,-7-1-156-15</inkml:trace>
  <inkml:trace contextRef="#ctx0" brushRef="#br0" timeOffset="83889.08">14523 13253 538 0,'0'0'23'0,"0"0"6"0,0 0 63 0,79-55-66 0,-50 41-3 0,0-1 9 15,0 3 27-15,-3-1-12 16,1-1-15-16,-2 3-16 0,2 0-2 16,3 1-8-16,3 0-3 15,3 0 0-15,6 3-3 16,4 1-1-16,2 2 0 15,1 4 2-15,-3 0-1 16,-3 0 0-16,-2 1 0 16,-4 8 0-16,1-1 0 15,-2 3 0-15,2 2-3 16,2 4 4-16,6 3-2 16,9 7-2-16,8 7 3 15,3 6 3-15,-2 6-1 16,-7 0-4-16,-8 0 4 15,-8-3-5-15,-6-2 3 16,-10 0 0-16,-7-3 3 16,-5 2-3-16,-6-2 1 0,-4 3 6 15,-3 2 0-15,0 3 8 16,-2 3 4-16,-8 3-3 16,1-2-9-16,0 0-1 15,-2-3-6-15,-2-2 2 16,-1 1-1-16,-2 0-1 15,-2 1 0-15,-4 0 2 16,-4 3 1-16,1-4 0 16,-3 1 4-16,1-1 6 15,1 0-6-15,-2-4 4 16,0-3 1-16,1-5 3 0,2-4-1 16,1-5-8-1,1-2-1-15,-4-5 1 0,-2 1 1 16,-4-2-6-16,-3-1-1 15,3 1 1-15,-1-3-1 16,-3-1 0-16,-4-3 0 16,-6-3-1-16,-4-4-8 15,-6-3-60-15,-4 0-27 16,1-4-4-16,4-12-33 16,2-7-15-16,6-6-79 15</inkml:trace>
  <inkml:trace contextRef="#ctx0" brushRef="#br0" timeOffset="87256.26">12040 10906 544 0,'0'0'173'0,"0"0"-117"0,0 0 86 0,0 0-49 16,0 0-8-16,0 0-16 15,0 0 8-15,-9-7-9 16,3-1-8-16,-5-4-8 16,0 0-9-16,-1-5-9 15,-4-1-5-15,3-4-14 16,0 1 3-16,3-3 4 0,2-4-11 15,4-3-1 1,4-4-4-16,0-5-1 0,0-4 2 16,1-2-2-16,5-1 0 15,-3 2 2-15,0 3-2 16,0 5 0 0,3 3 1-16,7 3-4 0,4 1 2 15,5 1-2-15,5 1 1 16,3 1 0-16,4 3-6 15,5 0 3-15,6 3 0 16,3 2-1-16,8 3 1 16,6 4 1-16,2 1-1 15,3 1 5-15,-3 3-5 16,-1 3 1-16,-8 2 0 16,-11 2-2-16,-8 0-7 0,-9 12 3 15,-6 6 2-15,-3 3-5 16,0 4 8-16,-2 5-1 15,4 4 0-15,-5 1 1 16,-1 0-1-16,-4 2 0 16,-7-4-7-16,-3 0 1 15,0 0-54-15,0-2-66 16,-11-2-75-16,-7-3-76 16,0-5-239-16</inkml:trace>
  <inkml:trace contextRef="#ctx0" brushRef="#br0" timeOffset="87491.13">12748 10429 785 0,'0'0'114'0,"0"0"-15"0,0 0-3 0,0 0-19 0,0 0-8 0,0 0-20 15,-41 53-25-15,50-43 0 16,18-8 14-16,10-2 41 15,8 0 2-15,-3 0-53 16,-8-11-20-16,-6-6-5 16,-1 0 0-16,5-3-3 15,2-5-5-15,6 1-112 16,2-2-266-16,-5 5-353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09:46:09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 11953 493 0,'0'0'575'0,"0"0"-501"0,0 0 85 0,0 0-10 15,0 0-72-15,-85-25-12 16,76 12-17-16,-3-4-7 16,3-5-24-16,-3-7 6 15,2-6 4-15,-5-6 1 16,0-5-4-16,0-3 3 16,-1-2-4-16,4-3-9 15,1-1 3-15,5-4 0 16,-1-5-13-16,-1-5 2 15,-2-5-4-15,-2 1 13 16,0 1-1-16,2-1 2 16,1-1-10-16,1 1 9 0,2-5-1 15,0-5-8-15,2-7 2 16,4-8 5-16,0-1-8 16,0 5-4-16,0 7 0 15,13 6 4-15,2 3-5 16,3 4 1-16,3 2-1 15,-3-1 0-15,6-5-1 16,-2-4 1-16,5-8 0 16,-6-9 0-16,3-5-3 15,-5 2 2-15,-4 4 1 16,1 10 0-16,1 7 0 0,-1 4 1 16,1-1-1-16,2 2 2 15,2-4-1-15,0-4-2 16,0 5 0-16,-1 3-1 15,-3 7-1-15,7 5 2 16,-2 2-1-16,1-3-3 16,-1-1 2-16,5-3 0 15,1-2 0-15,2-1-1 16,4 0 3-16,-1 3 1 16,0 4 0-16,-3 7 0 15,0 5-1-15,-2 2 1 16,5-1-1-16,0 0 1 15,4-2-4-15,6-1 1 16,-1 1-1-16,0 2-4 0,1 1 3 16,-3 3 5-16,-4 5-2 15,-4 0 4-15,-6 5-4 16,-3 3 1-16,-3-3 1 16,0 2 0-16,4 0 2 15,3 1-3-15,1 0 1 16,8 5-1-16,-2 0-9 15,-4 0 5-15,0 1-4 16,-8-1 7-16,-2 2-2 16,-1 0 4-16,-1 2 0 15,0 3-1-15,1 2 1 16,-1 0 0-16,3 0 0 0,3 1 1 16,-3 2-2-1,-3 2 3-15,-5 5-4 0,2 3 2 16,3 1 0-1,-2 1-3-15,4 5 1 0,-2 1-2 16,1 0 4-16,2 0-3 16,2 0 2-16,6 11-2 15,0 6 0-15,-1 1 2 16,-3 2-2-16,-3 3 0 16,-5-1-2-16,-5-1 4 15,-3-1 1-15,-2-3 0 16,-2-1 0-16,-3-4-3 15,6 1 2-15,-5-3 0 0,-1 1 0 16,-1-1 1 0,-1 1-4-16,0 1 1 0,0-1-5 15,0-3-21 1,0-1-25-16,0-2 24 0,0-4-7 16,0 0-6-16,0-1 7 15,0 2-6-15,-1-2-14 16,-4 1 5-16,-3-1-11 15,3 0-9-15,2 1-8 16,-3 1 22-16,0 2-2 16,-6 2 45-16,3 1 14 15,0 0 1-15,-3 3 6 0,2 1 24 16,-4 2 6 0,4 0 19-16,2-1 0 0,7-2-22 15,1-3-24-15,0 0 6 16,15-3 19-16,20-4 32 15,7 0-1-15,9 0-24 16,-8-5-8-16,-7-8-16 16,-6-1-4-16,-8-3-4 15,-1-3 0-15,0-1-7 16,-3 1-2-16,-1 4-1 16,-1 3-32-16,-1 7-89 15,7 5-119-15,2 1 6 16,4 0-142-16</inkml:trace>
  <inkml:trace contextRef="#ctx0" brushRef="#br0" timeOffset="10133.85">12376 3282 940 0,'0'0'77'0,"0"0"-75"0,0 0 104 0,0 0-62 0,0 0-36 0,0 0 26 0,0 0 27 0,77-44-21 15,-39-1-10 1,-5-9-16-16,-14-2 14 0,-15 3 4 16,-4 3 11-1,-14 12 54-15,-19 14-35 0,-14 20-9 16,-17 9-26-16,-16 39-14 15,-10 24-9 1,-1 14 8-16,9 5-7 0,17-2-4 16,21-9-2-16,22-8-1 15,20-17 0-15,10-14 1 16,37-18-7-16,17-19 8 16,13-13 3-16,2-25 2 15,-9-8-2-15,-18 2 1 16,-19 13 1-16,-17 12 0 0,-14 19-5 15,0 25-2 1,-15 32-9-16,-13 31 11 0,-4 15 16 16,-1 1 3-16,2-2-14 15,-2-12 0-15,-4-12-1 16,0-8-3-16,3-12 0 16,2-8-1-16,12-14-8 15,12-13-97-15,8-16-153 16,21-7-73-16,22-31-358 15</inkml:trace>
  <inkml:trace contextRef="#ctx0" brushRef="#br0" timeOffset="10629.12">12853 3134 1025 0,'0'0'21'0,"0"0"199"0,0 0-52 0,0 0-144 0,-66 128 80 0,16-42-9 0,-1 0-55 16,6 3-27-16,12-4-12 15,17-6-1-15,16-9-6 16,0-17-32-16,29-20-135 16,10-19-15-16,8-14-4 15,2-11-54-15,-2-25 74 16,-4-15 142-16,-3-13 30 15,-6 0 56-15,-5 6 96 0,-8 14-2 16,-8 21-10 0,-10 13 10-16,-3 10-17 0,-12 17-81 15,-15 26-24-15,-4 13 26 16,4 5-16-16,11-3-17 16,16-8-16-16,0-8-5 15,24-13 0-15,16-12 1 16,8-14 2-16,4-3 2 15,-3-26 4-15,-7-14-3 16,-13-17 4-16,-13-12-2 16,-12-2 2-16,-4 9 2 0,0 20-7 15,0 22-4-15,0 13-2 16,-1 7-11-16,1 0-77 16,0 13-188-16,0 3 32 15,20 0-33-15,10-9-34 16</inkml:trace>
  <inkml:trace contextRef="#ctx0" brushRef="#br0" timeOffset="10979.9">13585 3281 634 0,'0'0'193'0,"0"0"64"16,0 0-49-16,0 0-49 0,0 0-122 0,0 0 17 0,-59 129 21 15,31-44-15-15,1 0-19 16,2-3-19-16,-1-9-4 15,5-17-12-15,5-15-4 16,5-14 2-16,6-14-4 16,5-12-1-16,0-1 1 15,27-25 2-15,9-19 10 16,9-15-6-16,1-6-6 16,2 6 6-16,-10 13-5 15,-5 23-1-15,-10 20-4 16,-9 3 1-16,-5 25-7 15,-9 12 10-15,0 2 4 16,-16 1 7-16,-17-2-2 16,-8-4-4-16,-8 0-1 15,3-3-4-15,3-5-8 0,15-2-46 16,17-8-105-16,11-7-123 16,12-9-40-16,23 0-376 15</inkml:trace>
  <inkml:trace contextRef="#ctx0" brushRef="#br0" timeOffset="11496.64">14153 3611 538 0,'0'0'339'16,"0"0"-132"-16,0 0-10 15,0 0-67-15,-97-56-58 0,39 89-9 16,-1 10 2-16,10 0-5 15,18 0-29-15,22-3-31 16,9-3 1-16,12-7-3 16,22-9 1-16,3-11-3 15,5-10 4-15,0 0 2 16,-3-21 1-16,-5-7-2 16,-6-2-1-16,-8 3 4 15,-8 8-1-15,-8 9-2 16,-4 10-1-16,0 0-3 15,0 18-15-15,-1 7 18 16,-2 2 1-16,3 0 1 16,0-7 1-16,21-5-2 0,13-8-1 15,8-7 3-15,8 0 1 16,4-13-2-16,9-15 0 16,10-16 1-16,8-19-2 15,5-14 0-15,-8-8 1 16,-27 13 2-16,-25 19-1 15,-23 27 1-15,-10 23 6 16,-42 8-6-16,-16 41 3 16,-3 23 2-16,11 12 3 15,24 4-9-15,21-7-2 16,12-13-2-16,5-10 0 16,15-10-2-16,5-11-10 15,2-11-97-15,2-15-212 16,4-8-460-16</inkml:trace>
  <inkml:trace contextRef="#ctx0" brushRef="#br0" timeOffset="12331.1">15907 3101 1441 0,'0'0'3'0,"0"0"102"0,0 0 123 0,0 0-163 15,0 0-54-15,0 0 16 0,-108 111 29 16,60-27-8-16,0 2-26 15,8-4-17-15,7 0-3 16,11-12-2-16,11-11-2 16,11-13-5-16,0-17-62 15,11-10-60-15,14-17-103 16,5-2-240-16</inkml:trace>
  <inkml:trace contextRef="#ctx0" brushRef="#br0" timeOffset="12779.73">15517 3485 1156 0,'0'0'131'0,"0"0"34"15,83-39-133-15,3 26-27 16,14 0-3-16,4-1 1 0,-7-1-3 16,-8 2-18-16,-12 5-187 15,-17 8-41-15,-21 0-23 16,-17 10 35-16,-14 10 129 15,-8 6 102-15,0-2 3 16,0-1 60-16,-5-4 33 16,1-4-9-16,2-3 10 15,2-5-21-15,0-3-23 16,0-2-20-16,14-2 15 16,8 0 7-16,6-6-15 15,2-13-10-15,-1-3-5 16,-4-3 3-16,-5-1-5 0,-11 2 8 15,-8 6 49-15,-1 3 32 16,-12 6 15 0,-22 8-34-16,-15 1-54 0,-2 14-18 15,-5 17 0-15,13 8 10 16,12 9-19-16,14 6-4 16,16-1-4-16,1 1-2 15,17-9 1-15,18-7-6 16,7-8-75-16,4-10-137 15,8-12-221-15</inkml:trace>
  <inkml:trace contextRef="#ctx0" brushRef="#br0" timeOffset="13396.16">16840 3487 961 0,'0'0'139'0,"0"0"41"0,0 0-85 0,-87-6-2 0,53 25-27 15,-3 7 2-15,1 7-8 16,1 0-26-16,9 4-1 16,2-2-15-16,12-2-10 15,10-2-8-15,2-2 0 0,20 0 0 16,17-5-5-1,9-6 3-15,9-7-5 0,4-8-13 16,2-3-44-16,-2-12-27 16,0-17-8-16,-5-13 24 15,-2-17 11-15,-2-19 42 16,-2-8 22-16,-2 0 9 16,-7 14-9-16,-11 24 16 15,-14 20 20-15,-10 17 22 16,-4 8 65-16,0 3-8 15,-16 21-76-15,-18 21-33 16,-11 13 11-16,-3 14 14 16,2 5-10-16,3 1-6 15,4-5 7-15,5-9-4 16,10-12-4-16,6-12-12 0,9-12-2 16,6-12-1-16,3-10 1 15,1-3-8-15,24-10 8 16,14-17 16-16,10-15-13 15,7-12 0-15,-1-4-2 16,-6 6-1-16,-7 14 0 16,-11 17-3-16,-10 14 0 15,-9 7 1-15,-6 14-6 16,-4 17-11-16,-2 8 16 16,1 1 1-16,0-5 0 0,6-3-23 15,2-5-92 1,3-7-74-16,7-6-37 0,6-7-54 15,7-7-144-15</inkml:trace>
  <inkml:trace contextRef="#ctx0" brushRef="#br0" timeOffset="13846.88">17571 3732 193 0,'0'0'485'0,"0"0"-250"0,0 0-39 0,0 0-79 0,0 0-46 0,0 0 30 0,-57 49-39 16,39-32-30-16,5-4 0 15,4-4-2-15,3-6 5 16,3-2-9-16,3-1-8 16,0 0 18-16,7-11-13 15,11-11-14-15,9-12-8 0,8-6 2 16,6-6-1-16,1 6 1 16,-2 8-3-16,-6 20-8 15,-11 12 6-15,-11 4-3 16,-8 24-5-16,-4 6 5 15,0 4 5 1,-1-4 1-16,-3-3 1 0,4-6-2 16,0-6 0-16,0-8-1 15,13-6-9-15,7-5-23 16,7 0 13-16,4-10 0 16,-2-13-6-16,1-7 6 15,0-3 18-15,-5 3 2 16,-4 10 1-16,-10 10-1 15,-10 10 5-15,-1 2-5 0,0 17 1 16,-7 11-1-16,-5 2 2 16,1-4-1-16,7-1-1 15,2-7-1-15,2-6-42 16,0-8-196-16,18-6-32 16,2 0-387-16</inkml:trace>
  <inkml:trace contextRef="#ctx0" brushRef="#br0" timeOffset="14348.2">18478 3545 818 0,'0'0'216'0,"0"0"-69"0,-106 5-34 0,58 18 4 0,3 2-30 15,1 5-29-15,10-2-26 16,11-2-27-16,10-4-5 0,13-9-1 16,0-9-5-16,25-4 6 15,14 0 5-15,7-16 4 16,-3-5-3-16,-2-1-1 16,-11 1 0-16,-11 5 7 15,-10 7-2-15,-9 9 7 16,-2 10 5-16,-23 26-16 15,-9 13 19-15,-5 9-1 16,3 1-4-16,6-1-12 16,6-5-8-16,6-3 0 15,10-4 0-15,8-4-7 0,0-7-33 16,22-11-133-16,6-14-263 16,10-10-348-16</inkml:trace>
  <inkml:trace contextRef="#ctx0" brushRef="#br0" timeOffset="14695.01">18652 3636 1059 0,'0'0'156'16,"0"0"46"-16,0 0-180 16,0 0 16-16,-35 107 50 15,17-57-13-15,1-1-35 0,1-6-8 16,4-5-12-1,4-12-18-15,4-10 1 0,4-9-3 16,0-7 0-16,21 0 0 16,13-16 17-16,12-16-11 15,5-9 4-15,2-4-5 16,-6 4 4-16,-8 14-9 16,-14 13 2-16,-13 14-4 15,-12 4-9-15,0 24-13 16,-1 14 23-16,-11 3 1 15,3-2 2-15,8 0-2 16,1-6-16-16,10-11-127 16,12-9-95-16,7-11-55 15,4-6-284-15</inkml:trace>
  <inkml:trace contextRef="#ctx0" brushRef="#br0" timeOffset="15028.69">19163 3849 604 0,'0'0'202'0,"0"0"-57"15,0 0-53-15,0 0-52 16,0 0 69-16,0 0-15 16,0 56-42-16,0-45-26 15,0-3-15-15,6-4-5 16,9-2 12-16,5-2 2 16,6 0-4-16,5-10-4 15,0-8-9-15,1-5 1 16,-8-3 0-16,-11 3 4 0,-11 1 2 15,-2 8 11-15,-27 7 30 16,-14 7-24-16,-5 0-13 16,6 16 3-16,10 8 1 15,14 5 1-15,11 4-11 16,5 1-5-16,0-2 1 16,18-2-1-16,6-5-3 15,6-5-8-15,10-3-62 16,8-6-102-16,4-7-209 15,2-4-408-15</inkml:trace>
  <inkml:trace contextRef="#ctx0" brushRef="#br0" timeOffset="15131.91">19525 4057 1233 0,'0'0'377'0,"0"0"-160"0,0 0-106 16,0 0-37 0,0 0-53-16,0 0-21 0,14-57-8 15,-10 55-71-15,-4-5-235 16,0-9-824-16</inkml:trace>
  <inkml:trace contextRef="#ctx0" brushRef="#br0" timeOffset="16529.98">20631 3824 1090 0,'0'0'49'0,"0"0"184"0,0 0-25 0,0 0-67 0,0 0-91 0,0 0-29 16,-91 17-10-16,66 27 9 0,6 2-9 0,12-2 0 16,7-7-11-16,0-8 1 15,12-10-1-15,12-8 4 16,4-11-4-16,3 0 12 16,1-10-3-16,-2-16-5 0,-8-6 8 15,-7-8-7-15,-9-2-3 16,-6 1 2-16,0 6-4 15,-4 10 0-15,-7 9 0 16,2 8-1-16,6 5 1 16,3 1 0-16,0 1-1 15,3-2-9-15,26 0-5 16,12-2 15-16,13-5 0 16,14-4 2-16,7-10-1 15,9-13-1-15,2-18 2 16,-5-16 5-16,-14-1-5 15,-16 6-1-15,-20 13 4 0,-16 11-4 16,-11 12 2 0,-4 7-1-16,-6 10-2 0,-16 12-3 15,-8 1-1-15,-7 21 4 16,-8 18 3-16,-4 15-1 16,0 18 5-16,-5 14-3 15,-1 13 11-15,-1 11 4 16,0 7 5-16,-2 3-4 15,3 0 0-15,1-4-3 16,7-6-6-16,6-13 4 16,8-8-15-16,5-14 0 15,2-10 0-15,-1-12 0 16,2-9 0-16,3-10 0 16,2-9 0-16,4-6 0 15,8-9 0-15,5-5 0 0,3-3 0 16,0-2 0-16,2 0 0 15,16 0 0-15,13-16 0 16,14-11 0-16,7-15 0 16,11-14 0-16,-3-12 0 15,-2-4 0-15,-11 6 0 16,-11 12 0-16,-9 10 0 16,-8 12-12-16,-1 5-9 15,2 4-11-15,1 2-30 16,8 1-24-16,7 1-61 0,8-2-99 15,9-1-106 1,5-2-457-16</inkml:trace>
  <inkml:trace contextRef="#ctx0" brushRef="#br0" timeOffset="16913.39">21920 3837 1149 0,'0'0'44'0,"0"0"103"0,-97 15-39 0,58 23-11 0,2 13-13 0,8 11-37 16,7 5-10-16,8-1-18 0,13-6-8 15,1-6-4 1,16-9-6-16,17-8-1 0,9-8 2 15,10-9 1-15,10-10 1 16,0-9 7-16,-2-1-1 16,-10-15 6-16,-12-21 12 15,-14-17 0-15,-15-8 20 16,-9 1-22-16,-17 7-19 16,-21 17 4-16,-9 10-10 15,1 14-1-15,9 7 0 16,10 5-1-16,15 3-21 15,10 17-75-15,2 3-66 0,29-1-237 16,22-5-449-16</inkml:trace>
  <inkml:trace contextRef="#ctx0" brushRef="#br0" timeOffset="17394.97">22555 4156 937 0,'0'0'70'0,"0"0"92"16,-40-85-46-16,34 58-30 16,3-1-23-16,3 0-41 15,0 2 7-15,11 2 6 16,11 2 2-16,8 1-17 16,7 1-2-16,11 4-1 15,12 5-9-15,7 4-4 0,6 0 0 16,-2 1-4-1,-5-4 2-15,-3-1-1 0,-8-6 4 16,-6-6-2 0,-7-5 2-16,-14-7-2 0,-11-3 28 15,-11-2 7-15,-6 5 0 16,0 7-6-16,-9 7-10 16,-12 11-11-16,-9 10-5 15,-7 1-5-15,-11 34 1 16,-9 21 2-16,-1 18 2 15,-2 24 5-15,1 12-2 16,-1 9 0-16,5 7 12 0,0-3 0 16,8-6 2-16,5-8-7 15,-1-10-10-15,5-15 3 16,-3-10-9-16,-2-17 0 16,3-13-1-16,2-13-9 15,7-11-25-15,6-13-66 16,12-7-189-16,8-16-195 15</inkml:trace>
  <inkml:trace contextRef="#ctx0" brushRef="#br0" timeOffset="17536">22359 4436 1156 0,'0'0'72'0,"88"-34"-25"0,-13 29-4 0,21 5-3 0,10 0-16 0,4 0-24 0,-5 0-2 0,-10 0-192 16,-10 10-811-16</inkml:trace>
  <inkml:trace contextRef="#ctx0" brushRef="#br0" timeOffset="17652.07">23314 4567 597 0,'0'0'381'16,"0"0"-213"-16,0 0-3 15,0 0-25-15,0 0-76 16,0 0-53-16,-38 12-11 15,14-12-141-15,-4 0-201 16</inkml:trace>
  <inkml:trace contextRef="#ctx0" brushRef="#br0" timeOffset="17895.79">21466 4814 1289 0,'0'0'92'0,"81"7"-75"0,7 5 0 16,24 8 38-1,14 4-37-15,6 1 3 0,-4-3-20 16,-13-4-2-1,-24-7-95-15,-27-7-530 0</inkml:trace>
  <inkml:trace contextRef="#ctx0" brushRef="#br0" timeOffset="18096.98">21525 5030 1166 0,'0'0'31'0,"168"48"-3"0,-53-21 25 16,13 2-26-16,2-3 8 15,-2-2-31-15,-2-8-4 16,-8-15-142 0</inkml:trace>
  <inkml:trace contextRef="#ctx0" brushRef="#br0" timeOffset="19130.82">20480 4223 899 0,'0'0'53'0,"0"0"41"0,0 0-14 0,0 0-63 0,100-6-9 16,3 13 13-16,27 9-9 16,13 1-11-16,-4 1 0 15,-2-4-1-15,0-5-9 16,-11-9-218-16</inkml:trace>
  <inkml:trace contextRef="#ctx0" brushRef="#br0" timeOffset="34092.07">6691 9221 1256 0,'0'0'34'0,"-83"-74"91"0,49 51 84 0,8 9-82 0,14 8-44 0,12 5-18 15,0 1-35-15,20 0 4 16,32 4-25-16,26 7-2 15,14 0 5-15,-2 1-9 16,-11-4 1-16,-21 0-4 16,-19-6-2-16,-17 0 2 15,-11-2-66-15,-11 0-112 0,-8 0-90 16,-25 0-25-16,-16 0-378 16</inkml:trace>
  <inkml:trace contextRef="#ctx0" brushRef="#br0" timeOffset="34292.62">6691 9142 744 0,'0'0'191'15,"0"0"-37"-15,-111 19 16 16,76 14-46-16,1 11-24 16,3 11 12-16,-1 5 8 15,4 0-29-15,4 1-33 16,4-3-17-16,12-5-10 16,5-5-11-16,3-5-17 15,3-7-2-15,25-3-1 0,15-8-2 16,14-3 0-1,16-13 2-15,8-7-81 0,10-2-151 16,-3-16-290-16</inkml:trace>
  <inkml:trace contextRef="#ctx0" brushRef="#br0" timeOffset="34452.01">7014 9561 1264 0,'0'0'41'0,"0"0"6"15,0 0 165-15,0 0-180 16,143-4-18-16,-46 17-8 0,0 1-6 16,-12-1-2-1,-13-2-122-15,-19-1-197 0,-17-3-263 16</inkml:trace>
  <inkml:trace contextRef="#ctx0" brushRef="#br0" timeOffset="34601.15">7188 9742 967 0,'0'0'57'16,"0"0"39"-16,0 0 15 15,0 0-69-15,83 48-14 16,-1-44-18-16,9-2-10 16,6-2-225-16,-2-4-372 15</inkml:trace>
  <inkml:trace contextRef="#ctx0" brushRef="#br0" timeOffset="35111.76">6780 9290 892 0,'0'0'79'0,"0"0"-20"0,0 0 136 0,0 0-84 0,0 0-35 0,0 0-33 15,-59-45-36-15,92 45-7 16,20 0 2-16,19 0-2 16,8 10-86-16,3 2-153 15,-1-4-258-15</inkml:trace>
  <inkml:trace contextRef="#ctx0" brushRef="#br0" timeOffset="35763.1">8500 9131 509 0,'0'0'73'15,"0"0"105"-15,0 0-14 16,0 0-67-16,0 0 54 16,41-81-19-16,-41 67 0 15,-8 0-65-15,-9 0-41 16,-7 2-7-16,-2 3-5 15,-6 4 6-15,-5 5-1 16,-5 0 7-16,-1 7 5 0,1 17-1 16,2 12-5-16,0 12-1 15,5 17 0-15,7 13-4 16,4 8-1-16,6 6 0 16,0 1 2-16,0 3 1 15,0 3 1-15,-1 2 2 16,-2 0 2-16,-1-3-4 15,-5-8-3-15,-4-10-1 16,-7-9 3-16,-5-10-5 16,-9-8-8-16,-3-7-9 15,1-14 0-15,6-11 0 16,12-12 0-16,11-9 0 16,10-13 0-16,12-25-16 15,3-19-95-15,25-10-38 16,23-6-74-16,13 2-79 15,9 4-252-15</inkml:trace>
  <inkml:trace contextRef="#ctx0" brushRef="#br0" timeOffset="36259.69">8940 9224 622 0,'0'0'102'0,"0"0"115"0,0 0-67 0,0 0-65 0,0 0-20 0,-51-76-25 16,24 72-6-16,-4 4 11 16,-5 0 9-16,-6 3-9 15,-4 18-10-15,-4 12 12 16,2 13-1-16,3 11 6 16,11 10 2-16,11 6-27 15,7 9-12-15,5 7 3 16,3 4-6-16,0 2 4 0,2-4 6 15,-3-4-3-15,-3-6-1 16,-3-10-1-16,-6-11 6 16,-7-9-3-16,-6-13-6 15,-5-8 1-15,-4-10 0 16,4-9-10-16,6-7-5 16,9-4-1-16,14-7-16 15,10-21-105-15,3-13-312 16,24-5-17-16</inkml:trace>
  <inkml:trace contextRef="#ctx0" brushRef="#br0" timeOffset="37853.66">6603 9296 866 0,'0'0'22'0,"0"0"-22"0,0 0 0 0,0 0-23 0,153 13-140 0,-53-1-294 15</inkml:trace>
  <inkml:trace contextRef="#ctx0" brushRef="#br0" timeOffset="38260.87">9463 9544 1265 0,'0'0'23'0,"0"0"36"15,0 0 201-15,0 0-241 16,80-16-17 0,-18 20-2-16,1 4 3 0,-11-1-3 15,-16-3-11-15,-15-2-218 16,-18-2-129-16,-3 0-465 15</inkml:trace>
  <inkml:trace contextRef="#ctx0" brushRef="#br0" timeOffset="38491.67">9452 9512 1083 0,'0'0'93'0,"0"0"0"15,0 0 82-15,-103 53-83 16,68-8 2-16,-2 5-7 0,-3 7-19 15,10 1-11-15,7-4-23 16,12-2-18-16,11-6-13 16,4-8-1-16,28-3-4 15,11-8 1-15,2-7 0 16,1-7-49-16,-1-11-102 16,-2-2-85-16,-11-5-155 15,-9-19-476-15</inkml:trace>
  <inkml:trace contextRef="#ctx0" brushRef="#br0" timeOffset="38644.16">9228 9876 737 0,'0'0'495'0,"0"0"-394"16,0 0 82-16,0 0-96 0,0 0-74 16,0 0-6-16,67 13-3 15,5 1-4-15,8 1-49 16,2 2-165-16,0-2-50 15,-4-5-144-15</inkml:trace>
  <inkml:trace contextRef="#ctx0" brushRef="#br0" timeOffset="38908.39">9992 9899 909 0,'0'0'125'16,"0"0"-2"-16,-97-7-47 15,43 19 52-15,-3 9-4 0,5 4-18 16,13 0-30-1,14-1-39-15,16-2-24 0,9 1-10 16,9-6-3-16,21-4 0 16,13-8 0-16,2-5 0 15,-6 0-43-15,-8-3 23 16,-10-4 19-16,-10 3 1 16,-7 3 1-16,-4 1 3 15,0 0-4-15,0 5-9 16,0 9 9-16,-3 3 0 15,3 2-22-15,10-5-273 16,15-1-132-16</inkml:trace>
  <inkml:trace contextRef="#ctx0" brushRef="#br0" timeOffset="39107.62">10332 9931 1235 0,'0'0'47'0,"0"0"-23"16,0 0 136-16,124 65-98 15,-66-50-47-15,-9-6-9 16,-7-8-3-16,-11-1-3 16,-8 0-7-16,-8-15-208 15,-9-9-287-15</inkml:trace>
  <inkml:trace contextRef="#ctx0" brushRef="#br0" timeOffset="39259.79">10465 9927 1047 0,'0'0'70'16,"-57"89"130"-16,44-38-55 16,6 1-108-16,7-3-15 15,0 1-15-15,0-6-7 16,3-1-64-16,11-12-258 15</inkml:trace>
  <inkml:trace contextRef="#ctx0" brushRef="#br0" timeOffset="39708.82">11305 9635 1333 0,'0'0'111'15,"0"0"-110"-15,0 114 178 16,-8-35-68-16,2 10-44 15,0 0-18-15,2-6-18 0,-3-8-15 16,-3-10-10-16,1-13-5 16,2-11 1-16,1-14-2 15,5-13 0-15,1-9 2 16,0-5 0-16,0-14 0 16,0-18 7-16,0-10-9 15,0-1-2-15,-11 9-3 16,-20 13-6-16,-17 11 9 15,-10 10-1-15,-9 0 0 16,7 17 1-16,12 12 1 0,17 6-5 16,16 4-20-1,15 4-128-15,2-8-178 0,20-7-385 16</inkml:trace>
  <inkml:trace contextRef="#ctx0" brushRef="#br0" timeOffset="39932.14">11845 9793 1174 0,'0'0'61'0,"92"13"1"15,-37 2 76-15,5 2-106 16,-9-3-26-16,-11-5-6 0,-17-5-2 16,-16-4-121-16,-7 0-282 15</inkml:trace>
  <inkml:trace contextRef="#ctx0" brushRef="#br0" timeOffset="40122.71">11769 9932 808 0,'0'0'134'0,"-56"77"90"16,36-28-30-16,3 5-77 16,8 2-39-16,5 2-18 0,4-3-22 15,0 0-22-15,10-4-12 16,13-8-4-16,2-10 0 16,5-12-5-16,4-11-109 15,3-10-225-15,1-2-485 16</inkml:trace>
  <inkml:trace contextRef="#ctx0" brushRef="#br0" timeOffset="40261.41">11782 10193 1056 0,'0'0'58'0,"0"0"69"15,0 0-72-15,106 9-55 16,-45 4-13-16,-1-3-161 15,-3-4-196-15</inkml:trace>
  <inkml:trace contextRef="#ctx0" brushRef="#br0" timeOffset="40495.19">12528 10093 727 0,'0'0'174'0,"0"0"-96"15,0 0-12-15,-116-19 23 16,65 24 40-16,6 25-24 15,20 19-76-15,22 16-15 16,3 12-5-16,16-4 2 16,2-11 2-16,-6-21-2 15,-10-18 44-15,-2-15 17 0,-10-5-46 16,-19-3 39-16,-10 0-51 16,-3-5-14-16,3-8-121 15,6-5-999-15</inkml:trace>
  <inkml:trace contextRef="#ctx0" brushRef="#br0" timeOffset="42408.52">5782 10212 695 0,'0'0'46'0,"0"0"9"0,0 0 94 0,0 0-113 0,0 0-12 0,0 0 23 15,92 79 6-15,-10-44 11 16,26 5 21-16,27 4-46 15,31 1-10-15,31 0-4 16,37 4-13-16,26 7-11 16,26 10 1-16,18 7 1 15,7 7-3-15,-1 1 0 16,0-2 0-16,-5-6 3 16,-3-5-3-16,-6-4-9 15,-9-10-12-15,-11-5-21 16,-15-9-49-16,-21-4 34 0,-21-4 32 15,-20-1 21-15,-16 0 4 16,-5 0 20-16,-11 2 27 16,3-2 20-16,-9 2-30 15,-7 0-23-15,-8 1-8 16,-15 3 0-16,-10-2-4 16,-12 0 35-16,-8 1 4 15,-8-4 12-15,-10-3-9 16,-14-3 2-16,-14-5 9 15,-13-4-19-15,-8-6 2 16,-8-2-5-16,-6-8 0 16,-6-1 5-16,-6-4 3 0,-4-20-24 15,-1-7-15-15,-2-6-1 16,2-2 0-16,8-2 0 16,9-10-1-16,3-11-9 15,7-17-31-15,7-14-4 16,5-17 12-16,8-13-4 15,10-12 0-15,7-20-81 16,7-7 73-16,1-14 35 16,2-3-3-16,0 4 7 15,-5 5 5-15,-3 20 1 16,-13 12 0-16,-15 19 1 16,-15 19-2-16,-8 19-2 15,-7 18 2-15,-5 10 0 16,-2 11 0-16,-4 8 0 15,-6 7-3-15,-27 8-6 0,-22 3 5 16,-21 3-3-16,-30-1 3 16,-28-3-10-16,-26-5-7 15,-25-9-84-15,-19-6 16 16,-12-5 45-16,-13-7 20 16,-15-2 16-16,-12-10 5 15,-15-4 3-15,-10-3 3 16,-5-4 2-16,3-1 1 15,14 2 0-15,17 5 0 16,25 8 0-16,20 10 1 16,14 10-7-16,13 8 0 15,-1 6 0-15,-4 6 5 0,-9 3-3 16,-7 2-2-16,-1-2 0 16,7 1-1-16,14-1 1 15,11-2 0 1,11 2 1-16,8-1 0 0,14 3 0 15,6 3-1-15,8 3-4 16,8 3 3-16,5 3-2 16,5 1 0-16,6 0 1 15,8 0-6-15,7-2-4 16,3 1 2-16,7 0-4 16,1 1-29-16,1-5-63 15,0 0 39-15,1-5 51 16,5-1 7-16,7 3 7 0,1 3 0 15,8 5 0 1,4 0 2-16,9 0 0 0,11 0 2 16,16 0-2-1,8 0 0-15,2 0-2 0,3 0 2 16,11 0 1-16,-1 0 7 16,-4 0 0-16,-4 0 4 15,-5 11-5-15,0 8-7 16,-5 7 3-16,-17 14 4 15,-7 15-3-15,-8 22 9 16,-6 22 0-16,-6 21-4 16,-5 14 2-16,0 9-8 0,2-4 2 15,3 0-3 1,4-8-2-16,1-14 2 0,-6-4-2 16,1-16 0-16,4-13 0 15,4-12 2-15,10-15-2 16,7-11 0-16,7-11 0 15,9-14-24-15,8-17-311 16</inkml:trace>
  <inkml:trace contextRef="#ctx0" brushRef="#br0" timeOffset="42693.65">6501 9512 1053 0,'0'0'60'0,"0"0"-55"0,0 0 8 0,94 0 37 0,-41 2-40 16,7 0-10-1,4 1-5-15,-1-3-270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09:47:04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4591 7778 664 0,'0'0'29'0,"0"0"45"0,0 0 84 0,0 0-98 0,0 0-3 15,0 0 12-15,0 0-40 16,7-48-27-16,-7 68 7 0,0 19 0 16,0 19 29-16,-10 15 8 15,-5 23-13-15,-4 21 4 16,1 13-11-16,0 17-2 15,0 7-10-15,0 0-10 16,-4 3 3-16,-1-7-2 16,-4 1-4-16,-1-3 2 15,1 0 2-15,0 2-3 16,5-6 5-16,5-4-6 16,4-5 3-16,4-9 0 15,0-3-3-15,-1-6-1 16,-1-7-3-16,-8 1-3 0,1-6-18 15,-3-5-4 1,-4-3-27-16,8-10 9 0,3-10-2 16,-5-2 31-16,5-15-7 15,-1-4-33-15,-3-4 10 16,7-11 45-16,0-2 2 16,-6 6 0-16,5-1 2 15,3 0-2-15,3-4 1 16,6-5-1-16,0-3 0 15,0 0 0-15,5-2 0 16,1-2 2-16,2-2-2 16,0-1 4-16,3 0-3 15,-2 2 2-15,1 0-2 16,-3 0 7-16,1-1 10 16,-2 10 17-16,1-2-12 0,-1 0-4 15,-1-2-4-15,5-9 1 16,2-5-4-16,2-1-5 15,0-1 14-15,-2-4-2 16,3-2-3-16,-1-3-2 16,3-3 15-16,5-2-1 15,3-1-2-15,3-1 10 16,-1 0-12-16,4 0 2 16,-1 0 3-16,0 3-5 15,3-2-8-15,1 2-11 16,2 0-1-16,3 1-3 15,10 0-1-15,2 3 0 16,4-1 1-16,3 0 5 0,-1-1 13 16,1 1 30-16,-1 3-7 15,1-1-18-15,0 5-2 16,-4 1 19-16,1 1-18 16,-4 1-20-16,-2 1-2 15,5 2 6-15,5 1 1 16,6 3-5-16,6 1-1 15,1 0-2-15,-2 1 0 16,-1 1 1-16,-3 1 0 16,-4-1-1-16,-4-2 1 15,-1-4 1-15,-1-4-1 16,3-5 0-16,2 0-1 0,6-1 3 16,9 0-2-1,6 3-1-15,5 1 1 0,-4 3-1 16,-2 0-3-16,-2 1 3 15,1 0-2-15,4 1-1 16,2-1 3-16,1 0 0 16,2 2-1-16,2 3 1 15,5-2 2-15,2 2-1 16,7-1 0-16,1 1 0 16,1 1 4-16,4-2-5 15,-1 2-2-15,-4-1 2 16,3 1 0-16,-3 0 4 0,-5-3 4 15,-6 0-4-15,-6-4-1 16,-9-3-2-16,-8-3 4 16,-5-2-4-16,-10-4 3 15,-7-1-3-15,-9-2 1 16,-8-1-1-16,-8-1-1 16,-7 0-6-16,-6 0 6 15,-2 0 0-15,-3 0 2 16,3 0-1-16,-3 0-1 15,2-7 0-15,1-5 0 16,-2-8-1-16,-2-3-2 16,6-2-11-16,-3-2-11 15,3-1-2-15,-1-3 4 0,3 0-9 16,-1-1-3 0,-2-5 9-16,-2 0 20 0,-1-6 3 15,-1-4 3-15,-1-7 1 16,1-7 0-16,8-9 2 15,3-9-2-15,10-13 2 16,5-12-3-16,9-11-2 16,4-7-1-16,5-4 0 15,-3-2-2-15,-2 2 3 16,-7 6 2-16,-5 2-1 16,-4 2 0-16,1 0 2 15,5-5-2-15,7-5 1 16,5 0 0-16,4-3-1 15,2-2 1-15,-6 4 0 0,-1 4 1 16,-6 9-2-16,-5 11 3 16,-5 5-1-16,-3 3-1 15,-1-2 0-15,-2 0 0 16,4-3-2-16,-3 0-2 16,0-2-10-16,3 2 0 15,-6 4-9-15,-5 7-17 16,-4 10 1-16,-9 11 20 15,-3 5 4-15,-2 7-3 16,0 10-36-16,0 5 40 16,0 10-5-16,0 4 16 15,0 6 3-15,0 3-3 16,0 3-6-16,0 0-8 16,0 1 5-16,0 0-5 0,-9 0 2 15,-6 1 11-15,-4-1 3 16,-5 1 1-1,-1 1 1-15,-3-2-1 0,-5-1 0 16,-3 1-3-16,-3 0-1 16,-2 3 1-16,-3 1 3 15,-4 0 2-15,-6-1-1 16,-7 0-2-16,-8-4 3 16,-8-2-4-16,-4 0 3 15,-10-1-3-15,-8-1 4 16,-8-1 1-16,-6-3-2 0,-12-1-1 15,-10-3 2 1,-9-5-1-16,-16-6 3 0,-11-6-2 16,-13-4 10-16,-7 0 1 15,-6 0 16-15,6 4-1 16,4 4 7-16,4 0-22 16,4 2-6-16,6 0-1 15,12 4-5-15,10 1 0 16,11 6-1-16,13 4-3 15,5 2-1-15,10 4-48 16,13 4-5-16,13 6-46 16,13 4-37-16,17 3-12 15,13 0-151-15,18 0-254 16</inkml:trace>
  <inkml:trace contextRef="#ctx0" brushRef="#br0" timeOffset="2133.46">9297 7431 808 0,'0'0'366'0,"0"0"-338"16,0 0 145-16,0 0-84 0,0 0-57 0,0 0-18 15,-19 5 0-15,19-2-6 16,3 3 18-16,17 1 22 15,13 1 2-15,16 2-8 16,12 1-20-16,14 1-3 16,7-1-7-16,-5 0-10 15,-8-2 1-15,-14-1 0 16,-13-4 2-16,-14-2-4 16,-7-2-2-16,-10 0 2 15,-5 0-1-15,-3 0 5 16,-3 0 8-16,0 0-7 0,0 0 2 15,0-6-7-15,0 2-1 16,-6 0 0-16,-8 1-36 16,-1 2-81-16,2-1-32 15,3-1-55-15,1 1-111 16,1-5-207-16</inkml:trace>
  <inkml:trace contextRef="#ctx0" brushRef="#br0" timeOffset="2617.73">9725 7373 785 0,'0'0'116'0,"0"0"3"0,0 0-32 16,0 0-13-16,0 0 16 15,0 0-28-15,-74-21-9 16,71 21-1-16,-1 0-10 16,3 0-10-16,1 0-7 15,0 0-7-15,-1 0-2 16,1 0-6-16,0 0 4 16,0 0-5-16,0 0-1 15,0 0-1-15,0 0 2 0,1 0 1 16,14 0 6-1,1 1 22-15,3 7-13 0,2 1-16 16,-3 2-4-16,0 2-4 16,-3 1 0-16,0 2 3 15,2 0 0-15,3 1 0 16,1 2 2-16,-3 4 0 16,-2 3 2-16,-8 4 2 15,-8 4 4-15,0-1 7 16,-17 0-3-16,-21 2-4 15,-10 0-9-15,-9 4-5 16,1-1-4-16,5 1-136 16,9-2-162-16,9-5-352 15</inkml:trace>
  <inkml:trace contextRef="#ctx0" brushRef="#br0" timeOffset="3898.32">15422 7418 1015 0,'0'0'14'0,"0"0"68"0,0 0 37 0,0 0-101 0,0 0 3 0,0 0 57 0,104 38-22 16,-42-31-9-16,5-1-37 15,-6-4-6-15,-8 1-4 16,-9-1 2-16,-11-2-4 15,-11 0-10-15,-13 0-55 16,-6-7-34-16,-3-9-45 16,0-4 9-16,-10-2 29 15,-8-4 18-15,0-1 82 0,-1-2 8 16,0 1 3 0,3 4 36-16,5 7 105 0,11 9-19 15,0 8 7-15,3 1-78 16,19 28-45-16,5 18 53 15,1 12 28-15,-4 9-5 16,-10-2-6-16,-14-6-22 16,-5-8-27-16,-32-8-9 15,-22-8-10-15,-14-3-4 16,-10-2-7-16,-5-5-98 16,0-7-374-16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09:47:12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10456 5891 1146 0,'0'0'6'0,"0"0"69"0,-18-76 78 0,18 40-117 0,13-1-1 16,15-6 31-16,11-2-22 16,11-5-2-16,10-3-14 15,12-2-11-15,8 0 3 16,14 0-2-16,4 3 6 16,0 4 2-16,1 1-3 15,3 8-7-15,0 0-1 16,0 6-2-16,5 1-13 15,-2 3 0-15,2 4 0 16,8 2 0-16,0 6 0 16,-5 6 0-16,-7 4 2 15,-14 4-2-15,-9 3 5 16,-6 0-1-16,-5 0 0 0,-3 1 13 16,-5 9-8-16,0 1 4 15,-3 1-9-15,0 3 7 16,-1 5-2-16,-12 4-1 15,-8 4 9-15,-5 4-5 16,-7 0-2-16,-6 0-5 16,-4 2 3-16,-2 4 2 15,-1 6-5-15,-2 10 11 16,-2 9 1-16,-3 10-2 16,-5 5 5-16,0 6-11 15,0 0 1-15,-9-2-6 16,-5-7-4-16,2-8 0 0,-1-14 0 15,1-13 0-15,3-10 0 16,3-9 0-16,3-8 0 16,2-6 0-16,1-6 0 15,-2-1 0-15,2 0 0 16,0 0 0-16,-1 0 0 16,-4-4-65-16,-2-6-68 15,-6-1-135-15,-1 0-58 16,-5 1-243-16</inkml:trace>
  <inkml:trace contextRef="#ctx0" brushRef="#br0" timeOffset="429.28">12624 5839 63 0,'0'0'644'16,"0"0"-618"-16,0 0 71 0,0 0 34 0,0 0 25 0,0 0-23 0,59-50-30 0,-59 50-4 16,0 2-32-1,3 22-34-15,3 13 45 0,5 11-13 16,2-1-7-16,5 2-13 15,7-7-18-15,5-5 6 16,6-6-3-16,4-8-10 16,8-10 9-16,1-9-3 15,6-4-2-15,2-7-12 16,1-15-3-16,-4-10 3 16,-2-8-7-16,-4-7 1 15,-8-1-5-15,-7 6 1 16,-5 6 0-16,-7 13-4 15,-6 9-11-15,-3 7-36 16,-1 7-79-16,4 0-147 16,5 22-132-16,3 9-366 15</inkml:trace>
  <inkml:trace contextRef="#ctx0" brushRef="#br0" timeOffset="2045.44">17011 15810 1007 0,'0'0'71'0,"0"0"14"0,0 0 137 0,0 0-89 0,97 10-60 0,-40-3-17 0,9 7-8 16,11 3 9-16,8 5-19 16,6 4-19-16,3 2-13 0,0-1 5 15,-4-2-3 1,-10-2-6-16,-13-5 0 0,-10-2-2 16,-12-4 1-1,0-3 0-15,3-4 1 0,-5 1-2 16,-8-5-4-1,-8-1-7-15,-18 0-59 0,-7 0-110 16,-2-11-107-16,-5-10-139 16</inkml:trace>
  <inkml:trace contextRef="#ctx0" brushRef="#br0" timeOffset="8077.71">8527 18306 576 0,'0'0'362'0,"0"0"-276"0,0 0 27 0,0 0 23 0,0 0-79 0,0 0-45 16,91-30 29-16,-61 30 27 16,14 3-39-16,4 9 12 15,9 2-11-15,5 3 0 16,3-2-23-16,2-1-1 15,-3-1-2-15,3-3-1 16,-5-2-2-16,3 1 2 0,2 1 2 16,-1-3-3-16,1 1 0 15,1-1 0-15,4 1-2 16,4 1 0-16,-3-2 0 16,-7-3 1-16,-8-1 1 15,-13-3-3-15,0 3 1 16,-4 1 0-16,1 3-4 15,1 2 1-15,4 1-14 16,5-5-54-16,6 5 10 16,3 0-39-16,5 0-19 15,10-6-26-15,1-4-41 16,-2 0-63-16</inkml:trace>
  <inkml:trace contextRef="#ctx0" brushRef="#br0" timeOffset="16293.12">16176 16847 641 0,'0'0'484'0,"0"0"-464"0,0 0 52 0,0 0 29 0,0 0-66 0,-23 76 42 15,26-58-45-15,8-2-9 16,-2 0 9-16,0-6-10 16,1-3 6-16,4-3-11 15,1-4-5-15,5 0-1 16,0-16 2-16,-1-6 8 0,-3-3 6 16,-8-2 6-16,-6 0 0 15,-2 1 5-15,0 1-19 16,-11 2-5-16,-8 6-9 15,-2 4 0-15,-3 8-3 16,-6 5 1-16,-1 0-1 16,-6 24-1-16,1 6 0 15,6 9 1-15,9-1 2 16,17 1-2-16,4 0-2 16,13-7 0-16,18-4 2 15,8-8 1-15,4-10-3 16,1-4 1-16,-1-6-4 15,8 0-7-15,5 0-96 0,7-3-103 16,-2-14-255-16</inkml:trace>
  <inkml:trace contextRef="#ctx0" brushRef="#br0" timeOffset="16677.18">16718 16756 927 0,'0'0'143'0,"0"0"-42"15,0 0 138-15,0 0-177 16,0 0-7-16,-47 105 20 16,29-55-7-16,2-1-19 15,-2-1 0-15,7-7-28 16,0-7-10-16,2-8-2 16,3-7-9-16,1-11 4 0,3-2-2 15,2-6-2-15,0-3 0 16,5-18 9-16,13-7-9 15,4-3 3-15,4 1-3 16,2 10 0-16,-1 8 0 16,4 9-9-16,2 3 9 15,-2 5-2-15,-1 16 2 16,-9 5 1-16,-9 5 10 16,-12-2 4-16,0 1 7 15,-18-3-5-15,-10-4-6 16,-3-7-7-16,1-4-4 15,3-8-3-15,7-4-51 0,4 0-66 16,9-6-122-16,5-7-154 16,2 1-432-1</inkml:trace>
  <inkml:trace contextRef="#ctx0" brushRef="#br0" timeOffset="16994.52">16947 17072 1029 0,'0'0'23'0,"0"0"54"0,0 0 39 0,0 0-39 0,0 0 14 0,-22 73-18 0,17-50-19 0,2-3-11 16,3-1-6-16,0-4-24 15,8-3-13-15,14-7 4 16,5-5 2-16,9 0 1 15,-2-14-4-15,-3-9 4 16,-9 0-7-16,-9-4 10 16,-13-6-3-16,0 7-3 15,-5 2-3-15,-14 5-1 16,-2 8-4-16,2 4-33 16,2 4-67-16,5 3-84 15,5 0-114-15,7 0-254 16</inkml:trace>
  <inkml:trace contextRef="#ctx0" brushRef="#br0" timeOffset="17288.47">17249 17056 854 0,'0'0'102'16,"0"0"-84"-16,0 0 111 15,0 0-52-15,0 0-25 16,5 89-24-16,-2-66 12 15,0-1-15-15,5-4-2 16,1-5-15-16,9-5 0 16,4-6 9-16,6-2 15 15,1-3-3-15,-2-16-14 0,-3-3-1 16,-14-3 22 0,-7 1 17-16,-3 2-18 0,-10 8-14 15,-14 7-13-15,0 6-8 16,-3 1-8-16,6 0-38 15,11 0-71-15,7 0-78 16,3 4-151-16,9 0-240 16</inkml:trace>
  <inkml:trace contextRef="#ctx0" brushRef="#br0" timeOffset="17506.46">17713 16968 936 0,'0'0'128'0,"0"0"41"16,0 0 14-16,0 0-111 0,0 0 79 16,-17 95-47-16,2-56-40 15,2 1-6-15,4-5-31 16,-1-4-19-16,2-1-4 16,2-9-4-16,3-8-17 15,3-8-75-15,0-5-132 16,18 0-153-16,7-22-245 15</inkml:trace>
  <inkml:trace contextRef="#ctx0" brushRef="#br0" timeOffset="17701.27">17871 17036 974 0,'0'0'188'0,"0"0"-82"15,0 0 40-15,0 0-4 16,0 0-74-16,-95 100-23 15,82-66-18-15,10 1-3 16,3 1-23-16,9-5-1 16,21-5-8-16,6-4-7 15,6-8-108-15,-5-10-100 16,-7-4-120-16</inkml:trace>
  <inkml:trace contextRef="#ctx0" brushRef="#br0" timeOffset="18643.59">15509 17448 392 0,'0'0'621'0,"0"0"-613"0,0 0 54 0,0 0 32 0,0 0-63 16,0 0 75-16,1-93-2 15,-1 53-22-15,-7-8-6 16,-4-5-27-16,4-6-17 15,0-2-3-15,1 3-5 16,-5 9-14-16,4 8-10 16,-1 15 15-16,4 11 21 15,2 7 4-15,1 2-23 16,1 3-7-16,0 2-3 0,0-1-7 16,9 2-6-16,15 0 4 15,11 0 2-15,9 0-4 16,9 7 4-16,4 5 0 15,1-3 0-15,-8-2 0 16,-12-4 0-16,-15-3-7 16,-10 0-41-16,-11-10-18 15,-2-9 23-15,0-8-70 16,-8-3-2-16,-8 1 27 16,1 2-5-16,-2 4 42 15,5 8 51-15,2 3 11 16,4 5 16-16,2 3 47 0,2 4 11 15,2 0-32 1,0 3-43-16,12 17-9 0,15 9 24 16,6 8 25-16,-3 1 46 15,-10-1-37-15,-9-3-10 16,-11-5-27-16,0-3-11 16,-6-2-3-16,-12-5-8 15,0-2-16-15,4-4-130 16,1-7-211-16,6-6-584 15</inkml:trace>
  <inkml:trace contextRef="#ctx0" brushRef="#br0" timeOffset="19492.57">18502 17095 417 0,'0'0'264'0,"0"0"-142"0,0 0-3 0,0 0-44 0,0 0-10 0,0 0 40 0,1-9 12 16,-1 3-22-16,0 0-16 16,-15 2-35-16,-10 0-35 15,-9 4-6-15,-7 0-2 16,1 1-1-16,6 11-3 16,10-1 2-16,13 1-4 15,11 5-6-15,0 3-5 16,19 7 16-16,10 2 0 15,7 4 0-15,-3-6 5 16,-10-5 5-16,-9-2 5 16,-9-12 2-16,-5-2-6 15,0-2 5-15,-19-4 7 0,-6 0-15 16,-2 0-8 0,5 0-96-16,6 0-132 0,11-10-120 15,5-1-434-15</inkml:trace>
  <inkml:trace contextRef="#ctx0" brushRef="#br0" timeOffset="19846.02">18621 17184 600 0,'0'0'99'15,"0"0"6"-15,0 0 30 16,0 0-68-16,0 0-21 15,0 0 3-15,55 20 14 16,-38-20-3-16,2 0-1 0,-4 0-25 16,1-10-12-16,-1-5-8 15,-1-2-7-15,-4 0-3 16,-5-2 1-16,-2 6 2 16,-3 4 26-16,0 4 24 15,-18 5-12-15,-9 0-36 16,-7 14-9-16,-2 12 3 15,3 7-6-15,9 4 6 16,11 3-1-16,12-2 0 16,1-4 6-16,17-7-7 0,10-9 1 15,4-5 0 1,4-9-2-16,-1-4-41 0,3 0-141 16,-1-10-215-1</inkml:trace>
  <inkml:trace contextRef="#ctx0" brushRef="#br0" timeOffset="20459.41">19110 17211 546 0,'0'0'432'0,"0"0"-288"15,0 0 34-15,0 0-89 16,0 0-18-16,0 0-1 15,-43-3-36-15,19 20 26 16,-1 6 17-16,3 2-26 0,5 3-11 16,7-2-19-16,8-4-9 15,2-1-12-15,15 2-2 16,9-9 0-16,9-1 1 16,1-7 1-16,3-6 3 15,2 0-2-15,3-2-1 16,-2-18-2-16,1-8-7 15,-1-13-1-15,-3-7-6 16,-3-1 1-16,-7 4-10 16,-6 15 23-16,-7 9 2 15,-7 11 2-15,-5 4 7 16,-2 3 24-16,0 3 21 16,0 0-29-16,-14 9-20 0,-8 12 1 15,0 9-1-15,1 8 7 16,9 0-3-16,4 0 1 15,7-2-8-15,1-8-2 16,1-6-1-16,16-8 0 16,7-5-1-16,5-8 0 15,6-1-2-15,4-3 1 16,-4-15-9-16,-4-5 3 16,-8-2 2-16,-7 2 7 15,-7 11 1-15,-4 3 1 16,-3 9-1-16,-2 0-1 15,0 4-4-15,0 13-4 16,0 5 8-16,-7-1 0 0,0 1-1 16,-1-2-7-16,0-1-95 15,0-5-68-15,2-7-88 16,0-7-188-16</inkml:trace>
  <inkml:trace contextRef="#ctx0" brushRef="#br0" timeOffset="20628.65">19473 17195 789 0,'0'0'377'0,"0"0"-372"0,0 0 20 0,92-23 9 0,-48 19-31 0,2-4 3 0,-6 0-6 15,-5-2-6-15,-7 1-200 16,-3 8-445-16</inkml:trace>
  <inkml:trace contextRef="#ctx0" brushRef="#br0" timeOffset="20883.38">19907 17180 932 0,'0'0'107'0,"0"0"64"16,0 0-3-16,0 0-130 16,0 0 8-16,0 0-8 0,-43-14 11 15,40 14-5-15,2 0 1 16,1 0-18-16,0 0-16 16,0 0-9-16,0 0-2 15,0 0-29-15,0 0-131 16,0 0-239-16,0 0-688 15</inkml:trace>
  <inkml:trace contextRef="#ctx0" brushRef="#br0" timeOffset="21459.24">19867 17270 794 0,'0'0'357'0,"0"0"-311"0,0 0 130 16,0 0-78-16,0 0-42 16,-67 72 16-16,55-47-13 15,4 1-15-15,4-3-18 16,4-2-15-16,0-6-3 16,6-4-5-16,6-5-3 15,-3-5 2-15,3-1 1 16,-3 0-2-16,1-11 10 15,2-6-8-15,-1-6-3 16,1-3 3-16,4-6-2 0,3-4 0 16,2-1-2-16,3 4 2 15,-2 9-3-15,2 11 2 16,-3 13-3-16,0 0-2 16,0 11 3-16,-3 14 2 15,1 5 0-15,-4 7 30 16,0 1-3-16,-6-4 9 15,-4-4-6-15,-5-8-18 16,0-6-2-16,0-8-7 16,-3-5 2-16,-3-3-4 0,-1 0 8 15,3-3-4 1,4-14-3-16,0-6-1 0,7-9-2 16,20-4-4-16,9-2-7 15,2 9 3-15,-1 12-1 16,-7 17 1-16,-8 13 8 15,-8 22-3-15,-6 9 4 16,-8 0 9-16,0-2 6 16,0-5-9-16,0-3-6 15,0-2-4-15,0-8-89 16,0-5-265-16,17-9-560 16</inkml:trace>
  <inkml:trace contextRef="#ctx0" brushRef="#br0" timeOffset="22892.48">20992 17308 1048 0,'0'0'108'0,"0"0"65"0,0 0 8 0,0 0-89 0,0 0-39 16,0 0-8-16,-15-25-6 0,-1 25 0 16,-8 0-19-16,-3 5 0 15,0 5-2-15,1 3-9 16,6 1-5-16,5 1-2 15,9 1-4-15,6 1-7 16,0 3 2-16,15-6 0 16,7 2 6-16,5-6 1 15,-2-7 0-15,-1-3-2 16,-3 0 0-16,-3-3 0 16,4-16 1-16,2-2-1 15,-4-9 1-15,1-9-12 16,-6-6-7-16,-4-6 11 15,-5 2 2-15,-3 9 7 16,0 13 0-16,1 9 1 0,3 10 3 16,0 5-4-16,5 3-3 15,3 0-4-15,0 5 7 16,-2 19-3-16,-5 6 3 16,-7 9 5-16,-1 9 25 15,-3 6 9-15,-14 1-10 16,-3 0 3-16,-2-6-2 15,-1 1-9-15,3-4-13 16,3 0-3-16,5-3-5 16,5-3-2-16,4-6 2 15,3-8 1-15,0-4-1 16,0-7-4-16,6-2-6 16,8-6-18-16,1-4-31 15,5-3-16-15,1 0-59 0,-5-14-56 16,-10-15-177-16,-6-7-402 15</inkml:trace>
  <inkml:trace contextRef="#ctx0" brushRef="#br0" timeOffset="22997.7">21084 17538 677 0,'0'0'248'0,"0"0"-135"0,0 0-11 0,0 0-92 0,130-18-10 0,-64 18-4 15,7 0-59-15,0 0-121 16,-4-4-223-16</inkml:trace>
  <inkml:trace contextRef="#ctx0" brushRef="#br0" timeOffset="23508.61">21869 17297 777 0,'0'0'215'0,"0"0"-90"15,0 0 47-15,0 0-74 16,-92 34 7-16,68-6-20 16,1 3-19-16,6 3-16 0,9-2-20 15,7 0-18-15,1-4-7 16,4-3-4-16,15-5 0 15,5-3-1-15,3-7 0 16,7-6-2-16,5-4-24 16,2 0-67-16,2-18-27 15,-3-11-20-15,-4-7-13 16,-3-14 76-16,-2-2 77 16,-4-1 2-16,-6 4 12 15,-8 14 20-15,-7 13 71 16,-6 12 16-16,0 6-4 0,0 4-9 15,0 0-59 1,-1 15-39-16,-10 15 5 0,-3 9 9 16,0 6 1-16,5-2-3 15,2-2-14-15,5-8-5 16,2-3-3-16,0-4-1 16,0-7-20-16,18-3-100 15,6-6-53-15,4-6-97 16,3-4-182-16</inkml:trace>
  <inkml:trace contextRef="#ctx0" brushRef="#br0" timeOffset="24346.64">22388 17363 415 0,'0'0'463'0,"0"0"-299"0,0 0 72 0,0 0-142 0,0 0-35 0,-98 0 42 16,67 23-22-16,5 4-8 15,8 0-32-15,6-2-13 16,9-4-19-16,3-7-2 16,0-4-5-16,5-4-2 15,14-3 2-15,6-3 4 16,1 0 2-16,1-19-2 16,1-2-2-16,-5 1-2 15,-7 6 5-15,-7 6-3 16,-8 7-1-16,-1 1 0 15,0 0-1-15,-4 12 0 0,-8 8 12 16,3 1 1-16,3 0-8 16,5-1-1-16,1-2-3 15,0-5-2-15,1-2 1 16,12-4-1-16,2-2-4 16,6-4-11-16,3-1-22 15,3 0-19-15,6-10 9 16,5-10 6-16,3-4 22 15,1-4 11-15,1-2 6 16,-9 4 3-16,-3 2 0 16,-9 5 2-16,-9 8-1 15,-6 4 1-15,-7 7 12 16,0 0 16-16,-3 0-2 16,-10 1-16-16,-5 12-12 0,2 7-1 15,10 2-2-15,4 2-1 16,2-1 4-16,0 0 0 15,0-5 0-15,0-4 3 16,0-3-2-16,0-2 11 16,-13-4 8-16,-2-3-8 15,3-2-10-15,4 0-2 16,8 0-11-16,0 0-23 16,5 0-55-16,13-3 2 15,4-6 42-15,5 2 44 0,-2 0 1 16,2 0 4-1,0-2-4-15,-3-1 3 0,6-6-3 16,1-1-1-16,6-1-2 16,-1-2-9-16,-5 5-41 15,-12 2-5-15,-12 7 58 16,-7 6 2-16,-3 0 13 16,-15 6-15-16,-3 12 0 15,6 7-1-15,4 4 1 16,4-1 17-16,4 0 15 15,0-4 20-15,0-4 11 16,-1-3 10-16,-6-4-29 16,-1-4-18-16,-1 0-10 15,-3-4-16-15,3-2-17 16,2-3-140-16,5 0-157 16,5-4-402-16</inkml:trace>
  <inkml:trace contextRef="#ctx0" brushRef="#br0" timeOffset="25560.73">23060 17430 909 0,'0'0'60'0,"0"0"115"0,107-14-89 0,-74 15 28 0,-11 19 1 15,-5 4-28-15,-11 1-9 16,-6 1-6-16,0-5-15 15,-6-2-17-15,-9-3-15 0,4-3-8 16,1-3-6-16,-2-5-9 16,5-2 0-16,1-1-2 15,2-2 0-15,4 0-3 16,0-9-4-16,7-8-2 16,12-3 2-16,5-2 2 15,3-1 2-15,1 2 3 16,-1 2 0-16,-6 7 1 15,-6 3-1-15,-5 7 0 16,-7 2 0-16,-2 0 0 16,3 0-4-16,-4 11 4 15,1 4 1-15,-1 2 2 0,0-1 0 16,0 1 2 0,3-2-3-16,5 2 0 15,2-3-1-15,3-4 2 0,1-1-1 16,2-9 1-16,-2 0 2 15,1 0-1-15,-3-10 1 16,-1-7 0-16,-5 0-5 16,-1 2-5-16,-2-4 3 15,-3 5-6-15,0 3 5 16,0-1 0-16,1 7 2 16,2 0 1-16,1 0 0 15,7 1-7-15,1-1 3 16,6 3-2-16,2 0 3 15,2 2 2-15,2 0 0 0,1 0 1 16,-4 2 1-16,-2 5-1 16,-1 1-1-16,-6 0 1 15,-3 2-2-15,-3 0-1 16,0 0 6-16,-5 0-3 16,2 2 1-16,2-3-1 15,-2-2 0-15,2-1 1 16,-1-2-2-16,2-3 2 15,3-1 1-15,-3 0 2 16,0 0 2-16,-3-1-2 16,-1-11 2-16,-2-2-5 0,0-3-2 15,0-5-2 1,-8 1 3-16,-3-1-11 0,4 2 0 16,6 3 7-16,1 7 3 15,0 0-4-15,11 1 0 16,6 8-1-16,5-2 4 15,0 3 1-15,2 0-3 16,2 6 3-16,-5 8 1 16,-4 2 0-16,-3 4 0 15,-6 2 6-15,-4 3 8 16,-1 1 9-16,-3-5 7 16,0-3 2-16,0-8-6 15,0-3-9-15,-7-3-8 16,4-2-1-16,0-2-5 15,1 0-2-15,2 0 3 0,0 0 0 16,0-6 8-16,0-9-8 16,15-5-4-16,8-1-3 15,9-6 3-15,4-1 3 16,0 4-3-16,-4 8-5 16,-2 9 2-16,-7 7-5 15,-5 6 7-15,-9 14-1 16,-7-1 2-16,-2-2 0 15,0-1 4-15,-2-6-1 16,-6-2 5-16,2-5-4 16,3 0-1-16,3-3 0 15,0 0 1-15,2-7 5 16,21-12-3-16,15 5-6 0,9 6 0 16,7 6-1-16,-5 2 1 15,-11 20 16-15,-7 16 10 16,-9 7-19-16,-8 1-7 15,-9-2 0-15,-5-9 0 16,0-5 0-16,-2-6 0 16,-4-5-116-16,5-7-443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6-01T09:49:26.9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7888 2248 1028 0,'0'0'38'0,"39"-97"136"0,-16 58-53 0,-6 15-9 0,-11 13 56 0,-6 10-10 16,0 1-63-16,0 5-40 15,0 30-31 1,-7 26-23-16,-4 25 37 0,1 20-3 16,4 23-35-16,-2 17 0 15,-2 19 0-15,-8 17 0 16,-6 10 0-16,-4 9 0 16,4 9 0-16,6-3 0 15,3-3 0-15,3-3 0 16,5-9 0-16,-1 3 0 15,-2 10 0-15,-7-4 0 16,-5-5 0-16,-3-15 0 16,-4-30 0-16,1-21 0 0,5-21 0 15,6-29 0 1,5-25 0-16,5-24 0 0,5-20 0 16,2-11 0-16,0-7 0 15,13-29 0-15,7-26 0 16,8-27-105-16,0-30-104 15,2-33-213-15,-3-33-889 16</inkml:trace>
  <inkml:trace contextRef="#ctx0" brushRef="#br0" timeOffset="1634.55">8125 2116 854 0,'0'0'385'0,"0"0"-292"0,0 0 39 0,0 0-10 0,0 0-36 0,0 0-11 15,-46-32-64-15,97 32-9 0,37 5-2 16,33 2 9-16,32-5 12 15,25-1-4-15,13 2 6 16,18 0-5-16,2 0-4 16,9-3-6-16,11 0-5 15,5 0 14-15,6 0 5 16,2 0-8-16,2 4-12 16,-7 13 2-16,-9 6 0 15,-14-1 6-15,-19-1-6 16,-10-7-4-16,-17-9-5 0,-17-5 5 15,-23-2 1-15,-24-12 0 16,-24 3 3-16,-17-2-3 16,-13 3 3-16,-6 2-1 15,-3 3-3-15,1 2 2 16,-1 1-4-16,-2 2 2 16,0 0-2-16,-3 6-4 15,1 6 1-15,-1 0 5 16,-7-4 0-16,-6-1 0 15,-7-3 0-15,-7 0 0 16,-4-1-5-16,-4-1 4 16,1 1 1-16,-3-1-3 0,0 1 1 15,-1 4 2 1,3 2 1-16,-3 2 0 0,0 5-1 16,0 6 2-16,0 8 0 15,0 8 2-15,-9 7 2 16,2 11 4-16,-1 18-8 15,0 15 5-15,0 12 0 16,2 11-3-16,-2 8 3 16,2 5 3-16,-1 14-2 15,3 7-2-15,-1 5 3 16,0 9-4-16,4-5-4 16,1 0 0-16,0-4 2 15,0-7-2-15,0-4 0 16,9-10-1-16,1-8 0 0,-1-8 1 15,-4-8 0-15,-4-11 0 16,-1-10-1-16,0-10 4 16,0-6 3-16,-7-6-7 15,-3-2 0-15,4-3 0 16,1-3 0-16,0 0 0 16,1-3 0-16,1 0 0 15,-2-3 0-15,1-5 0 16,0-1 0-16,-2-4 0 15,0 0 0-15,1-4 0 16,0-4 0-16,4-3 0 16,1-2 0-16,0-6 0 15,0-4 0-15,0-3 0 16,0-3 0-16,0-2 0 16,0 2 0-16,0-1 0 0,0 0 0 15,-4 1 0-15,-2 0 0 16,-2 0 0-16,-1-2 0 15,-2 4 0-15,-3-2 0 16,0 1 0-16,0 0 0 16,-1-1 0-16,0 0 0 15,-4-3 0-15,-3-3 0 16,-4-1 0-16,-6-2 0 16,-4-1 0-16,-14 0 0 15,-8 0 0-15,-10-12 0 16,-12-1 0-16,-10 2 0 15,-5 3-60-15,-5-1-15 0,-5 2-11 16,-6 0-25-16,0-5-10 16,4-3-25-16,-5-3 99 15,-7-6 47-15,-11-3 0 16,-14 0-81-16,-9-2 57 16,-10-1 5-16,-9 3 14 15,0-2-26-15,4 2 27 16,12 5 4-16,14 2 19 15,11 7 10-15,11-3 0 16,13 0 22-16,10 1 7 16,5-2 4-16,2 1-12 15,-1 3-39-15,-3-2 0 16,-3 4-1-16,0 0 7 0,3-1 26 16,8 2-4-1,11 1-2-15,9 0-7 0,9 2-11 16,1 0-6-16,1 2-8 15,-5 2-3-15,-3-2 3 16,-5 3-5-16,-8 0 4 16,0-1 3-16,-5 2-3 15,5 1 8-15,4 0 7 16,4 0-3-16,9 0 4 16,6 3-14-16,-1 5 0 15,2 4-6-15,10-3 0 16,6 0-1-16,12-2-5 0,15-6-19 15,9-1-50 1,11-5-132-16,28-21-128 0,16-11-396 16</inkml:trace>
  <inkml:trace contextRef="#ctx0" brushRef="#br0" timeOffset="2285.44">9468 3575 722 0,'0'0'185'0,"0"0"-85"0,0 0 55 0,0 0-58 0,18-80 6 0,-12 73-11 0,-5 3-29 16,-1 2-15-16,0 2-6 15,0 0-8-15,0 17-27 16,-7 14 2-16,-6 14 12 16,-2 12 8-16,3 9 9 0,0 6-21 15,3 1 6 1,1 4-10-16,-1-1-9 0,-2-1 3 16,0-5-2-16,-1-8-2 15,0-11-1-15,3-10 2 16,2-11-4-16,1-9 2 15,0-7 0-15,6-6-1 16,0-5-2-16,0-3-11 16,0-5-54-16,0-26-49 15,6-19-79-15,7-15-216 16</inkml:trace>
  <inkml:trace contextRef="#ctx0" brushRef="#br0" timeOffset="3484">9485 3437 752 0,'0'0'72'0,"0"0"68"0,0 0-87 0,0 0 10 0,0 0-17 15,0 0-25-15,44-3 18 0,-8 0 7 16,10 1-6 0,10 0-16-16,9 1 2 0,13 1 3 15,8 0-15-15,8 0-2 16,-1 0-7-16,-5 0 0 15,-15 0-3-15,-13 0-2 16,-14 0 0-16,-5 0 0 16,-5-2 0-16,0-2 2 15,2-2-2-15,-4 2-1 16,-1 1 0-16,-3 1 2 16,-3 0-1-16,-1 1 0 15,-3-2 0-15,-1 2 3 0,-6-2-3 16,-1 0 1-16,-4 0 0 15,-4 2 0-15,-3 1-1 16,0 0 1-16,-2 0-1 16,-2 0 5-16,2 0-5 15,2 0-4-15,4 0 2 16,1 0 3-16,1 0-1 16,-2 0 0-16,-2 0 0 15,-3 0 0-15,0 0-2 16,-1 3-1-16,-2 0 3 15,2 2 0-15,0-1 4 16,2 3 6-16,-1-1 1 16,3 1 5-16,-1-1-5 15,1 2 0-15,-1 1-5 16,-3 2-4-16,2 5 0 0,-4 4 8 16,0 9 2-16,0 6 6 15,0 10 3-15,-4 9 4 16,-5 10-3-16,-1 2-6 15,1 1-2-15,-2 0-3 16,1-6 6-16,-1-1-3 16,3-5 2-16,2-4-10 15,1-6-3-15,4-7-1 16,1-5 0-16,0-5-2 16,0-4 0-16,0-6 1 15,-4-2 2-15,1-4-3 16,-2-2 2-16,-1 1-2 0,0-2 2 15,-2-3 2-15,1-1 0 16,-5-3 0-16,4-1-2 16,1-1-1-16,-2 0-1 15,3 0 3-15,-1 0-2 16,-1 0 2-16,3 0-1 16,-3 0 0-16,-3 0-2 15,-2 0 0-15,-5 0 1 16,-6 0 0-16,-3 0-2 15,-7-1 0-15,-6 1-1 16,-8 0-1-16,-2 0-4 16,-5 0 5-16,2 0 2 15,-2 0-4-15,2 1 3 0,-3 3 0 16,-1 1 1 0,-1-1 0-16,0-1 0 0,0 1-5 15,-2-1 4-15,4 1 1 16,0-1-3-16,2 1 2 15,4 2 2-15,3 1-1 16,3-2 2-16,5 1-2 16,6-3 0-16,9-1 0 15,9 0 1-15,3-2 0 16,5 0 0-16,4 0 0 16,1 0-1-16,2 0-6 15,0-9-1-15,0-3-12 16,0-5-49-16,16-4-60 15,9-6-50-15,5-1-193 0</inkml:trace>
  <inkml:trace contextRef="#ctx0" brushRef="#br0" timeOffset="4068.6">10144 3413 414 0,'0'0'120'0,"0"0"9"0,0 0 12 0,0 0-10 0,0 0-16 0,0 0-13 0,9-24-28 0,-9 24-17 15,0 0-5-15,0 0-12 16,0 2-23-16,0 13-14 16,0 8 14-16,-8 8 1 15,-4 5 1-15,1 14-1 16,-3 12-3-16,-4 12-8 16,-1 13 6-16,2 1 6 15,0-4 4-15,3-7-10 16,1-8-9-16,5-9-3 15,1-5 0-15,-2-10-1 16,-2-4 3-16,4-7-2 16,-1-6-1-16,0-3 0 15,2-5 1-15,1-6-1 16,4-6-15-16,1-6-47 16,0-2-61-16,0 0-48 15,6-12-198-15</inkml:trace>
  <inkml:trace contextRef="#ctx0" brushRef="#br0" timeOffset="4802.67">9377 3935 359 0,'0'0'77'0,"0"0"-58"0,0 0 26 0,0 0 1 0,0 0 14 0,0 0-18 16,0-1-2-16,0 1 29 16,0 0 55-16,-5-3-38 15,-5 0-40-15,0-1-17 16,-1 0 2-16,1 1-1 16,4 0 10-16,1 2-11 15,2 0 2-15,3-1-8 16,0 1 8-16,0-1-30 0,0 1-1 15,17-2-12-15,16 0 12 16,19 0 6-16,18-1-4 16,18 1 9-1,16 2 1-15,13 1-7 0,12 0-1 16,10 1 1-16,-2 8-3 16,-5-2-2-16,-13-1-2 15,-22-6 1-15,-16 0-2 16,-23 0-6-16,-15 0-10 15,-15-3 2-15,-9-3 10 16,-6 2 6-16,-6-2 1 16,-2 2 0-16,0 1-6 15,-3-1-142-15,-2-1-123 16,0 0-519-16</inkml:trace>
  <inkml:trace contextRef="#ctx0" brushRef="#br0" timeOffset="7832.7">9756 3673 383 0,'0'0'21'0,"0"0"-18"0,0 0 0 0,0 0 8 0,0 0 66 0,0 0-13 15,-22-21-15-15,20 21-21 16,1 0-9-16,-4 0 2 16,1-2-15-16,-1 2-6 15,1-1 0-15,1 1 1 16,1 0 1-16,0 0 11 16,2 0 4-16,0 0-2 15,-2 0 15-15,2 0 13 16,0 0 19-16,0 0-6 15,0-1-11-15,0-2-11 0,0-1-25 16,4-3-6-16,5-2 1 16,2-1-1-16,3-1 0 15,3-1-3-15,2 1 3 16,4 0 0-16,-4-2-1 16,5 2 0-16,-2-3 3 15,4-1-2-15,-1 0-2 16,4 1 0-16,0-1 0 15,0-1 0-15,2-1 2 16,-1 1-2-16,-2 2 0 16,-1 2-1-16,-5-1 0 15,-2 2 0-15,-2 2-2 16,-2-1 4-16,-2 2-2 16,-1-2 0-16,0-2-2 0,-1 3 2 15,2-1 0-15,-5 0 1 16,1 2-1-16,-1-1 1 15,0 2-2-15,-3 0 0 16,0 1 1-16,-3 2 1 16,0-2-1-16,-2 1 1 15,-1-2-1-15,0 0 0 16,2 0 0-16,-2 1-1 16,0 1 2-16,0-1-2 15,0 3 1-15,0 0-1 16,0 2-7-16,-9 0-4 0,-3-1 4 15,0-1 6-15,-3 2 2 16,-1-2 0-16,1 2 0 16,1-2 1-16,3 1 3 15,1 1 14-15,4-1-5 16,-1 2-2-16,3-1-10 16,2 1 4-16,2-1-4 15,0-1 15-15,0-1 12 16,9-2-27-16,14 0 2 15,2 1 1-15,-1 4-2 16,-3 0-3-16,-3 0 2 16,-5 3 4-16,-3 10-1 15,-4 0 7-15,-4 2 8 0,-2 1-9 16,0-1-3 0,-6-1-5-16,-10 0-2 0,-1-1-48 15,1-4-265-15</inkml:trace>
  <inkml:trace contextRef="#ctx0" brushRef="#br0" timeOffset="8784.19">10414 3564 239 0,'0'0'338'0,"0"0"-283"0,0 0 15 0,0 0-32 0,0 0 25 15,0 0-18-15,9 0-38 16,4-5 13-16,8-5 11 16,0-2 2-16,3 1-10 15,3-2-3-15,1-1-1 16,1 0-3-16,-1-1-11 16,0-1 1-16,2-1-5 15,0 1 2-15,0 0 2 16,-1 0-4-16,1 1 2 0,0-1-3 15,-2 2 1-15,-3 0 2 16,-3 1-3-16,-3 2 1 16,-4 1-2-16,1 0 2 15,-2 0-1-15,1-1 0 16,0 1 0-16,1 3-1 16,-1 0 1-16,0 0 1 15,-3 1-1-15,-3 1 0 16,1-1 0-16,-1 2 0 15,-3-2 1-15,2 2-1 16,-1 0 0-16,-2 0 0 16,-2 1 0-16,0 0 0 15,-2 2 0-15,-1-1 4 0,0 2-4 16,0 0 3 0,0-1-1-16,0-1 2 0,-4 1-2 15,-7-1 1-15,-1 2-1 16,0 0 2-16,-1 0 1 15,4 0 9-15,0 0 0 16,3 0 5-16,-1-1 0 16,5-2 4-16,2 2-5 15,0-1-1-15,0-2 7 16,0 0-21-16,12 1-3 16,0-1-1-16,0 4 0 15,0 0 2-15,-5 0-1 16,1 0 2-16,-2 11 0 15,-2 3 4-15,-1 3-5 0,-1 3 0 16,-2-1-2-16,0 1-4 16,-8 0-87-16,-10 0-124 15,-4-2-216-15</inkml:trace>
  <inkml:trace contextRef="#ctx0" brushRef="#br0" timeOffset="9882.99">9611 4207 502 0,'0'0'60'0,"0"0"29"0,0 0-40 0,0 0-3 15,0 0-19-15,0 0-14 16,-4 0-3-16,4 0 12 16,0 0-6-16,13-5 2 15,-1-2-10-15,6-4 1 0,3-2-3 16,6-1 2-1,3-3-7-15,4 0 1 0,0-1 0 16,-2 0-2 0,2-2 0-16,-3 3 0 0,2-1 0 15,0 3 2-15,1 0-2 16,4-1 2-16,-1 1-4 16,7-3 2-16,-5 3 0 15,0-2-1-15,-2 1-5 16,-5 0 4-16,-1 3-14 15,-7 4-1-15,-2-1 11 16,-2 1 6-16,-7-1-2 16,3-1 2-16,0-2-6 0,-4 2 5 15,-1-1-4 1,-5 2 4-16,-1 2 0 0,-4 4 1 16,-1-2 0-16,0 3 2 15,0 0-1-15,-7 2-2 16,-5-3 2-16,-3 1 7 15,1-1 8-15,0 1-1 16,5 2-6-16,3-3 8 16,4-1-8-16,2 3 9 15,0-4-15-15,3 3-3 16,11-1-2-16,3 1 2 16,0 3 0-16,-1 0 0 15,-2 0 2-15,-2 7-2 16,-5 7 0-16,-4 4 0 15,-1 0 0-15,-2 1 0 0,0-3-4 16,0-4-106-16,0-2-142 16</inkml:trace>
  <inkml:trace contextRef="#ctx0" brushRef="#br0" timeOffset="10933.93">10350 4192 347 0,'0'0'30'0,"0"0"46"0,0 0-27 0,0 0-5 0,0 0-22 0,0 0-3 16,74-25-5-16,-50 15-8 16,-1-1 14-16,5 1-8 15,0-2 9-15,1 0-10 16,1-1-8-16,-4 1 1 16,3-1-4-16,-1 0 2 15,0 0-2-15,1-3 0 16,-2 2 1-16,0 1-1 15,-2-3 3-15,-1 3-6 16,-2 0 6-16,-4-1-2 16,1 3 1-16,-2-2-2 15,2 2 1-15,0 2 0 16,1-3-1-16,1 4-4 0,3-1 4 16,-3 0-3-1,3 2 2-15,-5 0 1 0,-3 2-7 16,1-1-8-16,-5 1-1 15,4-2 2-15,-1 0-7 16,1 0 10-16,0-3 2 16,-2 4-2-16,-2-1 9 15,-3 1-3-15,-2 2-5 16,-2 0 8-16,-3 1 2 16,-2 1-2-16,0 2 2 15,0-1 10-15,-3 1 5 16,-5 0 1-16,-2 0 8 0,2 0 6 15,-1 0-15 1,-2 0-6-16,1 0-5 0,0 0 2 16,-5 0-2-16,1 0 15 15,-2 0-1-15,1 0 31 16,2-2 38-16,2 1-24 16,5 1-31-16,3 0-11 15,2 0-12-15,1 0-4 16,0 0-3-16,0 0 1 15,0 0 5-15,0-3 2 16,0 2-6-16,0-3-3 16,6-1 5-16,4 3 0 15,5 0-4-15,-1 1 8 0,0 1 8 16,2 0 34 0,0 0-4-16,-3 0 7 0,-3 0-25 15,-2 0-9-15,-5 4 0 16,0 4-3-16,-1 5 11 15,-1 7 10-15,-1 4-7 16,0 4-5-16,0 0-17 16,0 2-7-16,-13 0 0 15,-8-1-3-15,-7 3-43 16,-5-5-239-16,-6 0-274 16</inkml:trace>
  <inkml:trace contextRef="#ctx0" brushRef="#br0" timeOffset="13601.79">9677 3000 568 0,'0'0'27'0,"0"0"75"0,0 0-43 0,0 0 12 0,0 0 23 0,0 0-33 15,0 0 13-15,0-36-14 16,0 35-20-16,0 1-7 15,0 0-8-15,0 0 8 16,0 0-6-16,0 0-13 16,0 3-14-16,0 12 0 15,0 5 2-15,0 4 3 16,0 1 2-16,0 1-2 0,0-1 2 16,4-1-7-1,7-3 3-15,1-4 1 0,0-5-3 16,-2-4 0-16,2-5-1 15,-6-3 2-15,5 0 1 16,-5 0-2-16,2-4 5 16,-2-10 0-16,0-6-1 15,-1-4-2-15,-1-3-3 16,2 0-6-16,-4 2-2 16,1 7 1-16,-3 4 1 15,0 6 0-15,0 6-19 16,0 0-72-16,0 2-54 0,1 0-174 15</inkml:trace>
  <inkml:trace contextRef="#ctx0" brushRef="#br0" timeOffset="13833.35">9893 3004 666 0,'0'0'129'0,"0"0"-6"0,0 0-93 0,0 0-19 16,0 0 21-16,0 0-13 15,15 70-5-15,-10-41-12 16,-1-4-1-16,2-3 6 16,0 0-7-16,-1-6-4 0,-1-4-36 15,1-2-137-15,-4-4-88 16</inkml:trace>
  <inkml:trace contextRef="#ctx0" brushRef="#br0" timeOffset="14150.21">10018 2945 258 0,'0'0'420'0,"0"0"-305"0,0 0 17 16,0 0-65-1,0 0 10-15,0 0-32 0,20-20-44 16,-15 41 27-16,0 3-7 16,3 0-5-16,-1-3-5 15,3-4 11-15,1-5 0 16,-2-6-13-16,-1-3 4 16,0-3-5-16,3 0-3 15,2-5 8-15,4-12-2 16,0-7-7-16,-3-5 5 15,-5 1-6-15,-1 0-3 16,0 7-1-16,-3 5-20 16,0 8-70-16,-1 6-63 15,-2 2-137-15</inkml:trace>
  <inkml:trace contextRef="#ctx0" brushRef="#br0" timeOffset="14769.06">10658 2981 624 0,'0'0'92'0,"0"0"48"0,0 0-36 0,0 0-52 15,0 0-46-15,0 0-2 0,-10 39 9 16,6-18 37-16,2-2-6 16,2 0-19-16,0-5-19 15,0-3 0-15,0-4-5 16,9-4 3-16,4-3-3 15,3 0 2-15,0 0 3 16,-1-10-4-16,0-3-2 16,-5-2 8-16,-1 1-3 15,-5 1 3-15,-2 5 1 16,-2 5 12-16,0 3 33 16,0 0-30-16,0 0-24 15,0 10-25-15,0 4 25 0,0 1 2 16,0-1-2-16,0-1-23 15,4-3-95-15,4-1-48 16,4-7-126-16,1-2-259 16</inkml:trace>
  <inkml:trace contextRef="#ctx0" brushRef="#br0" timeOffset="14929.63">10915 2960 644 0,'0'0'209'15,"0"0"-106"-15,0 0-76 16,0 0 34-16,0 0 10 16,0 93-57-16,3-70-8 0,6-3-6 15,0-5-1 1,3-3-105-16,-3-7-96 0,-3-5-178 16</inkml:trace>
  <inkml:trace contextRef="#ctx0" brushRef="#br0" timeOffset="15205.54">10999 2946 355 0,'0'0'286'0,"0"0"-141"15,0 0 7-15,0 0-30 16,0 0-55-16,0 0-58 16,0-8-6-16,4 25 24 15,-1-2 24-15,3 0-9 16,0-5-9-16,0-1-15 0,3-6-5 15,-1-3 1-15,2 0 0 16,3-2 8-16,1-13-8 16,2-6 2-16,-1-2-9 15,-4 1-2-15,-1 2-5 16,-4 5 0-16,-4 8-7 16,-2 7-63-16,0 0-81 15,-5 9-172-15,-13 12-50 16</inkml:trace>
  <inkml:trace contextRef="#ctx0" brushRef="#br0" timeOffset="15998.63">9541 4676 900 0,'0'0'106'0,"0"0"-3"16,0 0-49-16,0 0 11 0,0 0-28 0,0 0 2 16,0 45-4-16,0-18-10 15,0-3-8-15,0-1-11 16,2-7-6-16,9-3-1 0,2-7-2 15,2-6 3 1,4 0-3-16,3-10 0 0,3-11-3 16,-2-6-6-16,-2-1 0 15,-5 0 11-15,-4 4-7 16,-4 8 8 0,-5 9 2-16,-3 7-1 0,0 0-1 15,0 0-8-15,0 7-7 16,-2 6-16-16,-1-2-31 15,2-1-79-15,1-4-79 16,0-2-190-16</inkml:trace>
  <inkml:trace contextRef="#ctx0" brushRef="#br0" timeOffset="16137.52">9790 4716 603 0,'0'0'191'0,"0"0"-120"16,0 0-24-16,0 0 5 15,2 90-29-15,3-71-17 16,-1-3-6-16,0-6-53 16,-2-6-300-16</inkml:trace>
  <inkml:trace contextRef="#ctx0" brushRef="#br0" timeOffset="16412.82">9905 4670 624 0,'0'0'196'16,"0"0"-164"-16,0 0 29 15,0 0 16-15,0 0-24 16,0 0-11-16,27 69-13 16,-22-63-16-16,1-4-8 15,3-2 3-15,5 0-3 16,3-9-1-16,4-5-2 15,-5-3 0-15,-2 2-1 16,-5-1-1-16,-2 5-4 16,-3 5-35-16,-4 5-43 15,0 1-66-15,0 0-164 16</inkml:trace>
  <inkml:trace contextRef="#ctx0" brushRef="#br0" timeOffset="16841.66">10557 4609 723 0,'0'0'274'0,"0"0"-172"0,0 0-37 16,0 0-30-16,0 0 51 15,-15 73-54-15,15-55-23 16,0-4-8-16,5-4 0 16,4-4 1-16,5-5 0 15,3-1-4-15,5 0 1 16,1-8 0-16,-4-9 2 15,-1-1 4-15,-4-1-2 16,-4 6 2-16,-6 5-1 16,-2 6 5-16,-2 2 22 15,0 2 25-15,0 15-44 16,-6 4-12-16,-4 2-1 0,7-2-1 16,3-3-15-16,0-5-76 15,3-5-51-15,10-5-66 16,0-3-218-16</inkml:trace>
  <inkml:trace contextRef="#ctx0" brushRef="#br0" timeOffset="16998.54">10824 4673 208 0,'0'0'652'0,"0"0"-555"15,0 0-34-15,0 0-54 0,0 0-4 16,0 0-5-1,12 52-1-15,-3-49-55 0,0-3-210 16,-1 0-329-16</inkml:trace>
  <inkml:trace contextRef="#ctx0" brushRef="#br0" timeOffset="17251.63">10824 4673 649 0,'105'-91'307'0,"-105"91"-129"15,0 0-59-15,-2 15-76 16,-1 9 46-16,3 0-24 16,0 0-32-16,10-4-13 15,10-4-12-15,2-8-7 16,4-7 4-16,1-1 1 0,3-3 2 16,-5-13 5-16,0-6 1 15,-3-5 11-15,-6-1-5 16,-2 0-11-16,-3 4-9 15,-3 4 0-15,-5 6-6 16,-2 5-139-16,-1-1-266 16</inkml:trace>
  <inkml:trace contextRef="#ctx0" brushRef="#br0" timeOffset="90976.96">15706 1749 334 0,'0'0'139'0,"0"0"37"0,0 0-99 0,0 0-32 0,0 0-30 16,0 0 20-16,0 0 33 0,0 0-24 15,-45-15 4-15,45 12-17 16,0-2-15-16,6-4-11 15,10-1-4-15,7-4 3 16,2-2 3-16,2-1-1 16,-3-1 15-16,0 2 7 15,-3-2 9-15,0 1-10 16,-1-1 0-16,-3 0 3 16,1-2-5-16,-6-1-10 15,-2 1 1-15,-4-1 4 16,-6 1 1-16,0 2-1 15,0 1 7-15,-6 1 7 0,-7 3-1 16,-3 1-26 0,0 6 6-16,3 2-9 0,-2 4-4 15,1 0 0-15,1 0 1 16,1 2 1-16,-1 7 0 16,-1 7 0-16,0 2-3 15,2 6 3-15,1 2 3 16,-1 0 4-16,3 4-2 15,2 3 7-15,1 0 3 16,0 7 5-16,0 1 4 16,3 3-6-16,1-2-9 15,2 0 0-15,0 0-6 16,0 3 6-16,0-2-3 16,5 4 4-16,1 0-6 15,-6 2 0-15,0-4 3 0,0-3-5 16,0-1 3-1,0-6-4-15,0-1 1 0,-6-3 0 16,-2-4 2-16,1 0-6 16,-2-3 0-16,0-2 1 15,2 0 2-15,-1-6-5 16,1-4 2-16,2-4 0 16,2-4-52-16,-1-4-41 15,-4 0-52-15,-6-5-131 16,-5-14-170-16</inkml:trace>
  <inkml:trace contextRef="#ctx0" brushRef="#br0" timeOffset="91192.8">15348 2173 590 0,'0'0'241'0,"0"0"-126"0,94-58 6 0,-39 41-33 0,3-1-1 0,4 2-37 0,-6 4-13 16,-7-1-1-16,-8 3-23 15,-8 1-9-15,-4 1-4 16,-3 2-12-16,0-1-54 16,3 3-135-16,-2 0-192 0</inkml:trace>
  <inkml:trace contextRef="#ctx0" brushRef="#br0" timeOffset="91523.96">16270 1865 655 0,'0'0'158'0,"0"0"12"16,0 0-54-16,0 0-35 16,0 0-58-16,0 0-16 15,-29 33 14-15,13-5 10 16,0 6 6-16,-4 2 4 16,0 3 4-16,-2-1-22 15,-1-2-6-15,-1-2-6 16,1-3-9-16,4-3-4 15,1-5 1-15,5-3-31 16,-1-5-104-16,4-4-63 16,1-4-109-16,-1-5-99 15</inkml:trace>
  <inkml:trace contextRef="#ctx0" brushRef="#br0" timeOffset="91805.42">15931 1992 702 0,'0'0'118'0,"0"0"45"16,0 0-80-16,0 0-18 15,0 0-16-15,94-5-22 16,-73 30 6-16,5 5 8 15,0 1-5-15,1-1-6 16,-2-1-6-16,2-1-14 0,-4-3-7 16,2-1-3-16,0-2 0 15,-2-4-5-15,-4-4-43 16,-1-3-177-16,-3-7-270 16</inkml:trace>
  <inkml:trace contextRef="#ctx0" brushRef="#br0" timeOffset="92372.54">16580 1808 744 0,'0'0'84'15,"0"0"92"-15,0 0-93 16,0 0-14-16,0 0-58 15,0 0-7-15,2 6 1 0,5 18 33 16,-1 10 18 0,1 4-19-16,-1 3-3 0,3 3-1 15,2 0-10-15,4-1-6 16,-2-2-10-16,4-4-4 16,-1-6-2-16,2-7 1 15,0-7-2-15,0-7 2 16,3-7 3-16,0-3 0 15,3 0 6-15,2-17-4 16,1-7 0-16,-2-7-1 16,-2-9-4-16,-7-6 4 15,-1-6 0-15,-3-6 2 16,-4 0 8-16,-2 6 8 0,-3 5 4 16,0 12 16-1,2 8-9-15,-3 7-21 0,1 6-7 16,-3 6-7-16,0 5 0 15,0 3-21-15,0 0-156 16,-2 11-250-16</inkml:trace>
  <inkml:trace contextRef="#ctx0" brushRef="#br0" timeOffset="92686.28">17249 2025 1121 0,'0'0'121'0,"0"0"-45"0,0 0-24 0,92 7-4 0,-40 1-2 16,0 1-36-16,-4-4-2 16,-6 0-7-16,-9-5 1 15,-6 0 1-15,-8 0-3 0,-6 0-36 16,-5-3-114 0,-8-6-110-16,0 1-271 15</inkml:trace>
  <inkml:trace contextRef="#ctx0" brushRef="#br0" timeOffset="92873.73">17475 1961 869 0,'0'0'213'16,"0"0"-109"-16,0 0-83 16,0 0-20-16,2 85 72 15,7-42 19-15,0 0-40 16,-2-1-19-16,-2-4-27 15,-2-4-5-15,-2-2-1 0,2-6-60 16,3-7-306 0</inkml:trace>
  <inkml:trace contextRef="#ctx0" brushRef="#br0" timeOffset="93610.87">18281 1730 739 0,'0'0'56'0,"0"0"68"15,0 0-51-15,0 0-14 16,72-88-24-16,-69 69 25 15,-3-3 21-15,0 0 20 16,0-2-51-16,-18 1-13 0,-6 5-12 16,-3 2-10-16,-1 8 4 15,1 3-2-15,0 5-13 16,3 0 7-16,0 0-3 16,3 10-1-16,5 3 1 15,-2 6-1-15,4 2-5 16,0 2 6-16,2 9 6 15,4 0-4-15,2 6 2 16,5 5-9-16,1-3 5 16,0 3 2-16,0-2-1 15,10-3-2-15,-1 0-6 16,0-1 7-16,3-1-6 16,-2 1 0-16,1 0 3 15,1-1-4-15,-2-2 9 16,-2-1-3-16,1-4-6 0,-5-2 6 15,-1-1-4 1,0-4-2-16,0-4 0 0,0 1-1 16,-1-3 0-16,-2-2 2 15,0 0-2-15,0-3 0 16,-6 0 0-16,-6-2 5 16,-5-2-5-16,4-3-2 15,-3-3-31-15,-1-1-37 16,-2 0-47-16,-2-10-106 15,-3-10-56-15,1-5-145 0</inkml:trace>
  <inkml:trace contextRef="#ctx0" brushRef="#br0" timeOffset="93772.97">17906 2131 468 0,'0'0'319'0,"0"0"-171"0,0 0-46 0,0 0-22 16,0 0-19-16,126-77-23 15,-73 66-17-15,4 3-4 16,-1 0-10-16,-4 4-7 16,-9 1-7-16,-11 0-127 15,-7 1-262-15</inkml:trace>
  <inkml:trace contextRef="#ctx0" brushRef="#br0" timeOffset="94338.89">18360 2001 732 0,'0'0'228'16,"0"0"-65"-16,0 0-13 15,0 0-94-15,0 0-46 16,0 0-10-16,-1 11 0 0,1 6 12 16,8 3 4-16,8 1-5 15,6-2 3-15,6 1-8 16,5-3-1-16,3-2-3 16,-2-7 0-16,-2-4-2 15,-4-4-37-15,-4 0-40 16,-5-4-60-16,-6-10 9 15,-3-2 39-15,-6 0 3 16,-1 2 80-16,-3 2 6 16,0 5 61-16,0 1 33 15,0 5-6-15,0 1 10 16,0 0-27-16,0 0-56 16,0 1-15-16,-6 17-12 15,5 9 12-15,1 6 11 0,0 3 20 16,0 1-15-16,2-1 15 15,7-4-15-15,-4-2 1 16,-4-5 9-16,-1-3 3 16,0-2-5-16,-3-3 0 15,-14 0-7-15,-3-3 2 16,-4-4-5-16,3-6-10 16,6-4-4-16,7-1-86 15,8-21-207-15,0-10-693 16</inkml:trace>
  <inkml:trace contextRef="#ctx0" brushRef="#br0" timeOffset="94771.92">18944 1837 1133 0,'0'0'83'0,"0"0"76"0,0 0-86 0,0 0-56 0,0 0-14 0,0 0 14 15,68 107 0-15,-56-56 24 0,-1 1-4 16,0 0-12-16,-3-5 1 15,-1-6-8-15,-1-9-5 16,2-9-3-16,-4-9-5 16,-1-8 0-16,0-5 5 15,2-1 21-15,6-3 42 16,5-19 3-16,4-12-44 16,3-13-22-16,1-11-3 15,-4-2-2-15,-3 6-4 16,-2 10-1-16,-3 17 0 15,-2 12-2-15,-2 8-5 16,-1 7-29-16,5 0-127 0,5 0-277 16,6 0-692-16</inkml:trace>
  <inkml:trace contextRef="#ctx0" brushRef="#br0" timeOffset="95006.69">19548 1936 960 0,'0'0'186'0,"0"0"-63"16,95 2 38-16,-54 1-71 16,0-1 1-16,1-2-30 15,1 0-37-15,-1 0-9 16,-3 0-10-16,-8 0-5 0,-7-7-12 15,-11-5-80-15,-11-2-80 16,-2-8-168-16,-6-4-204 16</inkml:trace>
  <inkml:trace contextRef="#ctx0" brushRef="#br0" timeOffset="95139.51">19864 1772 4 0,'0'0'735'0,"0"0"-502"16,0 0-39-16,0 0-112 15,0 0-39-15,-36 79 88 16,36-24-36-16,0 5-22 15,0-3-30-15,0-3-18 0,0-3-20 16,0-3-5 0,-7-6-25-16,-19-3-332 0</inkml:trace>
  <inkml:trace contextRef="#ctx0" brushRef="#br0" timeOffset="96088.02">20589 1528 643 0,'0'0'97'0,"0"0"38"0,0 0-27 0,97-37-41 0,-66 24-12 0,-2-2 13 0,-7-3 3 16,-7-3-16-16,-6-5 12 15,-5-3-6-15,-4-3-9 16,-1 0-23-16,-20 3-11 16,-3 7 0-16,-3 7 18 15,6 9-15-15,-1 4-14 16,3 2-2-16,-1 0 1 0,-1 13 6 16,2 9 6-1,1 3-4-15,0 9-3 0,3 8 6 16,-1 6-9-16,4 7 4 15,0 5 3-15,6 1 1 16,3 4-10-16,3-1-2 16,0-1 4-16,0-2-7 15,0-4 4-15,8-2-5 16,2-4 3-16,-4 2 3 16,0-2 3-16,-2 1 4 15,-1-4-2-15,0-2 0 16,0-3-9-16,-1-5 4 15,2-2-4-15,-1-3 0 16,0-1 2-16,0-3 0 16,-1-5-4-16,-2-7-3 0,0-3 3 15,0-7 0-15,-5-2 0 16,-7-3-19-16,-4-2-52 16,-5-2-43-16,-6-20-125 15,-4-11-49-15,-5-9-142 16</inkml:trace>
  <inkml:trace contextRef="#ctx0" brushRef="#br0" timeOffset="96216.82">20280 2057 629 0,'0'0'72'0,"0"0"72"0,116-45-60 0,-63 34-44 0,5 2-28 0,6-1-12 16,0-1-54-16,-1-3-328 0</inkml:trace>
  <inkml:trace contextRef="#ctx0" brushRef="#br0" timeOffset="96521.7">21090 1642 833 0,'0'0'136'15,"0"0"0"-15,0 0 57 16,0 0-68-16,0 0-30 15,0 0-47-15,0-43-37 0,0 52-8 16,-6 18-2-16,-3 11 21 16,-2 9 14-16,0 5-8 15,3 0-1-15,1-1-12 16,6 0-4-16,1-7-6 16,0-5-3-16,0-6 0 15,8-6-2-15,5-7-2 16,3-4-6-16,2-6-29 15,1-4-39-15,3-5-30 16,0-1-56-16,-2 0-67 16,-4-7-92-16,-3-9-399 15</inkml:trace>
  <inkml:trace contextRef="#ctx0" brushRef="#br0" timeOffset="96708.37">21042 1936 649 0,'0'0'445'16,"0"0"-293"-16,0 0-60 15,0 0-35-15,0 0-45 16,123-16-6-16,-59 13-6 16,9 2-1-16,8-2-45 15,1-4-164-15,0-1-212 16</inkml:trace>
  <inkml:trace contextRef="#ctx0" brushRef="#br0" timeOffset="96950.11">22050 1860 1088 0,'0'0'117'15,"0"0"54"-15,0 0-94 16,0 0-54-16,0 0-13 16,113 0-9-16,-59 0 5 15,2 0-6-15,-5 2-2 16,-5 1-5-16,-7-1-22 0,-9-1-96 16,-8-1-76-1,-10 0-11-15,-7 0-199 0</inkml:trace>
  <inkml:trace contextRef="#ctx0" brushRef="#br0" timeOffset="97173.65">22126 1974 582 0,'0'0'355'0,"0"0"-244"15,0 0 22-15,0 0 4 16,0 0-60-16,0 0-50 15,39 32 1-15,14-28-3 0,8-1-18 16,2 0-7 0,1-2 0-16,0 1-1 0,-2-2-10 15,-6 0-152-15,-5-6-82 16,7-15-175-16</inkml:trace>
  <inkml:trace contextRef="#ctx0" brushRef="#br0" timeOffset="97557.43">23118 1744 198 0,'0'0'799'16,"0"0"-625"-16,0 0 37 15,0 0-97-15,0 0-83 16,0 0-27-16,-31 8 7 0,14 18 49 16,2 6-5-1,5 5-31-15,1 3 0 0,7-1 2 16,2-1-13-16,9-1-3 15,14-5-2-15,7-3-2 16,6-9-3-16,3-3-1 16,0-7 1-16,2-7 0 15,-1-3 0-15,-1 0 0 16,1-10 4-16,-4-10-1 16,-2-5-1-16,-2-9 1 15,-7-7 6-15,-6-5 27 16,-8-1-9-16,-11 9 2 15,0 7-9-15,-33 7-9 16,-18 4-13-16,-16 3-1 0,-5 4-1 16,4 9 1-16,10 4 0 15,11 0-31-15,10 19-83 16,11 3-117-16,16 1-174 16,10-2-320-16</inkml:trace>
  <inkml:trace contextRef="#ctx0" brushRef="#br0" timeOffset="97736.52">23779 2145 1128 0,'0'0'303'0,"0"0"-300"0,0 0-6 0,0 0-7 15,0 0-280-15,0 0-785 16</inkml:trace>
  <inkml:trace contextRef="#ctx0" brushRef="#br0" timeOffset="100454.55">15382 2882 396 0,'0'0'20'0,"0"0"5"16,0 0 19-16,0 0-5 0,88-2-1 0,-57-1-12 0,8-1-1 0,3 1 12 15,4 0 12 1,2 0-6-16,3 1-16 0,1 0-1 15,1 1 7-15,0-2-19 16,2 2-1-16,-1-2 1 16,0 1-8-16,2 0-1 15,1 0-3-15,0 1 5 16,5-1 2-16,4 2 1 16,3-1 9-16,4 1 2 15,-5-2-11-15,0 0 2 16,-3 0-1-16,-1-1 1 15,1 0-1-15,-3 1-3 16,-1 0-3-16,2 2-4 0,-2-1 3 16,0-1 1-1,2-1-1-15,2 2 0 0,1 1-1 16,1 0-1-16,4 0 3 16,1 0 7-16,6 0 5 15,1 0-1-15,0 0 5 16,0 0-7-16,-5-3 0 15,0 0-5-15,-5-1-7 16,-5 0 5-16,-2 1-6 16,-2-1 3-16,0 0-1 15,1 1-2-15,-1 0 8 16,-1 2-6-16,1-1 3 16,0 2-5-16,-2 0 1 0,-1 0 0 15,-1 0-2-15,-1-1 2 16,-1-1-3-16,-1 0 1 15,0 0 0-15,-2-1 1 16,-3 1 1-16,-1 0-2 16,0 0 0-16,2-1 0 15,0 1-1-15,5 1 1 16,1 1 0-16,2-1-1 16,-4 1 0-16,0 0 1 15,-1 0 1-15,-2 0-1 16,1 0 0-16,2 0 0 15,0 0-1-15,0 0 0 0,0 0 1 16,2 0 0 0,0 0 1-16,2 1-1 0,0 0 0 15,1 1 1-15,-3 1-1 16,1-2 0-16,-6 0-8 16,-2 1 8-16,3-1-1 15,2-1-4-15,1 0-2 16,-2 0 2-16,-1 0 3 15,-9 0 2-15,-3 0 0 16,-3 0 1-16,-2 0 0 16,-3 0 0-16,2 0 0 15,-2 0 5-15,2 0-2 16,0-1-1-16,0-1-2 16,-1 1 4-16,3-2-3 15,-4 2 3-15,1-1-5 0,0 1 5 16,1 1-4-16,0-1-1 15,3-1 4-15,2 1-2 16,3 1-2-16,5 0 0 16,3 0 4-16,5 0-4 15,1 0 0-15,1 0-3 16,-3 0 3-16,2 0-1 16,0 0 1-16,2 0 0 15,2 0 3-15,3-3-3 16,4 0-1-16,-4-1-2 15,4-1 3-15,-5 1 1 16,-3 3-1-16,-4 1-1 0,-3 0 1 16,-5 0 3-16,-4 0-3 15,-3 0 2-15,-5 0 5 16,-1 0 6-16,-2-2-1 16,1 1 0-16,-1-1-7 15,0 2-5-15,-2 0 0 16,4 0 2-16,-3 0-2 15,-2 0 1-15,0-1 1 16,-1 0 8-16,0-1-2 16,-2-2 2-16,3 2 1 15,5-2-6-15,6 3-3 16,4-2-2-16,5 0 0 16,2 0 1-16,-2-1-1 15,5 0 0-15,0 1 1 16,1 2 1-16,1-2-2 0,-1 0 0 15,-6-1-1-15,-2 1 1 16,-3 0 3-16,-1 1-2 16,-5-1 0-16,-1 0 0 15,-5 2 9-15,-2-2 24 16,-4 1 8-16,-4-1-5 16,-5 3-3-16,1-1-1 15,-7 1 14-15,-2-1 4 16,-4-1-9-16,-4 1-3 15,0 1-1-15,0-2-7 0,0 2-12 16,0 0-2 0,0-1-5-16,0-1-9 0,0-2 3 15,-4-3-6-15,-1-4-5 16,-2-2 5-16,-1-5-1 16,-2-3-1-16,1-6 0 15,0-6-12-15,-1-5-8 16,5-7 12-16,5-4 0 15,0-3 4-15,0-5-5 16,6-4 6-16,10-5 3 16,1-3 0-16,4-3-5 15,-1-2 6-15,-1 0-2 0,4-4-7 16,-2-1 3 0,-1 2 1-16,-2 3 6 15,-6 6-1-15,-1 4 1 16,-2 3 1-16,-3 7-1 0,1 6 0 15,-3 10 0-15,-4 7 1 16,1 6-1-16,-1 5 0 16,0 4-1-16,0 6 1 15,0 4 0-15,0 1-1 16,0 4-2-16,0 0-48 16,-7-1-99-16,-14 2-40 15,-11 0-84-15,-15-3-167 16</inkml:trace>
  <inkml:trace contextRef="#ctx0" brushRef="#br0" timeOffset="102157.08">15309 1345 587 0,'0'0'137'0,"0"0"23"0,0 0-122 0,0 0-31 0,-10 89-1 0,4-21 7 0,-2 21 71 0,-4 12 4 0,-1 9 13 0,-2 5-48 15,4-5-18-15,5-11-34 16,6-16 0-16,0-19-1 16,0-17 1-16,0-16-3 15,3-13-1-15,2-11 1 16,0-7 2-16,5-9-8 16,3-23-2-16,6-22-16 15,1-20-57-15,2-21-37 16,-1-21-49-16,-6-16-111 15,-9-6-297-15,-6-1 577 16,-3 12 169-16,-13 19-40 0,1 23-129 16,6 23 85-1,3 21-7-15,1 12 25 0,5 11-34 16,0 7-4-16,0 6 2 16,0 5 15-16,0 0-71 15,2 0-11-15,15 2 0 16,6 7 4-16,15-2 4 15,15-5 8-15,19 0 14 16,24-2 11-16,18 0-1 16,13 0-13-16,5 0-1 15,-5 3 3-15,-7 8-11 16,-6-1-9-16,-7-3-5 16,-1-3 1-16,4-4-3 15,8 0-2-15,10 0-1 0,11-8 1 16,4-1 1-16,-1 3 6 15,-5 1 18 1,-2 1 27-16,-8-2-19 0,-2-2-5 16,-9-1-18-16,-6 1-5 15,-8-2-5-15,-5 1 0 16,-4 2 4-16,-2 0 6 16,0 1 0-16,-2-1 13 15,4 2-4-15,1-1-7 16,3 1-5-16,1-1 4 15,-1 2-10-15,-6 0 0 16,-6 1 0-16,2 2-1 16,-3-1-4-16,1 2 4 15,-2-1 0-15,3-1 1 16,4 0-1-16,-1-3 3 0,4 1-3 16,1 1 3-16,0 2 1 15,0-2-4-15,-6 1-2 16,0 2 2-16,-2 0-1 15,-1 0 1-15,10 0-1 16,1-1 1-16,1 0 0 16,2-2 3-16,-2 0-2 15,-2 0-1-15,9-1 0 16,1 1 3-16,-2 0-1 0,4 0-3 16,-10 2 1-16,-1 1-1 15,-5 0-2-15,0 0 3 16,-5 0 5-16,2 0-4 15,-1 0 1-15,1 0 12 16,-3 0-6-16,-2 1-4 16,4 6 2-16,-2 0-2 15,2 1-2-15,-1-3-2 16,-5 0 0-16,-5-1-3 16,-1-1 3-16,-3 1 0 15,2 0 0-15,2-1 0 16,0 0 3-16,3 1-1 15,2 0-1-15,-2 0 1 16,4-1 4-16,-5-2-5 0,-2 1 11 16,-8-2-3-16,-5 0 18 15,-5 0 15-15,-13 0 5 16,-6 0-8-16,-15 0-3 16,-8 0-9-16,-2 0 8 15,-1 0-13-15,-3 0-4 16,-2 0-6-16,-4 0-4 15,0-2-5-15,-4 2-1 16,0-2-2-16,0-3-3 16,-5-2-51-16,-19-2-98 15,-19-8-71-15,-24-6-183 16</inkml:trace>
  <inkml:trace contextRef="#ctx0" brushRef="#br1" timeOffset="110736.48">9493 3771 470 0,'0'0'59'0,"0"0"-5"0,0 0 70 0,0 0-58 0,0 0-4 16,0 0 4-16,-95 19-5 16,77-19-1-16,-3 0 4 15,-2 0-24-15,-3-3-1 0,-3-4 0 16,0-2-5-1,-6 1 7-15,2 1-11 0,2 0 1 16,7 0 9-16,7-3 0 16,3 0-7-16,5 0-3 15,-3-2-16-15,2-3-9 16,-2 1-2-16,3-2 6 16,3-1 1-16,-2-2-4 15,0 1 4-15,0-2-2 16,-1-2 3-16,-1-1-6 15,-2-3 2-15,0 1-3 16,0-1-4-16,3-2 3 16,4 2-4-16,4 1 1 15,1 0 0-15,0 1 2 0,0 0-2 16,0-1 0 0,9 1-2-16,2-2-1 0,0 0 1 15,0-1 2-15,0-2 0 16,0 3-1-16,1-2 0 15,0-1 1-15,1 1 0 16,5-3 0-16,2 1 0 16,2 0 0-16,3-3 2 15,2 3-1-15,3 0-1 16,1-5-2-16,2 2 1 16,-3-1 1-16,4-2 0 15,-4 3 1-15,0-3 0 16,-2 2 0-16,4 1-1 15,-1 0 0-15,5-1 0 16,1 2-1-16,2 1 1 0,1 3 0 16,-1 2 0-16,0 3-1 15,2 1 2-15,0 0-1 16,-5 0 1-16,-3 1 0 16,-4 4-1-16,3-1 0 15,-1 1 0-15,3-1 3 16,5-1-2-16,3 1-1 15,4 0 0-15,6-3-1 16,0-1 1-16,1 2 0 16,-2 2-4-16,-2 1 4 15,-1 3-1-15,1-1 0 0,-1 0 1 16,2 2 2-16,-1 1-1 16,-1-1 1-16,0 2 0 15,-2 1-2-15,0 2 0 16,-1-1 0-16,3 2 0 15,0-3 1-15,5 0-1 16,3-1 1-16,2-1 0 16,0 0-1-16,-4 1 3 15,2 4-3-15,0 0 1 16,-1 1 0-16,1 0-1 16,4-1-1-16,3 0-1 15,4 2 1-15,8-1-1 0,3 2 1 16,5 1 2-1,-3 0-1-15,-1 3 0 0,-9-1 0 16,-4 1 0 0,-3-1 0-16,-5-1 1 0,0 1 0 15,0-1-1-15,0 0 1 16,2 0-2-16,4-1 3 16,0 3-2-16,-3 0 1 15,-1 0-2-15,-5 0 0 16,-5 0 1-16,0 0-1 15,1 2 1-15,4 3-2 16,4-2 1-16,0 0 1 16,2 1 0-16,-1-1 0 15,3 0 0-15,-2-1 0 0,-3 1 3 16,-1 0-3-16,-5 1 0 16,-4-1-1-16,-5 1 1 15,0-1 0-15,-1 0 2 16,3-2-1-16,1 2 0 15,2 0 0-15,-2 0-1 16,-5 0 3-16,2 0-3 16,-8-2-1-16,-5 0 1 15,0-1-1-15,1 2 1 16,1-2-4-16,2 0 4 16,5 0 2-16,4 0-2 15,4 0-1-15,3 1 1 16,-2 2 0-16,1 1 0 0,-4-1-1 15,-3 0 1-15,-2 0 5 16,-4-2-5-16,-2 1-1 16,-1-1 1-16,-5-1 0 15,-2 2 0-15,-3 0 1 16,0 0-1-16,0 1 1 16,0-2-1-16,1 0 2 15,1 1-1-15,-1-1 0 16,-1 2 1-16,-1-2 1 15,-4 1-3-15,-6-2 1 16,-3 0 0-16,-3 0 0 16,-1 1 0-16,-1-1 1 15,-4 0 3-15,0 0 5 16,0 0-4-16,0 0 1 0,0 0-5 16,0 0 6-16,-9 0-6 15,-2 0-1-15,-4-7 0 16,-3-3 0-16,-5-1-1 15,-3 0 0-15,1-2-1 16,-2 0 1-16,3 0 0 16,-1 2 1-16,2 0-1 15,-1 1 1-15,-1 0-1 16,1 0 0-16,-1 0 0 16,-5 2 1-16,2 1-1 15,-3 1 1-15,1 2-1 16,7 1 0-16,4 0 5 15,7 1-3-15,6 0 6 16,3 2-3-16,3 0 3 0,0 0-4 16,0 0 0-16,0 0-3 15,0 0 1-15,0 0 1 16,0-1 0-16,0 1 4 16,15 0-4-16,8 0 3 15,10 0 9-15,6 5-11 16,3 4-1-16,1 2 0 15,-2-1-2-15,-6 3 4 16,-2 0-5-16,-3-1 0 16,-5 2 6-16,-4 0-2 15,-6 2 4-15,-2 1 9 0,-6 1 6 16,-6 3-1 0,-1 2-10-16,-4 1-6 0,-23 3 3 15,-12 2-6-15,-9 5-1 16,-8 7-2-16,-9 3-56 15,-9 2-320-15</inkml:trace>
  <inkml:trace contextRef="#ctx0" brushRef="#br0" timeOffset="127902.64">7599 1249 1033 0,'0'0'68'0,"0"0"120"0,0 0-134 0,0 0-39 0,0 0-15 0,0 0 0 0,80 2 23 0,-24 0-4 16,3-2-8 0,1 0-7-16,-5 0 1 0,-6 0-3 15,-10-4 5-15,-9-2-4 16,-9 4 5-16,-11 1 2 15,-4 1 1-15,-4 0 0 16,-1 0-7-16,3 0 1 16,-2 6-3-16,5 11 4 15,-2 5 0-15,3 8 2 16,-2 2 4-16,-3 2 2 16,1 0-5-16,-3-3-1 15,-1-3-7-15,0-2 5 16,0-6 1-16,0-5-7 15,-1-2 7-15,-12-5 4 0,-11-1-3 16,-9-1-1 0,-9-2 2-16,-10-3-8 0,2-1 3 15,-2 0-1-15,6 0 1 16,9-3 3-16,17-1 38 16,10 3 0-16,7 1-6 15,3 0-39-15,11 0-8 16,24 0-2-16,15 3 10 15,12-1 7-15,8 0-7 16,-1-2-4-16,-5 0-44 16,0 0-141-16,-7-3-162 15,-2-7-395-15</inkml:trace>
  <inkml:trace contextRef="#ctx0" brushRef="#br0" timeOffset="128055.24">8579 1369 1311 0,'0'0'82'0,"0"0"195"0,0 0-156 0,0 0-77 0,0 0-39 0,0 0-5 0,-24 123 12 0,24-63-12 0,-1 6-1 16,-4 6-106-16,-4 0-263 16,-4-8-492-16</inkml:trace>
  <inkml:trace contextRef="#ctx0" brushRef="#br0" timeOffset="135501.63">3292 2136 968 0,'0'0'1'0,"-119"0"58"0,79 0 4 0,12 0-10 16,14 0 23-16,10 0 5 0,4 0-45 16,1 0-25-16,28 0-6 15,17 0-5-15,20 0 10 16,26-7 1-16,22 0-2 16,23 1 7-16,30 2-5 15,27 4 15-15,22 0 16 16,15 0-21-16,-1 0-15 15,4 11-3-15,-8 1 1 16,-11 1 0-16,-18-5-4 16,-30-2-1-16,-31-4 1 15,-31-2 0-15,-27 0 4 0,-18 0-3 16,-14 0 14 0,-12-2 40-16,-4-5-9 0,-4 1-7 15,1 2-16-15,4-2-12 16,1 2-4-16,-3 1-3 15,-5 2-2-15,-8-1-1 16,-10 2 2-16,-3 0-3 16,-3 0 2-16,0 0 4 15,0 0-1-15,-15 0-4 16,0 0-1-16,-4 0 0 16,7 0 1-16,-4 0-1 15,4 0 0-15,-1 2-2 0,-1 3 2 16,2 1 0-1,-1 4 0-15,2 5-2 0,-1 7 1 16,-1 13 1-16,-1 8 1 16,-2 14 7-16,1 9 8 15,-3 15 2-15,0 9-5 16,-3 6-6-16,3 7 3 16,3 1-7-16,3 1 4 15,5 0 8-15,2-3 0 16,4-3-3-16,1-4 6 15,0-2-6-15,0 0-3 16,0-3 1-16,3-2-3 16,0-5-5-16,-3-4 1 15,3-3-2-15,1-1 0 16,1-4 0-16,1-2-1 0,4-4 1 16,1-4-1-16,2-1 3 15,-1-2-6-15,0 2 5 16,-2 1-2-1,-4 0 1-15,-1 2 0 0,4-1 0 16,-2 0-1-16,-1-1 1 16,3-5-2-16,1-2 1 15,-2-2 0-15,1-1 2 16,-3-1-2-16,-4-3 1 16,-2 0 0-16,0-6-1 15,0-6 1-15,0-8 3 16,0-7 1-16,0-8 2 0,0-2-7 15,0-5 0-15,0-3 0 16,0 0 0-16,0-1 3 16,0-1-3-16,0 0 5 15,0 0-3-15,0 0 0 16,-2 0 2-16,-4-1-3 16,-3-5 2-16,-3-2-3 15,-7-2-1-15,-7 0 1 16,-5 0 0-16,-5 2 0 15,-6 1 0-15,-8 1-2 16,-5 2 0-16,-4 1 0 16,-2 2 1-16,-3-1 0 15,-2 2-5-15,-4 0-5 0,-1 0 6 16,-2 0 4 0,-5 0 2-16,-4 0-1 0,-6 0 1 15,1 0 2 1,7 0-3-16,2-4-6 0,6-3 5 15,-2 0-5-15,-1 2-20 16,-1 4 2-16,-3-1 3 16,4 1 5-16,3-2 3 15,3 0 13-15,0-2 0 16,4 0 0-16,2 0 0 16,6-1-2-16,-3 1 2 15,-1-2-9-15,-3 0-5 16,-1 1 6-16,2 1 0 15,2 0-2-15,5 1-1 0,0 3 7 16,-1-2 3-16,1 3-3 16,-4 0 3-16,0 0 1 15,4 0-1-15,3 0 0 16,6 0 2-16,6 0-1 16,4 0 0-16,1 0 0 15,5 0 0-15,4 0 2 16,-2 0-1-16,4 3-1 15,3 1 2-15,1 0-6 16,3 0 6-16,5-1-2 16,-1 0 0-16,-2-1 0 15,8-1 0-15,2 0 3 16,5-1-2-16,1 0 3 0,0 0-2 16,-2 0 2-16,2 0 0 15,-1 0-2-15,-1 0-1 16,-1 0 5-16,0 0-4 15,-2 0-1-15,2 0 1 16,-2 0-2-16,2 0 5 16,-3 0-2-16,3 0-2 15,-3 2 3-15,0-2-4 16,3 1 0-16,0-1 1 16,2 0 0-16,-2 0-1 15,-2 1 2-15,-1 2-2 16,-4 1 0-16,1 2-2 0,-2-2 2 15,1 0 3-15,1 0-2 16,3-2 1-16,3-1-2 16,0-1 0-16,3 0 1 15,0 0-1-15,0 0 4 16,0 0-3-16,0 0-1 16,0 0 2-16,0-1-2 15,0-7 0-15,0-4-1 16,0-4-7-16,0-6 8 15,0-1 0-15,0-4-2 16,0-7-4-16,0-6 4 16,3-11 2-16,-3-8-6 15,0-5-3-15,0-2 1 16,0 1 5-16,0-2-2 0,0-5-5 16,-3-5 6-16,0-6 3 15,-4-6 0-15,-1-8 1 16,-2-9 1-16,-2-2 0 15,6-6 1-15,1 4-2 16,4 9 2-16,1 9-2 16,0 9 0-16,3 8 1 15,10 4-2-15,1 1 2 16,2 1 0-16,-1-3 1 16,6-2 1-16,-3-1 0 15,-2 1-3-15,-2 8 5 0,-1 5 3 16,-4 7-4-1,5 8-4-15,-3 2 5 0,0 0-2 16,5-3 5-16,-1-2-1 16,3-3-6-16,3 1 7 15,-5 5-5-15,2-1 0 16,-4 6-3-16,-3 7 3 16,0 9-3-16,-5 8 0 15,-6 6 0-15,3 4 2 16,-3 3 1-16,3-1 4 15,-3 3 3-15,2-4-9 16,-1 2 6-16,1-4-2 16,-1 4 0-16,1 0 1 15,-2 0 0-15,0 2-3 16,0 1 3-16,0 1-6 0,0 0 0 16,0 0-7-16,0 0-2 15,0 3-51-15,0 15-47 16,0 6-70-16,0 7-30 15,10-3-94-15,-1-2-237 16</inkml:trace>
  <inkml:trace contextRef="#ctx0" brushRef="#br0" timeOffset="136820.18">4491 1376 990 0,'0'0'93'0,"0"0"153"0,-88-17-133 0,76 14-37 0,9 2-1 0,3 1-30 0,0 0-32 16,8-2-13-16,23 1-3 16,16-2 3-16,16 1 2 15,6 0-1-15,0 0 0 16,-8 1-1-16,-11-2 0 15,-14 0 4-15,-15 2-4 16,-12-1 2-16,-6 2 0 16,-3 0 0-16,0 0 7 15,0 0-9-15,0 0-3 0,0 14-7 16,0 9 10 0,5 6 0-16,-1 7 0 0,5 5 0 15,-2 1 1-15,2-1 3 16,-1-3 1-16,-1-4-2 15,-4-5-2-15,-3-4 4 16,0-7-1-16,0-1-2 16,-13-6 5-16,-5 0 4 15,-12-1-1-15,-7-3 0 16,-5-1-2-16,-10-2 0 16,7-2-5-16,6-1 2 15,9-1 1-15,14 0 3 16,10 0 5-16,3 0-2 0,3 0-4 15,0 0-8-15,8 0-14 16,18 0 3 0,15 0 11-16,17 0 1 0,5 0-1 15,4-6-5-15,0 2-108 16,0-3-94-16,0 0-148 16,5-3-275-16</inkml:trace>
  <inkml:trace contextRef="#ctx0" brushRef="#br0" timeOffset="137066.31">5291 1477 1151 0,'0'0'13'0,"0"0"146"0,0 0-135 0,0 0 26 16,113-65 29-16,-83 75-28 0,-12 19-29 0,-8 5-3 0,-10 8 5 15,-10-2 4-15,-10-3 8 16,0-8-14-16,6-10-11 16,10-6-11-16,4-3 0 15,13-2-6-15,29-2-7 16,21 0-51-16,14-4-85 16,8-2-246-16,-6 0-442 15</inkml:trace>
  <inkml:trace contextRef="#ctx0" brushRef="#br0" timeOffset="139649.89">3699 3622 898 0,'0'0'33'0,"0"0"179"0,0 0-92 0,0 0-35 0,0 0 23 0,0 0-22 0,0 0 2 15,4-55-12-15,-4 55-14 16,0 6-36-16,0 20-24 16,-4 18 2-16,-5 18 16 15,1 12 19-15,-1 4-15 16,-1 3-8-16,1-3 9 15,0-1-10-15,-1-3-8 16,4-7-1-16,1-8-6 16,2-7 3-16,0-8-1 15,2 1 1-15,-1-8-1 16,1-1 3-16,-1-5-1 16,2-7-4-16,0-9 4 0,0-5-2 15,0-7-2-15,0-3 0 16,0 0 2-16,0 0-2 15,0-20-14-15,0-9-20 16,0-14-49-16,0-7-63 16,0-7-97-16,11-1-178 15,1-2-325-15</inkml:trace>
  <inkml:trace contextRef="#ctx0" brushRef="#br0" timeOffset="140602.76">3727 3516 1029 0,'0'0'82'0,"0"0"91"0,0 0-134 15,0 0 31-15,0 0-32 0,0 0-9 0,103-31 10 0,-33 20 19 16,15 0-11-16,9 2-9 16,0-1-19-16,-1 5-2 0,-8 0-16 15,-8 0 0 1,2 0 5-16,2-2-5 0,1 2 0 16,-2-1 2-16,-9 0-1 15,-13 2-2-15,-12 2 2 16,-13-3-1-16,-9 3 0 15,-12-3-1-15,-5 4 4 16,-2-2 3-16,-5 0 5 16,0 2 43-16,0-1-26 15,0 1-8-15,0 1-7 16,0 0 1-16,0 0-2 16,0 0-2-16,0 0-4 15,0 0-6-15,0 0 1 16,0 4-1-16,-3 13 3 0,-6 8-3 15,0 14 1 1,0 8 12-16,-4 9 6 0,2 4 2 16,2 6-9-16,1 4-2 15,1-2 1-15,3-2-3 16,1-4 1-16,1 1-2 16,2 1-1-16,0-1 4 15,0-4-5-15,0-2-4 16,0-8 4-16,0-2-6 15,0-6 0-15,0-4 0 16,0-7 0-16,0-4 0 16,0-5 0-16,0-2 0 15,-1-7 0-15,-2-5 0 16,0-3 0-16,1-4 0 16,2 0 0-16,-1 0 0 0,-1 0 0 15,-5 0 0 1,-1-2 0-16,-2-3 0 0,-6 0 0 15,-4 1 0-15,-5 0 0 16,-5 1 0-16,-3 1 0 16,-4 0 0-16,-2-1 0 15,-1 3 0-15,-7 0 0 16,-6 0 0-16,-7 0 0 16,-3 5 0-16,-5 4 0 15,-7 0 0-15,-1 0 0 0,5-1 0 16,5-1 0-1,9-2 0-15,3 2 0 0,5-3 0 16,4 3 0-16,1 0 0 16,5 2-5-16,3-1-12 15,8-1 4-15,5-4 2 16,8-2 3-16,7-1 1 16,3 0-13-16,2 0-27 15,0-7-14-15,3-9-23 16,0-7-80-16,5-8-118 15,18-6-182-15</inkml:trace>
  <inkml:trace contextRef="#ctx0" brushRef="#br0" timeOffset="141121.46">4292 3328 740 0,'0'0'64'0,"0"0"96"0,0 0-58 0,0 0-15 0,0 0-9 0,0 0-40 0,5-25-21 16,-5 39-1-16,0 7 53 15,0 11 21-15,0 10-26 16,0 12-13-16,0 15 12 16,3 17-7-16,-3 11-18 15,0 8 17-15,0-3-27 16,0-4-9-16,0-9-1 15,0-5 11-15,0-7-13 16,0-7-3-16,-3-4 0 16,-5-8-5-16,0-4-5 15,0-9 0-15,4-9-3 16,1-11 0-16,1-9 0 16,2-7 0-16,0-6 1 0,0-3-1 15,0 0-19-15,0-10-39 16,0-14-29-16,2-10-78 15,7-7-51-15,1-2-73 16,-1-1-298-16</inkml:trace>
  <inkml:trace contextRef="#ctx0" brushRef="#br0" timeOffset="141638.22">3699 3981 645 0,'0'0'71'0,"0"0"95"0,0 0-73 0,0 0-2 0,0 0-12 0,0 0-58 0,-36 7-13 16,36-6 3-16,4-1 19 15,11 2 33-15,15-2-8 16,22 0-7-16,20-3-4 15,22-13-13-15,22-1-18 16,10-1-6-16,11 1-2 16,6 0 6-16,-4 1 16 15,-6 2 11-15,-18 4-18 16,-23 2-12-16,-23 3-5 16,-29 3 0-16,-19 0 1 15,-15 1-2-15,-5-1 8 16,-1 1 58-16,0-2-28 0,0 2-40 15,-3 0-13-15,-1-2-74 16,2 0-65-16,-2 0-121 16,2-4-307-16</inkml:trace>
  <inkml:trace contextRef="#ctx0" brushRef="#br0" timeOffset="143770.04">3773 3550 991 0,'0'0'46'0,"0"0"127"0,0 0-100 0,0 0-52 0,0 0-12 0,0 0-3 15,50-30-6-15,-20 15-2 16,5-5-23-16,1-2-119 16,1-4-54-16,2-4-198 15</inkml:trace>
  <inkml:trace contextRef="#ctx0" brushRef="#br0" timeOffset="143971.69">4372 3182 792 0,'0'0'73'15,"0"0"92"-15,0 0-129 16,0 0-5-16,0 0-13 0,96-75-17 16,-64 57 1-16,4-1-1 15,-5 1-1-15,-7 3 1 16,-5 1-1-16,-5 2-2 16,-4 4-7-16,-1-1-26 15,2 3-37-15,-1 2-64 16,1 4-87-16,-4 0-202 15</inkml:trace>
  <inkml:trace contextRef="#ctx0" brushRef="#br0" timeOffset="144399.19">4681 3507 817 0,'0'0'71'0,"0"0"46"16,0 0-106-16,0 0-6 15,0 0-2-15,105-60-3 16,-60 36 0-16,7 0 0 15,3 0 0-15,-3-1-3 0,3-1-12 16,-6 2-52-16,-6 2-64 16,-5 0-19-16,1 4 16 15,-9 1 51-15,-4 2-30 16,-1 4-47-16,-7 1 153 16,-7 5 7-16,-8 3 58 15,-3 0 50-15,0 1 23 16,0-1-10-16,0 1-30 15,0-1-24-15,0 2-28 16,0 0-37-16,0 0-2 16,0 0-108-16,-8 0-174 15</inkml:trace>
  <inkml:trace contextRef="#ctx0" brushRef="#br0" timeOffset="144818.74">3867 4377 539 0,'0'0'2'0,"0"0"22"0,91-64-7 0,-41 37 40 0,8-3 49 0,16-4-38 0,1-1 3 0,2-2-71 0,-8-1-25 0,-6-2-274 15</inkml:trace>
  <inkml:trace contextRef="#ctx0" brushRef="#br0" timeOffset="145152.65">4766 4128 925 0,'0'0'20'0,"0"0"-5"15,0 0 2-15,119-54-8 16,-43 22 2-16,12 2 6 15,2-1 2-15,-7 1 5 16,-13 2-23-16,-7 0-1 16,-8-1-13-16,-7 2-125 15,-13 2-162-15</inkml:trace>
  <inkml:trace contextRef="#ctx0" brushRef="#br0" timeOffset="145405.7">5568 3738 643 0,'0'0'129'0,"0"0"-8"15,0 0-64-15,0 0 17 16,0 0-41-16,0 0-1 0,70-6 2 15,-62 12-18 1,-8 5-7-16,0 2-9 0,-15 2 0 16,-18 5-18-16,-9 0-143 15,-10-2-232-15</inkml:trace>
  <inkml:trace contextRef="#ctx0" brushRef="#br0" timeOffset="145740.14">5162 3169 742 0,'0'0'67'0,"0"0"70"15,0 0-105-15,0 0-2 16,96-19 24-16,-62 32-10 16,-10 10-22-16,-6 1-20 15,-15 1-2-15,-3 2 0 16,-9 0-10-16,-19-3-45 15,-8-2-88-15,-6-5-105 0,0-4-77 16</inkml:trace>
  <inkml:trace contextRef="#ctx0" brushRef="#br0" timeOffset="145997.82">4433 3015 936 0,'0'0'36'0,"0"0"95"16,0 0-79-16,0 0-30 15,0 0-22-15,0 0-3 0,28 10 1 16,-7 11 0-16,0 9-63 15,-6 10-36-15,-6 4-94 16,-6 8-229-16</inkml:trace>
  <inkml:trace contextRef="#ctx0" brushRef="#br0" timeOffset="146522.42">4048 4291 315 0,'0'0'0'0,"0"0"-234"0</inkml:trace>
  <inkml:trace contextRef="#ctx0" brushRef="#br0" timeOffset="146682.59">4342 4057 460 0,'0'0'29'0,"0"0"-11"16,0 0-1-16,9 77-10 15,-9-53 10-15,0-1-17 16,-6-1-24-16,-2 1-220 0</inkml:trace>
  <inkml:trace contextRef="#ctx0" brushRef="#br0" timeOffset="147721.95">5485 5864 1129 0,'0'0'211'0,"0"0"-135"0,0 0 115 0,0 0-150 0,0 0-18 0,0 0-23 0,-14-3 0 15,36 3-42-15,14-1-77 16,14 1-93-16,9 0-119 15</inkml:trace>
  <inkml:trace contextRef="#ctx0" brushRef="#br0" timeOffset="148093.76">8245 6145 1423 0,'0'0'22'16,"0"0"107"-16,0 0-100 15,0 0-29-15,0 0-22 16,0 0-192-16,30-14-323 15</inkml:trace>
  <inkml:trace contextRef="#ctx0" brushRef="#br0" timeOffset="148997.93">1158 6774 1427 0,'0'0'17'0,"0"0"31"0,0 0 122 0,0 0-101 0,0 0-1 0,0 0-29 16,-46-21-33-16,32 81 2 15,2 23 8-15,4 23 25 16,3 12 0-16,-1 11-11 16,3 5 1-16,-3-4-5 15,-1 1-16-15,2-1-10 16,2-4 0-16,3 3 0 15,0 6 0-15,0-2 0 16,0 0 0-16,0-6 0 16,0-14 0-16,0-9 0 0,0-14 0 15,0-15 0 1,0-15 0-16,0-19 0 0,0-11 0 16,0-12 0-16,0-13 0 15,0-5 0-15,0 0-41 16,3-24-49-16,6-16-62 15,3-17-147-15,1-18-401 16</inkml:trace>
  <inkml:trace contextRef="#ctx0" brushRef="#br0" timeOffset="150947.6">1401 6789 364 0,'0'0'522'0,"0"0"-440"0,0 0 71 0,0 0-40 0,0 0-31 0,0 0-14 0,-69-37-7 16,59 35-13-16,4 2 12 15,3 0-7-15,0 0-9 16,0 0-17-16,3 0-7 16,-1 0-2-16,1 0-7 15,0 0 10-15,-2 0 2 16,2 0 3-16,0 0-6 16,0 0-5-16,0 0-3 15,0 0-12-15,0 0 0 0,5 0-13 16,26 0-2-1,21 0 14-15,26 0 1 0,25-4 0 16,25-2-2 0,27 0 2-16,26 0-1 0,25-1 1 15,17 1 2-15,7 2 6 16,-4 0-8-16,-18 0-2 16,-23-2 1-16,-31 0-2 15,-27-1 5-15,-30 1-4 16,-17 1 3-16,-14 0-1 15,-6 1 3-15,-2 1-3 16,3-2-2-16,-6-1 2 16,-7-1 0-16,-5 0 0 15,-16 2 4-15,-6 1-1 0,-6-1 5 16,-2 2 10-16,-2-2 15 16,4 2-13-1,-6 0-10-15,-5 3 0 0,1 0-7 16,-5 0 4-16,0 0-5 15,0 0 1-15,0 0-3 16,0 0 0-16,0 13 0 16,-1 9 13-16,-9 11 6 15,0 11 6-15,-7 10-5 16,1 12 0-16,-5 16-8 16,0 14-12-16,2 10 0 15,-4 10 0-15,6 4 0 16,0 0 0-16,4 4 0 0,2-1 0 15,-1-1 0-15,-3-7 0 16,0 1 0-16,2-9 0 16,1-11 0-16,3-7 0 15,0-13 0-15,-3-6 0 16,-4-2 0-16,1 0 0 16,-7-3 0-16,-2-5 0 15,3-3 0-15,0-9 0 16,3-6 0-16,3-6 0 15,3-6 0-15,0-4 0 16,5-1 0-16,-4 2 0 16,-2 2 0-16,2 1 0 15,-4 3 0-15,2-1 0 16,2 1 0-16,-2 1 0 0,3 1 0 16,-5 0 0-16,3 2 0 15,1 1 0-15,0-1 0 16,3-2 0-16,0-2 0 15,4-5 0-15,0-3 0 16,4-2 0-16,-3-3 0 16,3 1 0-16,0-2 0 15,0 0 0-15,-3 1 0 16,1-5 0-16,1-1 0 16,-2-4 0-16,1-4 0 15,1-5 0-15,1-1 0 16,-2 0 0-16,-1 0 0 15,-1 0 0-15,-6-3 0 0,2-1 0 16,-6-2 0-16,-2 2 0 16,-5-1 0-16,-3-1 0 15,-6 2 0-15,-4-2 0 16,-6 2 0-16,-2 3 0 16,0 1 0-16,-2 0 0 15,-7 0 0-15,0 2 0 16,-9 8 0-16,-5 1 0 15,-7-1 0-15,-1 0 0 16,1-3 0-16,-2 1 0 16,-1 0 0-16,-5 0 0 15,-1 1 0-15,-1 2 0 0,9 0 0 16,0 3 0-16,4 0 0 16,2 2 0-1,0 0 0-15,0-1 0 0,8-3 0 16,0-1 0-16,1-2 0 15,-2-3 0-15,2 1 0 16,0-3 0-16,3 0 0 16,5-1 0-16,4-1 0 15,7-2 0-15,2 0 0 16,4 0 0-16,6 0 0 16,6-3 0-16,8 0 0 15,1 0 0-15,3 2 0 16,3 1 0-16,3-3 0 0,-3 1 0 15,0 0 0-15,0-1 0 16,0 0 0-16,-3-1 0 16,2 0 0-16,-1-3 0 15,2 1 0-15,0 1 0 16,3-2 0-16,2-3 0 16,-2-3 0-16,1-4 0 15,-3-4 0-15,0 0 0 16,-4-3 0-16,1-3 0 15,-5-1 0-15,-2-5 0 16,2-4 0-16,-2-5 0 16,-3-6 0-16,4-6 0 15,-2 0 0-15,6 0 0 0,-2 5 0 16,6 0 0 0,3 2 0-16,3-3 0 0,-2-2-4 15,2 0 3-15,-1 6 1 16,1 9-3-16,0 7 2 15,-2 7 1-15,-1 6 0 16,-1 3-2-16,-2 3 0 16,-1 1 1-16,-1 0-16 15,2-1-19-15,0-2-37 16,4-4-52-16,1-9-138 16,-3-13-111-16,1-13-232 15</inkml:trace>
  <inkml:trace contextRef="#ctx0" brushRef="#br0" timeOffset="151714.54">2337 5815 1065 0,'0'0'125'0,"0"0"65"0,0 0-120 0,0 0-31 0,0 0-28 0,0 0-3 0,0 0-5 0,79 4 32 16,-48-4-3-16,-3-3-18 15,-8-4-3-15,-1-6-5 16,-5-2 8-16,-4-5 5 15,-7-4-9-15,-3-3-2 16,0 3-3-16,0 6 9 16,-12 6 21-16,2 6 7 15,-2 3-9-15,-3 3-10 16,3 0-21-16,-4 21 1 0,-1 16-3 16,-1 15 2-16,6 20 11 15,2 13 21 1,10 11-6-16,0 0 6 0,0-2-12 15,0-8-5-15,0-5-3 16,0-9-8-16,0-9 2 16,-6-11-6-16,-5-9-1 15,1-9-1-15,-5-9-2 16,1-7-2-16,-3-5-22 16,-7-10-58-16,-3-3-118 15,-7-16-130-15,-2-18-449 16</inkml:trace>
  <inkml:trace contextRef="#ctx0" brushRef="#br0" timeOffset="151883.32">2155 6337 940 0,'0'0'34'0,"102"-38"128"0,-34 20-43 0,2 1-49 0,1 0-58 0,-2 2-12 16,-3-1-135-16,-4-5-170 16,-7-3-497-16</inkml:trace>
  <inkml:trace contextRef="#ctx0" brushRef="#br0" timeOffset="152069.07">2996 5980 931 0,'0'0'167'16,"0"0"61"-16,0 0-158 15,0 0-40-15,0 0-1 16,-70 109 51-16,49-60-48 16,-1 1-17-16,1 0-11 15,-3 1-4-15,0-4-5 16,3-8-75-16,2-7-109 16,2-10-34-16,1-12-103 15,4-10-323-15</inkml:trace>
  <inkml:trace contextRef="#ctx0" brushRef="#br0" timeOffset="152204.9">2710 6158 872 0,'0'0'61'0,"22"72"115"16,12-24-100-16,14-2 1 16,10-2-49-16,3-2-28 15,-7-2-45-15,-11-6-242 16</inkml:trace>
  <inkml:trace contextRef="#ctx0" brushRef="#br0" timeOffset="153863.62">2035 7868 828 0,'0'0'94'0,"0"0"4"0,0 0 40 0,0 0-67 0,0 0-22 0,0 0-4 0,0-29-15 0,0 29-10 16,0 0-8-16,0 0-7 15,0 0-1-15,0 0-3 16,0 0 5-16,0 0 4 16,0 0-7-16,0 0-2 15,0 0 3-15,0 0-3 16,0 0 1-16,0 0 0 16,0 0 1-16,0 0-1 15,0 0 7-15,0 0 5 16,0 0-1-16,0 0 13 0,0 0 2 15,0 0 0-15,0-2 0 16,0 1-17-16,0 1 10 16,0 0 8-16,0 0-12 15,0 0 5-15,-4 5-15 16,-2 17-7-16,-2 11 0 16,-3 13 16-16,2 6 2 15,-2 8 22-15,-4 10-19 16,3 9 5-16,0 4-4 15,2 0-11-15,2-4 6 16,4-7-11-16,1-7-5 16,1-7 2-16,-1-8-3 0,-1-5 0 15,0-11-1 1,2-8 1-16,1-6 0 16,1-9 1-16,0-5-1 0,0-6-11 15,0 0-22-15,0 0-37 16,0-13-38-16,0-10-69 15,1-9-132-15,5-12-384 16</inkml:trace>
  <inkml:trace contextRef="#ctx0" brushRef="#br0" timeOffset="155164.21">2108 7861 715 0,'0'0'98'0,"0"0"68"0,0 0-78 0,0 0-18 0,0 0-34 0,0 0-27 15,-11-11-9-15,27 5 7 16,9 1 50-16,5-3-13 15,9 1-4-15,6 0-13 16,7 0-8-16,9 3 11 16,8-2-10-16,8 2 0 15,-2 1-9-15,-1 0-4 16,-8 2-7-16,-8 0 2 16,-1-1-5-16,-2-1 4 15,0 1-1-15,-1-1 0 16,-2-1-1-16,-7 1 1 0,1 0 1 15,-7 0 0-15,-9 2-1 16,-9-1 0-16,-8 2 0 16,-8 0 0-16,-4 0 1 15,-1 0 1-15,0 0 8 16,0 0 37-16,0 0-16 16,0 0-11-16,0 0 0 15,0 0-2-15,0 0-13 16,0 0 4-16,0 0 0 15,0 0-2-15,0 0-4 16,0 0 6-16,0 0 8 16,0 0-5-16,0 0-6 15,0 5 2-15,-4 5-5 16,-1 5-2-16,1 3 11 16,-4 5 0-16,1 8 2 0,2 5-5 15,-1 10 6-15,0 4 7 16,-2 8-2-16,3 3-5 15,-1 4-3-15,3 2 2 16,3 1-4-16,0-1 6 16,0-4 3-16,0-4-17 15,6 1 3-15,-4-5-4 16,-2-3 0-16,0-5 1 16,0-8-1-16,0-5-1 15,-5-7 0-15,-1-6 2 0,3-9-1 16,3-3 0-1,-2-5-1-15,2-1 0 0,0-2 3 16,-1 2-3-16,-5 1 0 16,0 2 1-16,-1 0 0 15,1-3 4-15,-2 0-5 16,1-3 1-16,4 0-1 16,-2 0 2-16,-2 0-4 15,-2 0 1-15,-3 0-6 16,0 0 3-16,-3-3 0 15,2-2-2-15,-8-2 5 16,4 2-8-16,-8-2 2 16,-3-2 5-16,-4 3-5 15,-2-1-2-15,-6 2 2 0,0-1-3 16,-4 1 1-16,-3 1 0 16,-3 1 8-1,-2 0-1-15,-2 2 1 0,-4-1-3 16,1 1-2-16,-2 1 0 15,5 0 1-15,0 0 0 16,2 0 2-16,1 0 0 16,4 0 1-16,5 0-3 15,3 0 1-15,2 0 0 16,3 0 2-16,-1 0-8 16,-1 0 2-16,2 0 4 15,6 0 3-15,5 0 1 16,8 0 0-16,5 0-1 0,1 0-19 15,0-3-20 1,2-1-1-16,-2-4-18 0,4 1-22 16,4-4-17-16,1-5-83 15,0-2-58-15,6-4-229 16</inkml:trace>
  <inkml:trace contextRef="#ctx0" brushRef="#br0" timeOffset="155830.65">2652 7758 653 0,'0'0'39'0,"0"0"100"0,0 0-23 0,0 0-54 0,0 0-9 0,0 0-34 0,1 17 35 0,-1 7 8 16,0 6-18-16,0 6-5 16,0 9-4-16,0 6 9 15,0 6-2-15,0 5-10 16,-6 3-8-16,-3 5 2 0,0 1-2 16,4-4-10-16,-2-3 0 15,3-6-2-15,-2-2-4 16,0-1 1-16,-7 1 0 15,6-6-6-15,-3-3 5 16,-2-8-4-16,6-8 0 16,0-8-3-16,6-9 0 15,0-7-1-15,0-4-2 16,0-3-39-16,0 0-61 16,3-9-69-16,2-12-45 15,-3-8-164-15</inkml:trace>
  <inkml:trace contextRef="#ctx0" brushRef="#br0" timeOffset="156547.21">1964 8339 617 0,'0'0'72'0,"0"0"55"0,0 0-18 0,0 0-52 0,0 0-8 0,0 0-33 0,-58 2-1 15,44-1 21-15,4 0 2 16,1-1 2-16,0 2-2 16,-3-1-9-16,0 1-8 15,0 1-4-15,0-2-3 0,3-1 6 16,6 0 2-16,3 0 0 15,0 0-4-15,0 0-18 16,3 0-11-16,16 0 11 16,5 0 0-16,9 0 0 15,9 0 1-15,5 0 0 16,9-3-1-16,7 0-1 16,5 0 1-16,5 1 1 15,2-1 1-15,7 0 3 16,4 0-5-16,4 0 0 15,-6 2 0-15,-4 1-1 16,-10-2 1-16,-7 2-24 16,1 0 7-16,-4 0-2 0,-8 0 8 15,-7 0-5 1,-8 0 3-16,-13 0 9 0,-6 2 4 16,-8-1-2-16,-3-1 2 15,-2 0 0-15,4 0 3 16,2 0 5-16,6 0 3 15,0 2 5-15,1-2 12 16,-1 0-13-16,-6 0-2 16,-2 0-7-16,-7 0-6 15,-2 0-5-15,0 0-91 16,-14 0-192-16</inkml:trace>
  <inkml:trace contextRef="#ctx0" brushRef="#br0" timeOffset="157863.23">1380 10363 93 0,'0'0'844'0,"0"0"-815"0,0 0 143 0,0 0-104 15,0 0-61-15,-10 90 58 0,-4-19 16 0,1 12 5 0,-2 13 1 0,-3 11-19 16,-4 13 0-16,-5 11-18 16,-4 8-3-16,-2 6-5 15,0 6-15-15,2 1 4 0,2-2-8 16,7-6-2-1,4-14-9-15,2-5-5 0,7-13-4 16,1-12-3-16,2-15 3 16,2-18 1-16,0-10-4 15,2-9-2-15,-3-13-2 16,4-13-8-16,1-10-14 16,0-12-37-16,0 0-14 15,0-17-36-15,8-12 22 16,9-11-118-16,-3-11-88 15,2-12-461-15</inkml:trace>
  <inkml:trace contextRef="#ctx0" brushRef="#br0" timeOffset="159215.28">1471 10321 301 0,'0'0'694'0,"0"0"-658"0,0 0 127 0,0 0-47 0,0 0-94 16,0 0-21-16,33-16 0 15,36 13 16-15,34 1 43 16,28-3-5-16,29 1-20 16,25 1-8-16,25 3-8 15,14 0 8-15,4 0-24 0,-9 3-1 16,-25 6-2-16,-22-4 0 16,-27-2 0-16,-21-3 6 15,-16 0-1-15,-15-4-4 16,-17-6 7-16,-15-2 14 15,-18 2 24-15,-10 3-18 16,-6 2-7-16,-6-1-1 16,-6 2-6-16,-6 1-1 15,-9 2 1-15,0 1 8 16,0 0 3-16,0 0-15 16,0 0-9-16,0 0-1 15,0 3 1-15,0 10 5 16,-6 7 2-16,-2 8-5 15,1 9 21-15,-3 14-5 0,-1 14-2 16,3 13 11-16,0 9-2 16,2 9 0-16,3 7-11 15,3 5 5-15,0 3-8 16,0 3-5-16,6-2-7 16,1-1 0-16,-1 0 0 15,-3-6 0-15,3-5 0 16,-3-7 0-16,2-8 0 15,-2-3 0-15,-2-3 0 16,-1-3 0-16,0-7 0 0,0-4 0 16,0-6 0-1,0-2 0-15,0-6 0 16,0-6 0-16,0-7 0 0,7-4 0 16,1-8 0-16,-2-4 0 15,0-2 0-15,-3-5 0 16,0-2 0-16,1-1 0 15,-4 0 0-15,0-4 0 16,0-1 0-16,0 0 0 16,0-2 0-16,0-1 0 15,0-1 0-15,0 1 0 16,0-3 0-16,0 1 0 16,-10 1 0-16,-1-3 0 15,-5 1 0-15,-4-1 0 16,-3 0 0-16,-3 0 0 0,-2 1 0 15,0-1 0-15,-5 0 0 16,-3 0 0-16,-13 0 0 16,-5 2 0-16,-4-2 0 15,-6 0 0-15,-5 0 0 16,5 0 0-16,0 0-14 16,6 0 3-16,4 0 8 15,-4 0 1-15,-8 0 2 16,-11 0 0-16,-10 0 0 15,-5 0 0-15,1 0 2 16,0 0 1-16,2-3 0 16,1 3 0-16,2 0-1 0,4 0-2 15,6 0-3-15,0 6 0 16,1-2 3 0,1-2 0-16,-4-2 3 0,-7 0-3 15,-6 0 3-15,0-1-2 16,0-6 0-16,3 2 4 15,10 2-4-15,-1 3 2 16,3 0-3-16,6 0 0 16,7 0 0-16,8-4-1 15,9 1-1-15,10-1 1 16,9-2-13-16,11 0-34 16,4-5-43-16,9-6-42 15,3-9-76-15,16-13-150 0,12-15-181 16</inkml:trace>
  <inkml:trace contextRef="#ctx0" brushRef="#br0" timeOffset="159947.96">4558 9615 1094 0,'0'0'52'0,"0"0"93"0,0 0 34 0,57-77-113 0,-35 58-15 15,-4 2-13-15,-3-1-13 16,-9-1 7-16,-3-2-9 16,-1-1-12-16,-2 0-9 15,0 4 3-15,0 8 4 0,-11 9 2 16,-10 1 13-16,-4 12-13 16,-6 17 4-16,2 15 11 15,1 15 0 1,2 17 13-16,4 13-7 0,4 7-7 15,5 2-6-15,4-4-1 16,0-5-6-16,3-7-6 16,3-10-4-16,-2-8-2 15,1-9 0-15,-4-5-4 16,0-11-35-16,-1-9-68 16,-2-12-78-16,0-11-129 15,1-7-304-15</inkml:trace>
  <inkml:trace contextRef="#ctx0" brushRef="#br0" timeOffset="160089.19">4195 10112 875 0,'0'0'42'16,"88"-31"-42"-16,-19 17-1 15,9 3-80-15,5-2-150 16,-3-1-318-16</inkml:trace>
  <inkml:trace contextRef="#ctx0" brushRef="#br0" timeOffset="160363.54">4906 9879 984 0,'0'0'127'16,"0"0"83"-16,0 0-90 16,0 0-22-16,0 0 2 15,0 0-33-15,-59 36-23 16,59-33-15-16,0-3-15 15,0 0-3-15,19 0-8 16,7-3 10-16,4-6-10 16,-3-1 1-16,-9 4-4 15,-9 6 1-15,-6 0-2 16,-3 22-5-16,0 21 4 16,-14 16 0-16,-8 12 2 15,-5 5-5-15,-6 0-33 16,-7 5-66-16,-11-2-100 0,-4 0-145 15,-6-4-435 1</inkml:trace>
  <inkml:trace contextRef="#ctx0" brushRef="#br0" timeOffset="161080.24">2146 11317 997 0,'0'0'79'0,"0"0"30"0,0 0 74 0,0 0-98 0,0 0-51 15,0 0-6-15,4 65 45 16,-10-9-3-16,-1 6-34 15,-5 6 17-15,6-3-22 16,0 0-18-16,-2-6-6 16,1-5-6-16,0-6-1 15,-1-9 0-15,5-5-12 16,3-7-59-16,0-10-47 16,0-11-90-16,6-6-143 15,12-10-230-15</inkml:trace>
  <inkml:trace contextRef="#ctx0" brushRef="#br0" timeOffset="161799.57">2168 11050 390 0,'0'0'556'0,"0"0"-543"16,0 0 82-16,0 0-19 16,94-26-37-16,-36 20-8 0,14-1-22 15,19-5 9 1,12 1 13-16,10 0-14 0,8 2-8 16,-5 6-2-16,-10 3-7 15,-15 0-1-15,-22 0 0 16,-18 0-2-16,-14 0-12 15,-4 0 5-15,-3 3-3 16,-2 0-6-16,-4 1 10 16,-2-1 6-16,-5 0 1 15,-3 1 2-15,-6-2 1 16,-5 2-1-16,-3 3 16 16,0 3 31-16,0 4 13 15,0 4 2-15,0 7-5 16,0 8-17-16,-3 6 9 15,-2 13-5-15,1 8 2 0,-5 8 1 16,2 5-5 0,-2 5-9-16,-2 0-12 0,-2-2-12 15,2-6 7-15,-2-7-8 16,1-6-2-16,4-6-4 16,-3-6-1-16,2-4 2 15,1-8-3-15,-2-7 0 16,5-6 2-16,-2-6 0 15,-1-7 0-15,-5-2 3 16,-2-4 4-16,-9-1-8 16,-6 0-1-16,-7-6 1 15,-6-5 1-15,-10 1-2 0,-12 1 0 16,-13 4-1-16,-10 1 1 16,-4 1-2-16,-4 3-5 15,4-2 1-15,7 2 6 16,12 0-7-16,10 0 5 15,11-1-8-15,10-2-5 16,9-1-2-16,12-3-25 16,11-1-32-16,8-4-69 15,2-5-54-15,8-3-50 16,14-3-94-16,5-6-112 16</inkml:trace>
  <inkml:trace contextRef="#ctx0" brushRef="#br0" timeOffset="162098.38">2702 11017 1029 0,'0'0'42'0,"0"0"102"0,0 0 53 0,0 0-142 0,0 0-27 0,0 0 66 16,3 122-23-16,-3-43-6 16,0 10-14-16,0 5-7 0,0 1-22 15,-1-5-9-15,1-5 4 16,0-12-17-16,0-10 0 16,0-16-2-16,0-8-41 15,0-14-75-15,0-7-85 16,0-12-101-16,0-6-199 15</inkml:trace>
  <inkml:trace contextRef="#ctx0" brushRef="#br0" timeOffset="162366.25">2257 11485 960 0,'0'0'22'0,"0"0"-17"15,139-21 51-15,-54 19-32 16,15 2 14-16,11 0 9 16,6 0-15-16,3 0 8 15,-2 0-11-15,-5 0-26 16,-17 0-1-16,-26 0 0 15,-21 0-4-15,-18-8-71 16,-16-8-164-16</inkml:trace>
  <inkml:trace contextRef="#ctx0" brushRef="#br0" timeOffset="163198.59">1459 14007 1266 0,'0'0'134'0,"0"0"-125"0,0 0 108 0,0 0-64 0,-19 122-23 15,5 5 28-15,0 27 3 16,-3 21-3-16,2 10-10 15,0-2-32-15,-1-6-15 16,-1-9 0-16,-3-12-1 16,-1-19-17-16,10-17-16 15,8-21-12-15,3-26-3 16,3-19-67-16,14-23 4 0,2-20-101 16,2-11-5-16,-3-11-165 15</inkml:trace>
  <inkml:trace contextRef="#ctx0" brushRef="#br0" timeOffset="164100.19">1513 13991 933 0,'0'0'61'0,"0"0"25"16,0 0 19-16,0 0-53 15,97-27 9-15,-22 27 13 16,19 0-17-16,25 10-5 15,20 4-3-15,22-1-24 16,19 1-3-16,11 0-13 16,2-2-8-16,-4-3-1 0,-19-3-7 15,-22-3-6 1,-25-3-2-16,-28 0 3 0,-25-2 12 16,-19-5 0-16,-8 0 5 15,-10 1 8-15,-6 2 16 16,-9 3 1-16,-5-1 5 15,-4 1-17-15,-6 1 4 16,1 0-5-16,0 0-4 16,3 10-4-16,-1 11 6 15,-2 10 9-15,1 10-7 16,-5 11-7-16,0 12 9 16,0 10 0-16,-11 11-2 15,-14 7-8-15,-5 4 1 16,-4 7-8-16,1 0 2 15,5 1-4-15,7-5 0 0,7-7 0 16,7-6 1-16,-3-5-1 16,-1 3 1-16,2-4 0 15,-1 0 0-15,4-8-1 16,3-9 0-16,3-10 2 16,0-7-2-16,0-6-1 15,0 0 1-15,0-3 0 16,0-4 3-16,0-3-2 15,-3-4 1-15,-3-5 0 16,3-4-2-16,-3-3 1 0,0-3 3 16,3 1 14-1,-5-5-2-15,-1-3-6 0,-4-1-8 16,-4-3 2-16,-3 0 2 16,-7 0 1-16,-6 0-4 15,-4-5 7-15,-11-1-6 16,-9-2 9-16,-13 3 5 15,-9 2-8-15,-11 1-5 16,-5 2-1-16,-11 0-1 16,-7 9-1-16,-7 8-2 15,-9 5-12-15,0 4 1 16,7-1-2-16,14-2-12 16,22-7-25-16,26-9 24 15,23-7-9-15,18 0-59 16,13-16-72-16,6-16-69 0,9-14-175 15</inkml:trace>
  <inkml:trace contextRef="#ctx0" brushRef="#br0" timeOffset="164750.81">4513 13436 1004 0,'0'0'36'16,"0"0"43"-16,0 0 134 0,0 0-105 0,0 0-73 0,-94 3-24 16,75 62 58-16,2 21-1 0,1 18 5 15,4 11-16-15,2-3-13 16,1-6-21-16,-2-7-17 16,-3-14-2-16,-5-12-3 15,-3-12 0-15,-3-15 0 16,0-14-1-16,0-17-19 15,0-15-76-15,1-2-73 16,2-33-24-16,-2-9-34 0,5-9 50 16,4 4 92-16,7 5 84 15,8 10 76-15,0 7 22 16,8 6 22-16,16 3 26 16,9 1-44-16,14 3-57 15,11 1-30-15,8 3-14 16,4-1-2-16,-1-1-29 15,-2-3-150-15,-3-9-114 16,-6-7-409-16</inkml:trace>
  <inkml:trace contextRef="#ctx0" brushRef="#br0" timeOffset="164893.32">4866 13703 1020 0,'0'0'219'15,"0"0"-208"-15,-36 95 151 16,15-27-47-16,7 6-44 0,7-3-25 15,2-9-34-15,2-9-10 16,-1-7-2-16,1-10-68 16,2-9-97-16,-1-14-200 15</inkml:trace>
  <inkml:trace contextRef="#ctx0" brushRef="#br0" timeOffset="165054.87">4778 14021 663 0,'0'0'458'0,"83"-5"-443"16,-25 5 34-16,3 0-25 0,-4 2-21 15,-9 6-3 1,-13-1-49-16,-19-3-153 0,-16-1-339 16</inkml:trace>
  <inkml:trace contextRef="#ctx0" brushRef="#br0" timeOffset="165680.51">2080 14680 1072 0,'0'0'93'0,"0"0"12"0,0 0 90 0,0 0-103 0,0 0-51 16,0 0-13-16,-13 61 25 16,-2-1 2-16,-2 13 3 15,2 11-23-15,3 5-2 16,1-1-9-16,0-4-9 0,6-13-10 15,2-10-4-15,3-11-2 16,0-14 1-16,0-12-10 16,0-12-39-16,0-12-37 15,5 0-76-15,1-28-2 16,9-12-82-16,0-15-164 16</inkml:trace>
  <inkml:trace contextRef="#ctx0" brushRef="#br0" timeOffset="166245.19">2077 14558 445 0,'0'0'473'0,"0"0"-461"16,0 0 61-16,91-36 49 16,-43 29-58-16,19-2 15 15,12 3-6-15,21 1-5 16,10-1-11-16,5 3-34 15,-4 0-8-15,-14 0-15 16,-17-1-2-16,-20 0 0 16,-18-2-2-16,-20 2-1 15,-8 1 5-15,-4-1 0 16,-4 0 8-16,-3 3-3 16,0 1 2-16,-3 0 21 15,0 0-10-15,0 5 2 16,0 17-7-16,0 14 15 0,0 12 6 15,0 11 1-15,-9 9-11 16,-3 8 6 0,0 2-1-16,0 5-7 0,-3 0-2 15,0-3 3-15,-3-3-13 16,-2-8-6-16,0-8 1 16,2-8-4-16,0-7 2 15,2-8 2-15,4-9-5 16,2-6 0-16,2-6 1 15,2-6 0-15,0-3 0 16,-3-2 2-16,-1-2 1 16,-4-2 0-16,-7-2 0 15,-10 0 0-15,-11-5-1 0,-13-6-1 16,-15 2 0-16,-11-1-1 16,-7 4-1-16,2 0-1 15,8 2-6-15,8 0-15 16,16-2-41-16,14-2-83 15,9-5-43-15,13-7-95 16,6-6-215-16</inkml:trace>
  <inkml:trace contextRef="#ctx0" brushRef="#br0" timeOffset="166522.6">2593 14503 1037 0,'0'0'163'0,"0"0"-94"0,0 0 59 0,0 112 9 0,-12-25-51 0,0 11-12 15,2 4-14-15,3 0-19 16,-1-8-22-16,2-9-13 15,0-14-6-15,-1-13 0 16,2-16-9-16,-1-11-69 16,3-12-87-16,-1-16-136 0,-1-3-269 15</inkml:trace>
  <inkml:trace contextRef="#ctx0" brushRef="#br0" timeOffset="166746.82">2072 14961 1268 0,'0'0'108'0,"0"0"-84"16,81 5-8-16,4 5 49 15,24 1-45-15,10-3-14 0,-2 1-1 16,-7-2-5-1,-19-1-3-15,-21-1-81 0,-21 1-244 16,-19-2-506-16</inkml:trace>
  <inkml:trace contextRef="#ctx0" brushRef="#br0" timeOffset="169862.75">4063 3566 810 0,'0'0'148'0,"0"0"-30"0,0 0-96 0,0 0-17 0,0 0 6 16,-79 90 41-16,55-51-10 16,3-3-6-16,4-3-22 15,1-4-12-15,4-6-2 0,2-5-3 16,4-9-67-16,3-3-31 15,3-6-23-15,0 0-90 16,0-8 69-16,0-15 60 16,3-7 30-16,0-2 55 15,0 1 49-15,4 6 85 16,-4 10 28-16,0 11-48 16,3 4-63-16,5 19-49 15,8 19-2-15,9 12 4 16,7 5-2-16,2 2-2 15,-4-2-10-15,-2-5-317 16</inkml:trace>
  <inkml:trace contextRef="#ctx0" brushRef="#br0" timeOffset="170811.61">2259 7929 997 0,'0'0'61'0,"0"0"136"0,0 0-125 0,0 0-38 0,0 0-17 0,-6 74 34 0,-3-32-32 0,-3-3-7 0,0-2-11 0,-1-4-1 16,-1-4-64-16,1-8-169 16,1-8-126-16</inkml:trace>
  <inkml:trace contextRef="#ctx0" brushRef="#br0" timeOffset="170963.16">2068 8012 463 0,'0'0'731'0,"0"0"-620"15,0 0-46-15,0 0-59 16,0 0-6-16,0 0 2 16,97 68-2-16,-66-50-12 15,-1 1-146-15,-3-4-131 16,-3-1-541-16</inkml:trace>
  <inkml:trace contextRef="#ctx0" brushRef="#br0" timeOffset="172364.51">2489 11150 1059 0,'0'0'134'0,"0"0"-52"0,0 0 53 16,0 0-110-16,-91 69 0 0,73-25 14 0,-3 3-18 0,3-2-11 16,2-4-10-16,-2-4 0 15,9-8-11-15,1-8-73 16,4-7-96-16,1-10-55 0,3-4-99 15,0-9-116-15</inkml:trace>
  <inkml:trace contextRef="#ctx0" brushRef="#br0" timeOffset="172502.91">2279 11215 524 0,'0'0'180'0,"0"0"85"16,0 0-92-16,0 0-80 15,0 0-46-15,0 0 7 16,86 21-13-16,-40 12-24 15,9 1-17-15,2-2-1 16,-2-2-176-16,-7-2-395 16</inkml:trace>
  <inkml:trace contextRef="#ctx0" brushRef="#br0" timeOffset="173303.26">2420 14648 1310 0,'0'0'26'0,"0"0"125"0,0 0 20 0,0 0-123 0,0 0-22 15,0 0 45-15,-49 112-41 16,29-70-11-16,1-1-15 0,-3-2-2 16,4-5-2-16,-3-2-19 15,6-8-88-15,3-9-153 16,5-14-174-16,2-1-418 16</inkml:trace>
  <inkml:trace contextRef="#ctx0" brushRef="#br0" timeOffset="173451.64">2265 14665 1143 0,'0'0'137'15,"0"0"-129"-15,0 0 3 16,0 0 12-16,109 68-7 16,-57-35-16-16,0-1-57 15,-5-3-243-15</inkml:trace>
  <inkml:trace contextRef="#ctx0" brushRef="#br0" timeOffset="175644.85">4673 3577 712 0,'0'0'52'0,"0"0"104"0,0 0-97 0,0 0-31 0,0 0 9 0,0 0-17 16,-55 38-6-16,55-34-5 0,0 1-1 15,0-5-1-15,0 0-6 16,0 0-1-16,0 0 11 16,0-3 9-16,4-7 2 15,-2 0 0-15,-2 1 5 16,0 2 7-16,0 2-7 15,0 0-25-15,0 3-2 16,0 0-37-16,0 2-73 16,0 0-59-16,0 0-261 15</inkml:trace>
  <inkml:trace contextRef="#ctx0" brushRef="#br0" timeOffset="176596.72">2941 8032 776 0,'0'0'124'0,"0"0"20"0,0 0-13 0,0 0-100 0,0 0-21 0,0 0 14 0,0 72-1 0,0-45-18 0,-3-4-4 16,-3-1 1-16,-1-2-2 15,-1-5-10-15,-1-4-95 16,0-4-79-16,2-7-223 15</inkml:trace>
  <inkml:trace contextRef="#ctx0" brushRef="#br0" timeOffset="176760.57">2842 7970 1136 0,'0'0'110'15,"0"0"-46"-15,0 0 40 16,42 93-53-16,2-64-21 15,8-1-28-15,1-3-2 16,-2-3-51-16,-6-2-291 16</inkml:trace>
  <inkml:trace contextRef="#ctx0" brushRef="#br0" timeOffset="177834.24">3184 11133 950 0,'0'0'155'0,"0"0"-82"0,-49 96 59 0,24-52-68 15,-2-3-48-15,3-3-12 16,1-5-4-16,3-7-8 16,3-6-85-16,4-7-104 15,4-10-97-15,3-3-228 16</inkml:trace>
  <inkml:trace contextRef="#ctx0" brushRef="#br0" timeOffset="177968.64">2977 11240 787 0,'0'0'252'0,"0"0"-80"16,0 0-143-16,0 0 21 16,76 104-13-16,-36-59-21 15,0 1-12-15,4 2-4 16,-6 0-59-16,-8-3-484 0</inkml:trace>
  <inkml:trace contextRef="#ctx0" brushRef="#br0" timeOffset="178861.5">3032 14709 756 0,'0'0'350'0,"0"0"-263"0,0 0 24 0,0 0-44 16,-82 74-12-16,61-42-5 16,0-3-23-16,0-1-20 15,2-2-7-15,2-5-5 16,3-1-91-16,3-7-122 15,-1-7-136-15,3-6-388 16</inkml:trace>
  <inkml:trace contextRef="#ctx0" brushRef="#br0" timeOffset="179011.87">2796 14734 778 0,'0'0'302'0,"0"0"-249"0,0 0 49 16,85 54-9-16,-40-23-82 15,4 0-11-15,-2 3-2 16,-7-2-208-16,-9 0-448 16</inkml:trace>
  <inkml:trace contextRef="#ctx0" brushRef="#br0" timeOffset="180824">4079 4137 851 0,'0'0'62'0,"0"0"106"0,0 0-5 15,0 0-73-15,0 0-8 0,0 0-48 16,0 0-23-16,-83 63 7 16,66-24-4-16,-1-3-7 15,2 1-4-15,4-4-3 16,1-4-18-16,1-4-90 16,4-5-66-16,2-7-72 15,1-9-187-15</inkml:trace>
  <inkml:trace contextRef="#ctx0" brushRef="#br0" timeOffset="180980.9">3884 4260 494 0,'0'0'426'15,"0"0"-218"-15,0 0-119 16,0 0-58-16,0 0 49 16,91 62-8-16,-45-34-47 15,-1-3-17-15,-2 1-8 16,-7 0-26-16,-8-1-246 15,-10 0-376-15</inkml:trace>
  <inkml:trace contextRef="#ctx0" brushRef="#br0" timeOffset="181984">2232 8390 1057 0,'0'0'90'16,"0"0"-33"-16,0 0-33 0,0 0-23 0,-61 111 0 0,40-68-1 0,3-5-1 15,2-6 0-15,5-7-83 16,3-14-63-16,2-11-94 15,1 0-6-15,2-23-132 0</inkml:trace>
  <inkml:trace contextRef="#ctx0" brushRef="#br0" timeOffset="182106.08">2077 8471 345 0,'0'0'211'0,"0"0"50"16,0 0-89-16,0 0-65 0,0 0-107 16,0 0 0-16,58 57 1 15,-11 4 0-15,3 7-1 16,-2 0-1-16,-6-2-254 15</inkml:trace>
  <inkml:trace contextRef="#ctx0" brushRef="#br0" timeOffset="182779.64">2344 11554 1035 0,'0'0'116'0,"0"0"-82"0,0 0 132 0,0 0-76 16,-10 110-25-16,1-66-30 15,-3-4-24-15,4-1-11 0,1-7 0 16,-1-2-3 0,0-8-54-16,0-4-105 0,2-10-84 15,0-8-176-15</inkml:trace>
  <inkml:trace contextRef="#ctx0" brushRef="#br0" timeOffset="182924.68">2220 11662 1053 0,'0'0'132'16,"0"0"-67"-16,0 0 5 16,29 86-15-16,2-49-17 15,11 0-27-15,4 1-11 16,3 0-44-16,-4 0-257 16</inkml:trace>
  <inkml:trace contextRef="#ctx0" brushRef="#br0" timeOffset="183708.85">2444 15227 1252 0,'0'0'169'0,"0"0"-150"0,0 0 53 0,0 0-37 0,-91 59-32 0,69-32-2 16,-5 1-1-16,0 0-46 16,-1-3-106-16,7-8-89 0,0-8-80 15,3-9-157-15</inkml:trace>
  <inkml:trace contextRef="#ctx0" brushRef="#br0" timeOffset="183860.46">2198 15175 690 0,'0'0'362'0,"0"0"-218"0,0 0 50 16,0 0-175-16,0 0 21 16,0 0-4-16,115 105-26 15,-75-72-10-15,0-3-1 16,-4-4-128-16,-9-7-206 15,-3-9-644-15</inkml:trace>
  <inkml:trace contextRef="#ctx0" brushRef="#br0" timeOffset="184937.4">4636 4160 1136 0,'0'0'151'0,"0"0"66"0,0 0-118 0,0 0-29 0,0 0-20 0,0 0-30 0,-18 64 1 16,6-24-3-16,-3-1-14 16,-6 0-3-16,-1-4-2 15,-4-4-23-15,4-7-81 16,4-4-64-16,2-11-93 16,5-4-144-16,1-5-414 15</inkml:trace>
  <inkml:trace contextRef="#ctx0" brushRef="#br0" timeOffset="185084.13">4437 4303 983 0,'0'0'168'15,"0"0"-67"-15,0 0-22 0,0 0 19 16,117 91-47-16,-59-63-41 16,9 0-10-16,-3-2-42 15,-10-5-222-15,-17-5-415 16</inkml:trace>
  <inkml:trace contextRef="#ctx0" brushRef="#br0" timeOffset="186006.53">2933 8557 475 0,'0'0'885'0,"0"0"-885"0,0 0 86 0,-25 79-26 0,10-45-45 0,-1-5-7 0,-4 0-8 0,1-4-6 0,-2-6-109 0,3-6-115 0,2-7-145 16</inkml:trace>
  <inkml:trace contextRef="#ctx0" brushRef="#br0" timeOffset="186145.83">2812 8603 1143 0,'0'0'32'15,"0"0"70"-15,47 83-44 16,-10-43-37-16,11-1-16 16,4 3-5-16,-7-7-108 15,-12-6-436-15</inkml:trace>
  <inkml:trace contextRef="#ctx0" brushRef="#br0" timeOffset="187042.41">3201 11676 1344 0,'0'0'85'0,"0"0"49"0,0 0-50 0,0 0-76 0,0 0 2 16,-105 94-4-16,81-66-6 0,-1-3 0 15,4-1-10-15,0-7-34 0,8-4-32 16,8-10-36-16,5-3-64 16,0-9 72-16,1-16-18 15,13-7 87-15,6-1 29 16,-3 5 6-16,1 10 3 15,-4 13 43-15,-3 5 38 16,3 28-50-16,3 15 9 16,8 7-22-16,3 3-21 15,2-2-62-15,0-3-415 16</inkml:trace>
  <inkml:trace contextRef="#ctx0" brushRef="#br0" timeOffset="187759.93">3017 15118 1221 0,'0'0'115'0,"0"0"6"0,-76 76-48 0,49-46-52 0,2-4-18 0,1-4-3 16,7-4 0-16,3-8 0 16,9-5-13-16,4-5-57 15,1-7-32-15,1-18-11 0,15-4 42 16,1 1 47-16,1 8 14 16,-3 11 10-16,-2 9 24 15,2 13 26-15,6 19 14 16,12 6-35-16,12 5-19 15,10-2-10-15,6-1-16 16,-1-7-222-16,-7-7-510 16</inkml:trace>
  <inkml:trace contextRef="#ctx0" brushRef="#br0" timeOffset="191259.31">4540 3582 395 0,'0'0'197'0,"0"0"-22"0,0 0-23 0,0 0-63 16,0 0-19-16,0 0-9 15,0 0-7-15,0-1-8 16,0 1 5-16,0 0-2 16,0 0-1-16,0 0-16 0,3-1-14 15,0-2-10 1,5-1-5-16,5-5-3 0,4 0 0 15,6-4-82-15,6-2-119 16,2-2-25-16,5-4-175 16</inkml:trace>
  <inkml:trace contextRef="#ctx0" brushRef="#br0" timeOffset="192348.55">3814 3239 257 0,'0'0'1250'0,"0"0"-1205"0,0 0 117 0,0 0-82 0,0 0-1 0,0 0-7 15,-33 0-23-15,31 0-6 16,-1 0-33-16,3 0-10 15,-1 0 0-15,1 0 0 16,0 0 0-16,0 0 0 16,0 0 0-16,0 0 0 15,0 0 0-15,0 0 0 16,0 0 0-16,0 0 0 0,0 0-23 16,0 0-70-1,0 0-89-15,12 5-69 0,15-1-17 16,1-3-73-1,5-1-231-15</inkml:trace>
  <inkml:trace contextRef="#ctx0" brushRef="#br0" timeOffset="192824.88">4819 3156 1525 0,'0'0'56'0,"0"0"78"0,0 0-43 0,-82 0-30 0,79 0 4 0,3 0-51 0,0 0-14 16,0 0-11-16,0 0-58 16,0 0-69-16,2 0-114 15,4 2-186-15</inkml:trace>
  <inkml:trace contextRef="#ctx0" brushRef="#br0" timeOffset="193307.38">4055 4848 1015 0,'0'0'121'0,"0"0"-66"0,0 0 15 0,0 0-32 0,0 0 5 0,0 0-43 0,39-11-35 16,-13-5-217-16,3-3-497 16</inkml:trace>
  <inkml:trace contextRef="#ctx0" brushRef="#br0" timeOffset="193456.87">4706 4855 1305 0,'0'0'11'16,"0"0"-11"-16,0 0-29 0,0 0-112 15,0 0-85 1</inkml:trace>
  <inkml:trace contextRef="#ctx0" brushRef="#br0" timeOffset="203609.42">16304 2389 734 0,'0'0'301'0,"0"0"-120"0,0 0 40 0,0 0-67 0,0 0-34 16,0 0-35-16,0 0-29 16,0-69-8-16,0 69-20 15,0 1-26-15,0 15 1 16,0 4-2-16,0 7 5 0,0 1-2 16,0 1-4-16,3 1 0 15,-1 4-41-15,2 5-97 16,5 1-131-1,7-7-189-15</inkml:trace>
  <inkml:trace contextRef="#ctx0" brushRef="#br0" timeOffset="204342.97">18955 2426 1356 0,'0'0'179'0,"0"0"50"0,0 0-153 0,0 0-32 15,0 0-24-15,0 0-12 16,-6 15-8-16,2 5 1 0,0 4 0 16,1 7-1-1,-5 7-81-15,-3 6-97 0,-6 1-127 16,3-6-314-16</inkml:trace>
  <inkml:trace contextRef="#ctx0" brushRef="#br0" timeOffset="205341.81">15518 3392 862 0,'0'0'331'0,"0"0"-313"0,0 0 130 0,0 0-100 0,96-41-5 0,-68 28-16 0,-3-2-6 16,-4-2 28-16,-4-3 13 15,-6-1-12-15,-6-2 2 16,-4-2 6-16,-1 0-14 0,0 1-14 16,-1 4-9-1,-5 4 1-15,-3 8 4 0,3 4-3 16,3 4-14-16,0 0-4 15,1 0 1-15,2 0 3 16,-3 0 0-16,0 11 4 16,-5 7 7-16,0 8 0 15,1 8 1-15,1 3-21 16,2 8 0-16,4-1 0 16,0 8 0-16,0 2 0 15,0 3 0-15,0 0 0 16,0 2 0-16,2 2 0 15,1 2 0-15,-1-1 0 16,-1-7 0-16,1-8 0 16,-2-6 0-16,0-6 0 0,0-8 0 15,0-8 0-15,0-5 0 16,0-7 0-16,0-2 0 16,0-5-27-16,0-3-65 15,0-20-78-15,-8-9-151 16,-11-7-169-16</inkml:trace>
  <inkml:trace contextRef="#ctx0" brushRef="#br0" timeOffset="205503.53">15440 3695 1086 0,'0'0'175'0,"0"0"-11"0,0 0-30 0,0 0-64 0,84-64-9 0,-30 55-24 16,4 2-27-16,1 0-8 0,1 0-2 15,-3 0-29-15,-6-2-161 16,-1-2-145-16,-6 0-207 16</inkml:trace>
  <inkml:trace contextRef="#ctx0" brushRef="#br0" timeOffset="205720.79">16289 3430 1073 0,'0'0'250'0,"0"0"-35"16,0 0-18-16,0 0-80 15,0 0-55-15,0 0-41 16,-13 48 4-16,-6-4 19 0,0 5-16 16,3 1-13-1,-2-1-15-15,3 1 0 0,-1-7 0 16,1-3-3-16,1-6-41 16,3-8-46-16,0-6-85 15,2-8-76-15,-1-12-95 16,-1 0-142-16</inkml:trace>
  <inkml:trace contextRef="#ctx0" brushRef="#br0" timeOffset="205924.7">15981 3602 480 0,'0'0'545'0,"0"0"-428"16,0 0 85-16,0 0-75 15,0 0-32-15,0 0-46 16,20-14-8-16,4 41 25 15,6 10-6-15,6 3-32 16,3 3-15-16,4-4-9 16,3-2-4-16,2-9-1 15,3-5-106-15,2-6-130 16,-1-7-188-16</inkml:trace>
  <inkml:trace contextRef="#ctx0" brushRef="#br0" timeOffset="206211.06">16643 3791 1188 0,'0'0'250'15,"0"0"-115"-15,0 0 16 16,0 0-92-16,0 0 29 16,0 0-31-16,100-8-20 15,-87 26-22-15,-13 4-5 16,0 1 7-16,-15 6 0 15,-7-1-1-15,1-3-12 16,3-2-1-16,11-6-3 16,7-3 0-16,0-1 0 15,19-6-3-15,21-3-2 16,13-4-2-16,6 0-18 16,1-1-43-16,-3-11-54 0,-8 1-94 15,-9-3-120 1,-5-3-239-16</inkml:trace>
  <inkml:trace contextRef="#ctx0" brushRef="#br0" timeOffset="206740.81">17188 3430 917 0,'0'0'205'0,"0"0"-64"0,0 0 66 0,0 0-57 0,0 0-15 16,0 0-65-16,0-55-41 16,0 71-13-16,-6 14-16 15,-2 16 24-15,0 7 4 16,5 5-8-16,3 0-3 16,0-2-13-16,2-5 3 15,12-8-5-15,3-12-2 0,3-13-1 16,5-10 1-16,4-8 0 15,5-2 6-15,3-22-4 16,2-14 3-16,-3-9 4 16,-8-11 1-16,-4-7 14 15,-9 5-10-15,-6 9-8 16,-5 16-6-16,-4 13 0 16,0 10 0-16,0 7 0 15,0 4 0-15,0 1-7 16,0 0-75-16,5 4-140 15,2 10-182-15,4 2-406 16</inkml:trace>
  <inkml:trace contextRef="#ctx0" brushRef="#br0" timeOffset="206967.92">17842 3645 1307 0,'0'0'299'0,"0"0"-271"16,0 0 68-16,0 0-10 15,100 35 1-15,-48-28-60 16,2-4-24-16,-3-3 0 16,-8 0-3-16,-7-5-15 0,-12-6-70 15,-6-4-92-15,-12-2-172 16,-6-3-247-16</inkml:trace>
  <inkml:trace contextRef="#ctx0" brushRef="#br0" timeOffset="207161.61">18113 3420 737 0,'0'0'624'0,"0"0"-504"16,0 0 70-16,0 0-104 15,0 0-9-15,-74 107-12 16,65-56-27-16,3 3-14 15,2-4-8-15,-2-2-11 0,0-8-5 16,-2-6-3 0,2-6-78-16,2-5-119 0,4-11-206 15,0-9-661-15</inkml:trace>
  <inkml:trace contextRef="#ctx0" brushRef="#br0" timeOffset="207690.78">18727 3231 648 0,'0'0'85'0,"0"0"-8"16,0 0 65-16,84-93-18 16,-75 61 20-16,-5 0-34 15,-4 3-4-15,0 4 4 16,-13 2-16-16,-1 7-21 16,-1 5-28-16,2 4-16 15,-3 4 7-15,0 3-13 16,-1 0-7-16,2 9-2 15,-3 9-1-15,4 8 9 16,-2 7-10-16,4 10 1 16,0 9 2-16,3 7-7 15,2 7 5-15,-1 5 4 0,1-1-6 16,-1 3 8-16,1 2-4 16,1-1-5-16,-1 1-7 15,2-3-3-15,2-9 0 16,2-6 0-16,-1-8 0 15,1-5 0-15,-4-5 0 16,0-5 0-16,-1-7 0 16,-1-6 0-16,3-7 0 15,1-5-32-15,-2-5-90 16,2-4-90-16,-1 0-228 16,-1-21-418-16</inkml:trace>
  <inkml:trace contextRef="#ctx0" brushRef="#br0" timeOffset="207866.54">18367 3638 1006 0,'0'0'398'0,"0"0"-392"0,94-29 46 0,-38 26 15 0,5 2 23 0,0 0-65 16,-6-1-25-16,-2-1-13 15,-7-2-145-15,-9-4-168 0,-6-2-359 16</inkml:trace>
  <inkml:trace contextRef="#ctx0" brushRef="#br0" timeOffset="208358.64">18996 3403 939 0,'0'0'203'16,"0"0"-98"-16,0 0-3 16,0 0-7-16,0 0 27 15,-44 74-41-15,40-48-35 16,4 1-13-16,0-2-13 0,12 0-14 16,12-6-5-1,1-4-1-15,1-7 0 0,0-8-3 16,-3 0-18-16,-3-6-10 15,-3-11 14-15,-1-4 3 16,-2 3 7-16,-5 4 5 16,-2 7 2-16,-7 7 2 15,0 0 27-15,0 13-15 16,0 16-4-16,-9 16 32 16,-4 11-3-16,-1 8-5 15,-2 1 2-15,0-3 0 16,2-4-9-16,1-4 4 15,-2-7-13-15,-3-5-3 16,-5-10 2-16,-2-8-3 16,-5-7-5-16,1-8 3 15,0-7-8-15,4-2-4 0,11-2 0 16,5-14 0-16,9-7 0 16,0-5 0-1,5-3-11-15,20-3-9 0,9-1-22 16,10 1-64-16,8 2-144 15,-1-1-313-15</inkml:trace>
  <inkml:trace contextRef="#ctx0" brushRef="#br0" timeOffset="208610.16">19410 3771 622 0,'0'0'800'0,"0"0"-770"0,0 0 144 0,97-4-47 0,-78 20-21 0,-5 4-57 16,-14 1-22-16,0 1-2 16,-21 2-3-16,-7 2-7 15,1-1-3-15,9 0-12 16,11 1 0-16,7-2-1 16,10-3-3-16,21-6 3 15,8-3-9-15,3-9-27 16,1-3-37-16,-5 0-89 15,-2-10-132-15,-7-10-317 16</inkml:trace>
  <inkml:trace contextRef="#ctx0" brushRef="#br0" timeOffset="208909.15">19805 3392 1255 0,'0'0'119'0,"0"0"59"15,0 0-67-15,0 0-48 16,0 0 15-16,1 108-11 16,2-48-33-16,-2-1 5 15,5 0-10-15,5-6 1 16,3-14-4-16,2-12-8 0,0-16-18 16,-1-9 0-1,6-2 0-15,2-14 0 0,5-20 0 16,3-17 0-16,7-12 0 15,4-10 0-15,7 5 0 16,-1 14 0-16,-6 14 0 16,-9 15 0-16,-9 11-101 15,-3 2-223-15,-5 7-663 16</inkml:trace>
  <inkml:trace contextRef="#ctx0" brushRef="#br0" timeOffset="209234.69">20659 3704 230 0,'0'0'1413'16,"0"0"-1403"-16,0 0 24 0,94 0 32 0,-40 6-31 0,1 1-21 0,-10-3-14 15,-9-3-7-15,-6-1-61 16,-13-1-96-16,-8-19-97 15,-9-10-177-15</inkml:trace>
  <inkml:trace contextRef="#ctx0" brushRef="#br0" timeOffset="209389.69">20989 3413 36 0,'0'0'1291'0,"0"0"-1188"16,0 0 39-16,0 0-55 15,-74 104 34-15,52-23-25 16,3 2-26-16,7 0-38 15,6-9-24-15,3-10-6 16,3-8-2-16,0-7-60 16,7-12-187-16,9-16-365 0</inkml:trace>
  <inkml:trace contextRef="#ctx0" brushRef="#br0" timeOffset="209789.69">21506 3370 966 0,'0'0'42'0,"0"0"90"16,44-106 2-16,-44 74-17 15,0 12-4-15,0 7-12 16,-11 7-9-16,-8 5-12 16,-5 1-34-16,-4 0-19 15,1 25 15-15,-3 17-13 16,6 20-3-16,2 15-6 16,7 16 1-16,2 8 1 15,5 4-4-15,3-5-6 16,2-8-5-16,0-12-7 15,-1-9 0-15,-2-12 0 16,-1-12 0-16,-1-13-23 0,2-11-28 16,0-7-68-16,3-8-99 15,-1-8-236-15</inkml:trace>
  <inkml:trace contextRef="#ctx0" brushRef="#br0" timeOffset="209947.21">21161 3896 1300 0,'0'0'248'16,"0"0"-198"-16,0 0 20 15,90-47-18-15,-33 40 1 16,9-1-44-16,7-3-9 16,-3-6-98-16,0-12-159 0,-4-14-141 15</inkml:trace>
  <inkml:trace contextRef="#ctx0" brushRef="#br0" timeOffset="210132.55">21942 3431 1101 0,'0'0'296'0,"0"0"-281"15,0 0 75-15,0 0 79 16,-79 99-46-16,60-38-84 16,1 8-11-16,6 1 1 15,3-3-1-15,5-12-16 16,1-8-11-16,1-12-1 15,2-8-11-15,0-10-71 16,0-6-89-16,6-11-143 16,12 0-328-16</inkml:trace>
  <inkml:trace contextRef="#ctx0" brushRef="#br0" timeOffset="210281.65">21821 3734 912 0,'0'0'497'15,"0"0"-413"-15,0 0-36 16,0 0-6-16,88-44-11 16,-38 39-31-16,8-3-43 15,5-5-144-15,1-3-183 16</inkml:trace>
  <inkml:trace contextRef="#ctx0" brushRef="#br0" timeOffset="210464.51">22602 3632 1302 0,'0'0'70'15,"0"0"14"-15,0 0 83 16,119 14-102-16,-64-11-52 16,5-3-13-16,-7 0-14 15,-5 0-96-15,-6 0-144 16,-9-1-151-16</inkml:trace>
  <inkml:trace contextRef="#ctx0" brushRef="#br0" timeOffset="210627.07">22638 3791 1082 0,'0'0'223'15,"0"0"-203"-15,0 0 101 16,0 0-14-16,114 54-72 15,-52-49-35-15,0-3-95 16,-1-2-141-16,1-6-171 16</inkml:trace>
  <inkml:trace contextRef="#ctx0" brushRef="#br0" timeOffset="210908.61">23525 3549 1272 0,'0'0'124'0,"0"0"-23"15,0 0 76-15,-79 77-41 16,58-28-67-16,11 7-17 16,7-4-29-16,3-4-16 15,15-6 8-15,16-8-13 16,10-9-2-16,11-12 0 16,3-12-1-16,0-1 1 15,-3-15-4-15,-3-14 4 16,-5-16 1-16,-3-9 1 15,-11-4 1-15,-18 3-2 16,-12 7-1-16,-37 11-8 0,-29 6-24 16,-31 4-45-1,-34-1-135-15,-35-4-383 0</inkml:trace>
  <inkml:trace contextRef="#ctx0" brushRef="#br0" timeOffset="214157.16">15391 4594 1114 0,'0'0'180'0,"0"0"-142"0,0 0 36 0,0 0-33 0,103-4-9 0,-42-14 5 0,5-8-9 0,-9-9-21 0,-7-6 1 15,-14-5 0-15,-14-8 0 16,-12 0 4-16,-10 2 4 15,-2 7 56-15,-13 11 2 16,-1 13-15-16,-1 14-2 16,-2 7-1-16,-8 25-45 15,-6 30-8-15,2 27 10 16,3 17-2-16,8 13 4 16,7 7 2-16,2 7-6 15,4-5-3-15,1-4-4 16,1-11 1-16,-1-14-5 0,-3-10 0 15,-5-15-1-15,-5-14-33 16,2-17-42-16,-1-14-61 16,9-17-113-16,3-5-101 15,1-28-606-15</inkml:trace>
  <inkml:trace contextRef="#ctx0" brushRef="#br0" timeOffset="214304.48">15294 5045 1306 0,'0'0'38'16,"0"0"-32"-16,148-54 30 0,-57 37-33 15,9-1-3-15,1-4-53 16,-5-6-265-16,-11-7-202 16</inkml:trace>
  <inkml:trace contextRef="#ctx0" brushRef="#br0" timeOffset="214468.53">16240 4705 1059 0,'0'0'228'16,"0"0"-58"-16,0 0-31 16,0 0-88-16,-52 79 30 15,22-25-30-15,0 8-32 16,-1-1-14-16,1-2-5 16,-1-4-2-16,1-6-66 15,5-7-75-15,-2-11-105 0,6-11-114 16,-2-14-329-16</inkml:trace>
  <inkml:trace contextRef="#ctx0" brushRef="#br0" timeOffset="214626.47">15873 4950 1128 0,'0'0'244'16,"0"0"-208"-16,0 0 23 15,0 0 50-15,119 106-37 16,-68-74-58-16,0-2-14 15,-8-6-19-15,0-5-159 0,-4-3-154 16,2-6-366-16</inkml:trace>
  <inkml:trace contextRef="#ctx0" brushRef="#br0" timeOffset="-214506.87">16416 5045 1211 0,'0'0'54'0,"0"0"-49"16,0 0-10-16,0 0 1 0,0 0 4 16,123 30 3-1,-76-9 2-15,-8 4-4 0,-15 4 0 16,-15 5 25-16,-9 6 57 15,-12 0-17-15,-20 5 7 16,3-5-24-16,8-2-17 16,12-2-17-16,9-5-15 15,0-3 0-15,7-6 0 16,-4-3 3-16,-3-8 4 16,-16-3 16-16,-25-3-2 15,-5-5-21-15,0 0-10 16,9-13-59-16,16-10-74 15,17-6-176-15,4-5-247 16</inkml:trace>
  <inkml:trace contextRef="#ctx0" brushRef="#br0" timeOffset="-213936.92">17014 4845 1113 0,'0'0'112'0,"0"0"96"0,0 0-29 0,0 0-79 0,0 0-11 0,0 0-65 16,2 2-15-16,-2 44 16 0,0 12 15 16,0 3-17-16,0 0-4 15,4-5 1-15,9-5-13 16,3-7-4-16,3-9-3 16,4-13 0-16,2-9 0 15,6-11 0-15,5-2 1 16,1-15 6-16,3-14-7 15,-1-10 4-15,-4-13 1 16,-5-10-2-16,-10-7 0 16,-6 0 0-16,-8 7-3 15,-2 13-15-15,1 16-50 16,4 11-84-16,7 9-233 16,1 5-523-16</inkml:trace>
  <inkml:trace contextRef="#ctx0" brushRef="#br0" timeOffset="-213458.07">17850 4863 1595 0,'0'0'66'0,"0"0"141"0,0 0-123 0,0 0-73 0,0 0-2 0,122-6 15 0,-43 12-14 0,2-1-6 15,-12-2-4-15,-16-3 1 16,-14 0-1-16,-14 0-48 16,-10 0-103-16,-9-11-135 15,-6-6-181-15</inkml:trace>
  <inkml:trace contextRef="#ctx0" brushRef="#br0" timeOffset="-213303.73">18256 4709 1222 0,'0'0'218'15,"0"0"-135"-15,0 0 41 16,-57 89-16-16,51-29-10 0,5 4-32 16,1-5-52-1,0-7-2-15,0-6-12 0,0-4-5 16,4-6-83 0,4-8-139-16,5-12-222 0</inkml:trace>
  <inkml:trace contextRef="#ctx0" brushRef="#br0" timeOffset="-212889.78">18694 4682 1183 0,'0'0'119'0,"0"0"-57"15,115-31 82-15,-77 12-53 0,-4-4-13 16,-6-9-24-16,-5-4-23 16,-6-2 9-16,-12 1-14 15,-5 5 4-15,0 5-7 16,0 8 1-16,-9 8 3 16,0 5-5-16,-2 6-3 15,-6 2-17-15,-3 27-2 16,-2 18 2-16,-2 18 4 15,7 14 2-15,1 13 7 16,4 5 5-16,2 2-2 16,1-6-15-16,3-6-3 0,0-9 0 15,0-12 0-15,0-7 0 16,-1-12 0-16,-3-10 0 16,0-9 0-16,1-7 0 15,-1-5 0-15,-2-9-63 16,1-4-51-16,1-3-154 15,1-10-246-15</inkml:trace>
  <inkml:trace contextRef="#ctx0" brushRef="#br0" timeOffset="-212703.75">18591 5018 1356 0,'0'0'78'0,"0"0"-45"15,90-27 57-15,-35 22-33 16,6-2-37-16,3-1-20 16,0-4-3-16,-4-10-78 15,-3-3-62-15,-8-10-177 16,-4-7-147-16</inkml:trace>
  <inkml:trace contextRef="#ctx0" brushRef="#br0" timeOffset="-212073.88">19231 4716 903 0,'0'0'158'0,"0"0"48"15,0 0-60-15,0 0-19 16,0 0-79-16,0 0-2 16,-41 36 52-16,32-2-26 0,6 1-23 15,3 2-24-15,0-3-10 16,4-4-5-16,11-6-6 16,5-7-2-16,3-6-2 15,7-7-2-15,3-4-7 16,-2 0-15-16,-2-14-16 15,-6-8 2-15,-3-8 9 16,-2-2 19-16,-2-3 9 16,-4 4 2-16,-3 8 3 15,0 6-2-15,-5 7 4 16,-2 3 14-16,-1 4 2 16,1 3-9-16,-2 0-3 15,0 0-7-15,0 0-1 0,0 0-1 16,0 0 1-16,0 0-2 15,0 0-2-15,0 0 2 16,0 0 0-16,0 0 0 16,0 0 2-16,0 0-1 15,0 0-1-15,0 0 0 16,0 0 0-16,0 0 1 16,0 0 5-16,0-3 6 15,0 0-7-15,0 0 18 16,0-1-4-16,0 2-8 15,0 1-5-15,0 1 1 16,0 0 6-16,0 0 0 16,0 3-9-16,-8 17-3 0,-3 11 2 15,-3 11 1-15,-2 12 4 16,-1 7 5-16,-2 2 7 16,4-1-4-16,-1-8-3 15,2-7-7-15,1-8-6 16,1-10 0-16,0-6 0 15,2-9 0-15,0-5 0 16,0-5 0-16,-2-3-14 16,-1-1-33-16,-2 0-53 15,6 0-78-15,6 0-184 16,3-13-395-16</inkml:trace>
  <inkml:trace contextRef="#ctx0" brushRef="#br0" timeOffset="-211623.55">19719 5050 952 0,'0'0'431'0,"0"0"-290"0,0 0 50 0,0 0-113 0,0 0-58 15,0 0-20-15,0 0 0 16,97-24 2-16,-79 26-4 16,-6 8 2-16,-8 2-1 15,-4 2 1-15,0 3 0 16,-4 3 1-16,-15-2-1 15,-3 4 5-15,2 0-4 16,5 3-1-16,9 7 0 16,6 1-4-16,0 3 4 15,0-1 0-15,2-6 5 16,-2-4 31-16,0-10 1 0,0-5-1 16,-19-4-13-1,-7-5-10-15,-6-1-13 0,4 0-8 16,6 0-55-16,8-13-55 15,7-5-169-15,7-6-241 16</inkml:trace>
  <inkml:trace contextRef="#ctx0" brushRef="#br0" timeOffset="-211025.11">19812 5068 888 0,'0'0'280'0,"0"0"-163"0,0 0 71 0,0 0-66 0,0 0-45 0,0 0-54 0,-3 0-16 0,3 0 1 16,-3 0-4-16,2 0-4 15,1 0 0-15,0 0-7 16,0 0-17-16,0 0 2 15,0 0 8-15,-2 0 12 16,2 0 2-16,-2 0 0 16,2 0 0-16,0 0 4 0,0 0-4 15,0 0-2 1,0 0-49-16,0 0-13 0,0 0-5 16,0-1 8-16,4-2-28 15,9-2-20-15,-1-4-133 16,-1-3-380-16</inkml:trace>
  <inkml:trace contextRef="#ctx0" brushRef="#br0" timeOffset="-210669.4">20067 4672 1100 0,'0'0'144'0,"0"0"9"0,0 0 10 16,0 0-71-16,72 89 31 16,-58-20-52-16,-6 7-20 15,-4 0-13-15,-1-5-21 16,-1-9-1-16,-1-9-6 16,-1-10 6-16,2-16-12 15,-2-12 1-15,6-8-2 16,-2-7-2-16,5 0 0 15,10-17 9-15,6-15-4 16,6-11-5-16,-2-10 0 0,2-12 0 16,0-10 0-16,-1-5-1 15,-3 3-2-15,-4 14-14 16,-3 18-31-16,-1 21-68 16,4 14-228-16,2 10-495 15</inkml:trace>
  <inkml:trace contextRef="#ctx0" brushRef="#br0" timeOffset="-210462.42">20713 4867 1232 0,'0'0'288'16,"0"0"-258"-16,95 0 119 0,-50 1-86 15,0 2-34-15,-5-1-24 16,-7-2-5-16,-6 0-66 16,-6 0-75-16,-9-8-104 15,-1-6-130-15,-3-6-99 16</inkml:trace>
  <inkml:trace contextRef="#ctx0" brushRef="#br0" timeOffset="-210318.86">21062 4759 143 0,'0'0'659'15,"0"0"-378"-15,0 0-1 16,0 0-83-16,0 0-158 15,0 0 65-15,-46 111-5 16,32-52-39-16,5-6-24 16,3-2-20-16,0-6-16 0,0-7 0 15,1-4-72-15,5-7-127 16,0-11-179-16,1-12-457 16</inkml:trace>
  <inkml:trace contextRef="#ctx0" brushRef="#br0" timeOffset="-209972.33">21619 4621 896 0,'0'0'88'0,"0"0"-52"15,0 0 109-15,71-98-6 0,-62 65-8 16,-4 4-60-16,-5 7 5 16,0 8 12-16,0 11 14 15,-10 3-71-15,-9 17-26 16,-5 30 18-16,2 17 32 16,3 18-18-16,5 13 9 15,4-1-26-15,4 1 0 16,0-9-6-16,0-10-10 0,-1-9-4 15,-3-11 0 1,0-11-44-16,-3-11-71 0,5-14-105 16,0-13-190-16,2-7-349 15</inkml:trace>
  <inkml:trace contextRef="#ctx0" brushRef="#br0" timeOffset="-209830.65">21463 5009 789 0,'0'0'105'0,"87"-20"-43"16,-37 12-3-16,3-5-44 15,2-5-15-15,2-10-128 16,-2-14-451-16</inkml:trace>
  <inkml:trace contextRef="#ctx0" brushRef="#br0" timeOffset="-209666.69">22053 4518 1064 0,'0'0'109'15,"0"0"84"-15,0 0-56 16,0 0-15-16,-11 110-19 16,-1-43-36-16,0 0-38 15,3 2-14-15,0-7-9 16,1-9-4-16,2-11-2 16,-2-10-34-16,2-6-101 15,4-12-108-15,2-11-233 16</inkml:trace>
  <inkml:trace contextRef="#ctx0" brushRef="#br0" timeOffset="-209516.94">22116 4843 1187 0,'0'0'72'0,"0"0"-56"15,133-41 40-15,-74 32-56 16,2 2-3-16,3-5-222 15,5-4-413-15</inkml:trace>
  <inkml:trace contextRef="#ctx0" brushRef="#br0" timeOffset="-209306.1">23106 4742 1180 0,'0'0'27'15,"0"0"13"-15,95-3-32 16,-60 2-8-16,-1 0-106 16,-6 1-135-16,-8 0-259 15</inkml:trace>
  <inkml:trace contextRef="#ctx0" brushRef="#br0" timeOffset="-209158.3">23073 4865 893 0,'0'0'132'0,"0"0"28"0,0 0-4 16,0 0-26-16,0 0-69 16,120 35-61-16,-70-35-70 15,-1 0-151-15,-1-5-131 16</inkml:trace>
  <inkml:trace contextRef="#ctx0" brushRef="#br0" timeOffset="-208888.29">23752 4658 1042 0,'0'0'92'0,"0"0"81"15,-90 93-41-15,77-52-45 16,12 1-23-16,1-3-27 15,16-6-14-15,12-7 8 16,6-8-12-16,4-8-9 16,7-7-2-16,5-3 0 15,4 0-5-15,0-19 4 16,-6-8-6-16,-8-10 2 16,-7-12 2-16,-12 0-2 15,-15 2 1-15,-6 8-4 16,-17 11-8-16,-34 9-89 15,-20 2-140-15,-16 2-322 0</inkml:trace>
  <inkml:trace contextRef="#ctx0" brushRef="#br0" timeOffset="-207836.37">15622 6631 1314 0,'0'0'27'0,"0"0"97"0,0 0 28 0,0 0-110 0,99-44-29 0,-41 21-3 0,8-5-7 0,1-6 0 0,-5-12-1 15,-12-15 5-15,-21-14 0 16,-20-11 0-16,-9 1 22 15,-19 15 11-15,-14 19 4 16,-4 24 2-16,-3 19 10 16,-2 9-31-1,2 40-10-15,4 28-3 0,12 30-4 16,16 24 8-16,8 15-1 16,5 10-3-16,10 0 6 15,-3-4-18-15,-11-10 0 16,-1-13 0-16,-16-15 0 15,-20-14 0-15,-10-13 0 16,-8-14-32-16,-2-14-46 16,0-17-101-16,11-23-142 0,8-11-324 15</inkml:trace>
  <inkml:trace contextRef="#ctx0" brushRef="#br0" timeOffset="-207692.46">15324 7208 1283 0,'0'0'190'16,"0"0"-113"-16,85-64 50 16,-10 49-78-16,7 5-16 15,-8 0-33-15,-8 0-37 16,-3-3-96-16,-2-5-134 0,-1-5-209 16</inkml:trace>
  <inkml:trace contextRef="#ctx0" brushRef="#br0" timeOffset="-207224.95">16216 6831 932 0,'0'0'24'0,"0"0"131"16,0 0-94-16,0 0-30 15,0 0 57-15,0 0 31 16,58-35 3-16,-56 35 17 16,-2 0-38-16,0 0-47 15,0 4-32-15,0 23-19 16,0 16 0-16,9 16 15 16,7 11 5-16,5 9-4 15,0 2-12-15,-6-8-1 16,-5-7-5-16,-10-11-1 0,0-7-3 15,-10-9-54-15,-8-8-63 16,-1-6-87-16,2-14-117 16,4-10-215-16</inkml:trace>
  <inkml:trace contextRef="#ctx0" brushRef="#br0" timeOffset="-207003.15">16649 6972 1331 0,'0'0'89'0,"0"0"-7"16,0 0 18-16,-127 62-54 16,60-21 0-16,-3 3-30 15,4 2-14-15,5-1-2 16,7 1-39-16,5-4-81 15,4-2-82-15,8-10-118 16,9-8-237-16</inkml:trace>
  <inkml:trace contextRef="#ctx0" brushRef="#br0" timeOffset="-206606.92">16695 7295 966 0,'0'0'327'15,"0"0"-240"-15,0 0 46 16,0 0-47-16,-7 78 6 15,7-38-13-15,0-3-53 16,13-6-15-16,7-8-7 0,2-10-3 16,5-12 1-16,4-1-2 15,5-10-10-15,4-14 4 16,0-3 6-16,-7 3-3 16,-10 8 3-16,-9 10-1 15,-7 6 0-15,-7 21-2 16,0 20 3-16,-5 10 7 15,-11 5-6-15,-1 2-1 16,8-1-79-16,7-4-137 16,2-6-181-16,0-8-515 15</inkml:trace>
  <inkml:trace contextRef="#ctx0" brushRef="#br0" timeOffset="-206139.58">17489 7000 1048 0,'0'0'213'0,"0"0"-47"0,0 0 35 0,0 0-160 0,0 0-34 15,-18 95 97-15,16-31-57 16,2-1 9-16,0-6-8 15,9-5-26-15,6-9-3 16,5-7-12-16,0-11-3 16,2-10 2-16,6-9-5 15,3-6 2-15,1-2 0 16,-4-19-3-16,-1-8-14 16,-2-11-8-16,-1-10-24 15,-3-8-26-15,1 0-54 0,-1 6-54 16,3 9-176-1,1 14-395-15</inkml:trace>
  <inkml:trace contextRef="#ctx0" brushRef="#br0" timeOffset="-205937.82">18120 7265 1005 0,'0'0'263'16,"0"0"-147"-16,128 10 63 0,-78-7-130 16,-4-2-28-16,-7-1-21 15,-7 0-23-15,-5-7-75 16,-5-11-88-16,-9-7-139 16,-7-5-220-16</inkml:trace>
  <inkml:trace contextRef="#ctx0" brushRef="#br0" timeOffset="-205797.08">18487 7095 1037 0,'0'0'167'0,"0"0"43"16,0 0-104-16,0 0 10 16,-57 120-25-16,46-65-41 15,4 1-26-15,1-1-12 16,2-4-11-16,1-4-1 16,1-6-62-16,2-9-142 0,0-9-196 15,18-13-647 1</inkml:trace>
  <inkml:trace contextRef="#ctx0" brushRef="#br0" timeOffset="-205419.58">19264 7086 959 0,'0'0'50'0,"48"-100"92"16,-32 38 32-16,-5-2-54 16,-7 8-5-16,2 11-21 0,-4 14 21 15,-2 13-44-15,0 8 2 16,0 8-24-16,-3 2-18 16,-18 17-22-16,-6 21 6 15,-4 18 15-15,4 14-30 16,10 16 0-16,4 9 0 15,7 5 0-15,1-4 0 16,1-6 0-16,-6-7 0 16,-2-9 0-16,-5-10 0 15,-1-11 0-15,-2-11 0 16,-3-8-77-16,2-10-53 16,-3-9-115-16,1-10-146 15,0-5-438-15</inkml:trace>
  <inkml:trace contextRef="#ctx0" brushRef="#br0" timeOffset="-204924.03">18932 7486 797 0,'0'0'510'16,"0"0"-457"-16,94-46 110 16,-42 37-96-16,4 0-44 15,0 2-23-15,0-3-13 16,0-4-56-16,-6-6-36 15,-3-5-116-15,-1-7 23 0,-4-4 93 16,-8 3 87-16,-7 6 18 16,-14 9 136-16,-9 11 59 15,-4 7 22-15,0 0-102 16,-13 16-72-16,-3 11 55 16,-1 5-2-16,8 1-50 15,9 1 3-15,0-1-18 16,0-3-17-16,14-4-5 15,10-10-4-15,6-3-3 16,4-9-1-16,2-4-1 16,0 0-13-16,-1-19-5 15,-2-11 6-15,-5-7 3 16,-2-1 6-16,-5 6 3 16,-8 10 2-16,-7 13 9 0,-6 9 13 15,0 1-11-15,-6 34-8 16,-13 22-5-16,-4 19 31 15,0 9-14-15,1-2 7 16,-1-4-12-16,-4-10-7 16,-3-11-3-16,-1-13 1 15,-4-11-2-15,-2-10-1 16,0-11-9-16,1-9-33 16,3-4-81-16,11-1-227 15,10-19-381-15</inkml:trace>
  <inkml:trace contextRef="#ctx0" brushRef="#br0" timeOffset="-204521.57">20079 7590 1288 0,'0'0'170'0,"0"0"-30"0,0 0 19 0,0 0-124 0,0 0 42 15,-6 113-32-15,1-69-10 16,2-3-13-16,3-8-1 0,0-7-17 16,0-9 1-1,0-9-1-15,15-6-4 0,9-2 0 16,9-3 5-16,9-15 2 15,-2-6-7-15,-4-1-1 16,-6 6-1-16,-11 8 2 16,-13 11 0-16,-6 8 0 15,0 30 2-15,-21 16 0 16,-6 8-1-16,-2 3-2 16,-1-2 1-16,3-1-56 15,-3-5-133-15,3-11-182 16,-3-15-503-16</inkml:trace>
  <inkml:trace contextRef="#ctx0" brushRef="#br0" timeOffset="-203696.86">20526 7631 332 0,'0'0'1009'0,"0"0"-899"0,26-72 127 0,-14 66-115 0,5 6-65 0,5 3-23 16,1 23 5-16,0 10-19 15,-11 11-8-15,-8 2 0 16,-4-2-10-16,0-6 2 0,0-7-4 16,0-10 4-1,0-10-4-15,0-7 0 0,0-5 0 16,0-2 3-16,0 0 0 15,0 0 2-15,0 0 1 16,0 0 1-16,0 0 2 16,1 0-2-16,-1 0-6 15,2-2 2-15,-2-2-2 16,3-2-2-16,-3 0 4 16,0 1-3-16,0 1 1 15,0 1 1-15,0 1-2 16,0 2 0-16,0 0 0 15,0 0-2-15,0 0-5 16,0 0-2-16,0 0-12 16,0 0-8-16,0 0-48 0,0 0-39 15,0 0-65-15,-3 3-26 16,1 1-104-16,1-4-116 16</inkml:trace>
  <inkml:trace contextRef="#ctx0" brushRef="#br0" timeOffset="-202941.74">20681 7549 1025 0,'0'0'133'0,"0"-80"66"0,0 40 37 0,0 6-96 0,0 10-33 16,0 11-14-16,0 11-34 0,0 2-20 16,0 11-26-16,0 29-10 15,-1 22-3-15,-7 14 0 16,4 8 0-16,4-3 0 15,0-6 0-15,10-7 0 16,4-12 0-16,2-12 0 16,-2-13 0-16,-2-16 0 15,-2-9 0-15,4-6 0 16,8-6 0-16,9-22 0 16,8-16 0-16,4-15 0 15,2-17 0-15,1-14 0 16,-4-8 0-16,-4 2 0 15,-7 13 0-15,-7 15 0 16,-7 22 0-16,-6 17 0 0,-3 14 0 16,2 12 0-16,6 3-38 15,10 13-118-15,7 15-132 16,-2 9-155-16</inkml:trace>
  <inkml:trace contextRef="#ctx0" brushRef="#br0" timeOffset="-202757.54">21454 7575 1206 0,'0'0'198'0,"0"0"-82"16,0 0 14-16,96 0-30 16,-35 0-49-16,-3 0-35 0,-7 0-16 15,-8-3-5-15,-7-9-63 16,-5-3-74-16,-4-2-97 15,-6-7-90-15,-6-6-183 16</inkml:trace>
  <inkml:trace contextRef="#ctx0" brushRef="#br0" timeOffset="-202597.52">21887 7285 971 0,'0'0'156'0,"0"0"61"16,0 0-34-16,-105 67-80 15,82-4-6-15,5 11-34 16,7 3-22-16,7-2-16 15,1-6-15-15,0-5-10 0,-4-8-7 16,2-5-74-16,4-9-126 16,1-9-153-16,4-15-305 15</inkml:trace>
  <inkml:trace contextRef="#ctx0" brushRef="#br0" timeOffset="-202134.32">22573 6925 953 0,'0'0'121'0,"0"0"16"16,-31-80 89-16,17 67-113 15,1 8-24-15,-3 5-14 16,-2 0-36-16,0 9-28 15,-3 20 13-15,-1 15-6 16,1 21-6-16,-2 19 14 0,1 17 23 16,5 8-23-16,6 3-5 15,3-3 3-15,4-6-11 16,2-13-4-16,-1-12-8 16,-1-15 1-16,-5-12-2 15,-2-15-1-15,-7-11-32 16,-4-8-54-16,-6-11-91 15,1-6-149-15,3-5-233 16</inkml:trace>
  <inkml:trace contextRef="#ctx0" brushRef="#br0" timeOffset="-201772.84">22116 7570 1123 0,'0'0'76'0,"0"0"6"16,111-30 36-16,-42 26-72 0,7-1-24 15,0-1-21 1,-3-4-1-16,-6-8-64 0,-1-9-25 16,-2-10-26-16,-7-8-34 15,-8-3 91-15,-9 6 58 16,-12 8 11-16,-8 10 71 16,-4 7 51-16,-10 3 4 15,-1 5-6-15,-4 4-33 16,-1 3 3-16,0 2-28 15,0 9-55-15,-9 25-13 16,-8 15 33-16,3 15 9 16,1 4 9-16,7-4-29 0,3 0-6 15,3-10-19-15,0-8 4 16,0-8-6 0,3-8-4-16,8-8-42 15,6-5-59-15,7-9-102 0,4-8-127 16,2-3-268-16</inkml:trace>
  <inkml:trace contextRef="#ctx0" brushRef="#br0" timeOffset="-201629.85">22963 7493 1144 0,'0'0'91'15,"0"0"46"-15,0 0-64 16,83-29-73-16,-20 25-8 15,10-4-128-15,4-5-124 0,0-8-292 16</inkml:trace>
  <inkml:trace contextRef="#ctx0" brushRef="#br0" timeOffset="-201429.54">23837 7361 1235 0,'0'0'142'0,"0"0"104"16,0 0-119-16,0 0-78 16,137 2-24-16,-68 2-22 15,-3 0-3-15,-7-2-29 0,-7-2-60 16,-7 0-96-16,-10 0-72 16,-13 0-92-16,-18 0-319 15</inkml:trace>
  <inkml:trace contextRef="#ctx0" brushRef="#br0" timeOffset="-201294.11">23891 7521 1067 0,'0'0'118'15,"0"0"-10"-15,0 0-8 16,0 0-41-16,0 0-33 16,125 65-26-16,-48-65-142 0,-2 0-189 15,-1-11-485 1</inkml:trace>
  <inkml:trace contextRef="#ctx0" brushRef="#br0" timeOffset="-201025.29">24677 7308 1281 0,'0'0'61'0,"-81"18"114"16,35 20 13-16,7 15-78 16,10 6-67-16,17 3-7 15,12-4-29-15,12-6-3 0,29-8 5 16,10-11-4-1,9-14-2-15,1-13 0 0,-4-6 3 16,-5-16-5 0,-12-19 4-16,-10-18 2 0,-11-13-3 15,-14-8 0-15,-5 3 1 16,-33 9 5-16,-27 11-8 16,-19 8-2-16,-16 6-35 15,-14 0-66-15,-14-4-212 16,-18-13-321-16</inkml:trace>
  <inkml:trace contextRef="#ctx0" brushRef="#br0" timeOffset="-200342.31">22138 3820 1271 0,'0'0'191'0,"0"0"66"0,0 0-145 0,0 0-75 0,0 0-28 0,0 0-9 0,-18 83 2 16,11-37-2-16,5 7-22 16,0 6-112-16,1 7-133 15,-4 5-260-15</inkml:trace>
  <inkml:trace contextRef="#ctx0" brushRef="#br0" timeOffset="-199926.65">22229 5180 1233 0,'0'0'173'16,"0"0"-96"-16,0 0 62 16,94 25-56-16,-75-2-31 15,-11 2-31-15,-8 2-7 16,-13-1 4-16,-22-3-5 15,-4-3-2-15,6-3-10 16,14-4 1-16,13-3-2 0,6-2-21 16,33-3-9-16,22-3 4 15,14 1-20 1,13-3-46-16,7 2-98 0,13-2-183 16,3 0-581-16</inkml:trace>
  <inkml:trace contextRef="#ctx0" brushRef="#br0" timeOffset="-199140.17">23041 7979 1402 0,'0'0'258'0,"0"0"-257"0,0 0 108 0,90-9-61 0,-61 9-22 15,-4 1-16-15,-9 7-6 0,-7 1 0 16,-9-1-4-16,0 1 3 15,-22-1 8-15,-9 1 0 16,1 1-6-16,15 4-3 0,15 10-2 16,10 8-1-16,31 12 1 15,9 8 5-15,-1 6 8 16,-17-6 54-16,-20-14 2 16,-12-13-69-16,-21-20 0 15,-27-5 0-15,-10-14 0 16,-8-13 0-16,2-11-7 15,-3-6-606-15</inkml:trace>
  <inkml:trace contextRef="#ctx0" brushRef="#br0" timeOffset="-192147.79">14999 2237 1118 0,'0'0'70'0,"0"0"148"0,0 0-121 0,0 0-75 0,0 0-18 16,0 0 1-16,104-15-5 15,-40 8-15-15,0-1-111 16,-7-1-100-16,-20 0-165 15</inkml:trace>
  <inkml:trace contextRef="#ctx0" brushRef="#br0" timeOffset="-191982.4">14960 2363 993 0,'0'0'114'16,"0"0"20"-16,0 0-61 0,83-15-52 15,-20 2-7-15,6-1-14 16,-5 3-12-16,-9-3-210 16,-13-2-278-16</inkml:trace>
  <inkml:trace contextRef="#ctx0" brushRef="#br0" timeOffset="-190334.11">3711 3512 430 0,'0'0'143'0,"0"0"-7"0,0 0-39 0,0 0-15 0,0 0-32 0,0 0-5 0,-5 0 6 15,4 0-4-15,-1-2 2 16,-2-1 6-16,4 3 5 16,-3 0-26-16,3 0-4 15,-3 0-3-15,0 0-14 16,1 0-11-16,-1 0-1 15,2 0-1-15,-1 0 1 16,1 0 1-16,1 0 0 16,-3 0-2-16,1 0-62 15,1 0-110-15,1 0-85 16,0 0-211-16</inkml:trace>
  <inkml:trace contextRef="#ctx0" brushRef="#br0" timeOffset="-190183.53">3711 3512 387 0</inkml:trace>
  <inkml:trace contextRef="#ctx0" brushRef="#br0" timeOffset="-189840.04">3711 3512 387 0,'89'-39'79'0,"-95"37"-32"0,6 2 39 0,0 0-18 0,-5 0 2 15,3 0 12-15,-4 0 9 16,-3 0-15-16,-5 0-41 16,1 0-12-16,2 0 7 15,-2 0 2-15,3 3 0 16,2 0-8-16,1-2 2 16,4 1-5-16,0-1 1 15,1 5-1-15,-2-1 5 16,-2 5 2-16,0 4 13 15,-4 3-12-15,-1 5 12 16,5 5-1-16,-4 6-9 16,5 2-16-16,2 3-4 0,3-2-4 15,0-3-7-15,0-2 2 16,3-5 2-16,9-3-4 16,0-5-4-16,9-4-2 15,3-3 6-15,1-5 0 16,4-3 3-16,-1-3-3 15,-4 0-6-15,-1 0-58 16,-3-3-71-16,-2-7-33 16,-6-1-7-16,-6-2-100 15,-2 0-216-15</inkml:trace>
  <inkml:trace contextRef="#ctx0" brushRef="#br0" timeOffset="-189105.06">3190 3649 796 0,'0'0'444'0,"0"0"-359"0,0 0 12 0,0 0-14 0,0 0-6 0,0 0-41 0,-3-31-26 0,3 55-7 0,0 14 7 16,0 9 34-16,0 2-7 15,6-1-1-15,3-5-20 16,0-3-15-16,-3-5 3 15,0-8-4-15,-2-4-53 16,1-6-99-16,5-6-125 16,-4-7-78-16</inkml:trace>
  <inkml:trace contextRef="#ctx0" brushRef="#br0" timeOffset="-187193.86">5236 3464 762 0,'0'0'127'0,"0"0"0"0,0 0-54 0,0 0-4 0,0 0-8 15,0 0-19 1,-17 0-7-16,17 0 6 0,0 0-30 15,8-4-7-15,5 0 11 16,6-1 21-16,1 3-3 16,-4 2-13-16,-3 0-10 15,-2 0-4-15,-5 0-4 16,-3 2-2-16,-1 8 3 16,-2 4 5-16,0 3 10 15,-6 4-5-15,-8-1-2 16,-1 2 0-16,2-3 0 15,-2-1-4-15,3 1-1 16,3-5-2-16,-1-1-3 0,2-2 1 16,2-3-1-1,0 1 2-15,3-4 2 0,-1 1 4 16,2-3 7 0,-1-1 4-16,3 0-6 0,-1-2-9 15,1 0 2-15,0 0-7 16,0 0 0-16,0 0-11 15,13 0 11-15,9-2 3 16,4-6 2-16,7-3-4 16,1 1-1-16,5-2-3 15,-5 0-55-15,3-1-61 16,-5-1-122-16,-4-1-261 16</inkml:trace>
  <inkml:trace contextRef="#ctx0" brushRef="#br0" timeOffset="-185641.56">3238 4431 534 0,'0'0'70'0,"0"0"-12"0,0 0-8 0,0 0 41 0,0 0 19 0,0 0-29 0,-27 1 12 0,27-1 8 16,0 0-32-16,1-7-38 15,11-4-20-15,11-4 1 16,5 1 3-16,5 4 30 16,-3 3 22-16,-10 7-49 15,-6 0-16-15,-8 2-2 0,-3 12 0 16,-3 1 2 0,0 4 7-16,-3-1-3 0,-8-1-6 15,0-2-4-15,0-3-11 16,5-2-2-16,3-3 8 15,3-1 1-15,0-1-12 16,11 2 1-16,9 2 13 16,3 2 6-16,-4 2 1 15,-5-1 8-15,-5 2 8 16,-9 2 6-16,0 1-3 16,-20 1-3-16,-5 0-6 0,-4-5-11 15,4-3 0-15,0-3-58 16,1-4-126-16,3-3-74 15,6 0-406-15</inkml:trace>
  <inkml:trace contextRef="#ctx0" brushRef="#br0" timeOffset="-184425.07">5089 4357 138 0,'0'0'736'0,"0"0"-663"0,0 0 103 0,0 0-71 16,0 0 52-16,0 0-35 16,5-56 9-16,-5 56-32 15,0 0-20-15,0 2-53 16,0 16-20-16,0 6 0 15,3 4 8-15,6-2 1 16,4-1-1-16,4-8-11 16,0-5-1-16,0-6 0 15,4-6-1-15,-3 0-2 16,0-4 4-16,-2-16-3 16,-4-6 1-16,-3-3-1 15,-3-5 0-15,1 4 0 0,-7 6 2 16,0 12 1-16,0 7 4 15,0 5 15 1,0 9-4-16,0 19-16 0,0 12-2 16,0 6 1-16,3-1-1 15,5 3-26-15,-1 0-57 16,3 5-123-16,-5-3-113 16,-5 0-298-16</inkml:trace>
  <inkml:trace contextRef="#ctx0" brushRef="#br0" timeOffset="-171391.78">3566 3487 515 0,'0'0'72'0,"0"0"18"0,0 0 86 0,0 0-17 15,0 0 40-15,0 0-20 16,0 0-38-16,0 0-29 0,0 0-29 16,0 1-33-16,0-1-32 15,0 1-17-15,-3 2-1 16,0 3-80-16,3-5-169 15,0-1-329-15</inkml:trace>
  <inkml:trace contextRef="#ctx0" brushRef="#br0" timeOffset="-169160.53">15318 3552 930 0,'0'0'109'0,"0"0"102"0,0 0-68 0,0 0-67 0,0 0 17 15,0 0-15-15,0-12-23 16,0 12-21-16,0 0-3 15,0 0-13-15,0 0-7 16,0 0-3-16,0 0-2 16,0 0 6-16,0 0 1 15,-2 0-4-15,-1-1-1 16,-1-1-8-16,1 1 0 16,0 1-17-16,-3 0-71 15,-4 0-106-15,-8 0-125 0,-3 1-186 16</inkml:trace>
  <inkml:trace contextRef="#ctx0" brushRef="#br0" timeOffset="-168061.83">13616 2423 350 0,'0'0'37'0,"0"0"55"0,0 0 106 0,0 0 62 0,0 0 0 15,-15-86-41-15,9 66-46 16,0 4-28-16,-1 6-42 15,2 6-16-15,3 4-37 16,-4 3-22-16,-6 25-28 16,-7 17 2-16,-6 15-2 15,0 9 6-15,5 1 2 16,5-5-7-16,5-7 2 16,3-13-1-16,1-9-2 15,2-11 0-15,0-10-20 16,2-6-9-16,1-6-11 15,1-3-5-15,-2 0 20 16,2-24 22-16,0-16-28 16,0-18 5-16,6-17 9 0,15-11 11 15,6 0 6-15,3 7 0 16,3 15 0-16,-1 17 1 16,1 17 4-16,-3 18 13 15,-3 12-1-15,-2 1 7 16,-4 18-10-16,-4 1 18 15,-7 3-9-15,-8 3-16 16,-2 0-3-16,-16 4 1 16,-15 1-5-16,-6 2-2 15,3-7-52-15,11-5-55 16,15-4-113-16,8-12-115 16,16-5-237-16</inkml:trace>
  <inkml:trace contextRef="#ctx0" brushRef="#br0" timeOffset="-167880.23">14166 2252 977 0,'0'0'177'0,"0"0"103"0,0 0-138 16,0 0-126-16,-31 75 47 0,1-29 21 0,-4 0-53 0,-1-4-18 15,1-1-10-15,1-4-3 16,3-4-60-16,4-7-109 15,3-11-84-15,10-12-42 16,7-3-147-16</inkml:trace>
  <inkml:trace contextRef="#ctx0" brushRef="#br0" timeOffset="-167735.83">13963 2352 772 0,'0'0'250'16,"0"0"14"-16,0 0-185 15,0 0 32-15,0 0 6 16,78 92-69-16,-60-58-38 15,-3-5-10-15,0-1-34 16,-3-2-108-16,2-9-146 16,1-10-225-16</inkml:trace>
  <inkml:trace contextRef="#ctx0" brushRef="#br0" timeOffset="-167579.16">14386 2271 1221 0,'0'0'162'0,"0"0"-45"0,0 0-83 16,-18 123 51-16,10-65-34 16,2 3-41-16,-1 1-10 15,-4 1-44-15,-2-3-165 16,2-6-254-16</inkml:trace>
  <inkml:trace contextRef="#ctx0" brushRef="#br0" timeOffset="-166897.12">13499 3520 1359 0,'0'0'212'0,"0"0"-44"0,0 0 2 0,0 0-111 0,0 0-33 0,0 0-7 15,-68 98-4-15,56-42 4 16,3 2-19-16,-1-4 0 15,2-6 0-15,2-12 0 16,0-7 0-16,3-11 0 0,1-7 0 16,2-7-19-16,0-4-30 15,0 0-4-15,2-20 28 16,11-20 11-16,7-22-17 16,0-18 6-1,2-14 20-15,3-2 5 0,0 10 0 16,2 17 0-16,-3 21 9 15,-2 20 22-15,5 14 6 16,3 11-12-16,3 3 7 16,-3 10-6-16,-10 12 3 15,-13 6-17-15,-7 7-5 16,-8-1-2-16,-17 4-1 16,-4-5-4-16,3-3-16 15,5-3-63-15,10-6-83 0,10-9-180 16,1-12-151-16</inkml:trace>
  <inkml:trace contextRef="#ctx0" brushRef="#br0" timeOffset="-166739.83">13887 3345 631 0,'0'0'581'16,"0"0"-384"-16,0 0-27 16,0 0-78-16,0 0-26 15,0 0 9-15,10 115-53 16,-26-66-10-16,-3-2-12 15,1-2-30-15,2-1-93 0,2-8-89 16,1-7-119-16,2-17-270 16</inkml:trace>
  <inkml:trace contextRef="#ctx0" brushRef="#br0" timeOffset="-166557.64">13775 3468 1518 0,'0'0'108'15,"0"0"72"-15,0 0-142 16,0 0 19-16,0 0-8 16,42 92-36-16,-14-65-11 15,5-3-2-15,3-7-42 0,6-4-70 16,3-11-108 0,-2-2-109-16,-3-7-274 0</inkml:trace>
  <inkml:trace contextRef="#ctx0" brushRef="#br0" timeOffset="-166346.15">14212 3307 1294 0,'0'0'138'0,"0"0"71"15,0 0-105-15,0 0-29 16,107-18-15-16,-76 43-16 16,-12 6 2-16,-10 5-13 15,-9 2-11-15,0-3-13 16,-3-4-3-16,3-4-4 15,0-7-2-15,28-6-6 0,20-7-18 16,15-7-25-16,7 0-64 16,3-3-160-16,-2-12-213 15</inkml:trace>
  <inkml:trace contextRef="#ctx0" brushRef="#br0" timeOffset="-165576.47">13455 4735 1480 0,'0'0'49'0,"0"0"144"0,0 0-7 0,0 0-136 0,0 0-32 15,0 0-18-15,-50 83 4 0,37-9 16 16,-1-2 6 0,3-4-15-16,0-5-6 0,4-5-5 15,-4-8-1-15,7-12-1 16,1-15-24-16,1-8-15 15,2-13-21-15,0-2-5 16,5-21 49-16,10-19 15 16,1-16-5-16,3-10 7 15,2-10 1-15,4-12 0 16,3 4 4-16,4 9 5 16,5 20-2-16,-2 25 8 15,-5 22 6-15,-9 8 13 16,-3 14-4-16,-14 22-9 15,-4 13-3-15,-4 4-8 16,-19 2-5-16,1-4-5 0,2-6-18 16,7-5-79-16,10-9-103 15,3-14-242-15,18-11-313 16</inkml:trace>
  <inkml:trace contextRef="#ctx0" brushRef="#br0" timeOffset="-165412.08">14090 4716 891 0,'0'0'330'16,"0"0"-52"-16,0 0-77 16,0 0-192-16,-83 70 18 15,45-6 37-15,1 5-48 16,2-4-13-16,4-4-3 0,1-8-64 16,0-8-94-1,2-11-74-15,4-14-119 0,5-14-297 16</inkml:trace>
  <inkml:trace contextRef="#ctx0" brushRef="#br0" timeOffset="-165267.52">13725 4995 682 0,'0'0'553'0,"0"0"-383"16,0 0 5-16,0 0-164 16,0 0 86-16,89 110-46 15,-20-56-39-15,19-2-12 16,13-9-88-16,-2-10-166 15,-13-14-454-15</inkml:trace>
  <inkml:trace contextRef="#ctx0" brushRef="#br0" timeOffset="-164961.03">14420 4803 1269 0,'0'0'98'0,"-9"-82"74"16,9 59-85-16,21 14-62 16,7 9-25-16,5 22-2 15,4 25 1-15,1 12 1 16,-6 10 10-16,-11 2 12 16,-9-5-7-16,-4-2-3 0,-4-3-8 15,4-2-4 1,2-3-4-16,-1-6-37 0,-9-11-37 15,-24-12 50-15,-45-13 28 16,-35-11 76-16,-15-3 13 16,10-6-37-16,25-6-52 15,31 2-236-15,18 2-1006 16</inkml:trace>
  <inkml:trace contextRef="#ctx0" brushRef="#br0" timeOffset="-164197.31">13553 6666 1309 0,'0'0'129'0,"0"0"145"0,0 0-133 0,0 0-128 0,-30 96 56 0,15-37-20 0,3 2-19 16,2-2-12-16,1-8-6 15,3-5-9-15,0-6-3 16,-1-15 0-16,4-9 0 15,0-12 0-15,3-4 0 16,0-6 0-16,0-25-8 16,0-15 7-16,13-17-2 15,8-17 3-15,7-11 2 16,7-10-2-16,2 5 1 16,3 18 0-16,-1 24-1 0,3 29 0 15,5 23-3-15,-3 6 2 16,-6 30 1-16,-19 10-1 15,-19 3 1-15,-25-1 0 16,-27-4-1-16,-12-2 0 16,-3-7-18-16,9 0-52 15,12-7-97-15,20-11-199 16,20-12-304-16</inkml:trace>
  <inkml:trace contextRef="#ctx0" brushRef="#br0" timeOffset="-163912.67">13877 6584 439 0,'0'0'886'0,"0"0"-743"16,0 0 10-16,0 0-52 16,-49 100 19-16,27-50-48 15,-1-1-41-15,2-5-14 16,3-5-10-16,3-5-4 15,5-9 0-15,3-6-2 16,2-8-1-16,2-5-11 16,1-5-7-16,2 1-4 15,0-2-4-15,0 0-6 16,0 0 4-16,0 0 8 16,2-7-12-16,11-5-85 15,2-4-87-15,1 0-119 0,1-5-315 16</inkml:trace>
  <inkml:trace contextRef="#ctx0" brushRef="#br0" timeOffset="-163685">13783 6533 1204 0,'0'0'150'15,"0"0"-8"-15,0 0-39 16,0 0-78-16,0 0 97 15,88 105-60-15,-43-57-17 16,-1 1-24-16,-3-1-12 16,-9-4-9-16,-3-5 0 0,-4-5-23 15,-2-7-54-15,-3-9-38 16,1-6-79-16,-3-10-67 16,-6-2-110-16</inkml:trace>
  <inkml:trace contextRef="#ctx0" brushRef="#br0" timeOffset="-163445">14148 6529 1191 0,'0'0'150'16,"0"0"-19"-1,-83 62 60-15,44-17-101 0,-3 6-16 16,2-2-46-16,3-1-25 16,5-4-3-16,5-3-12 15,5-6-84-15,7-4-96 16,9-14-127-16,6-11-228 16</inkml:trace>
  <inkml:trace contextRef="#ctx0" brushRef="#br0" timeOffset="-163162.46">14363 6671 930 0,'0'0'473'0,"0"0"-457"16,0 0 170-16,0 0-88 15,0 88-18-15,12-65-43 16,10-6-23-16,7-7-11 15,4-10 3-15,1 0-4 16,-1-7 4-16,-5-3-2 16,-14 4 1-16,-6 6-5 15,-8 4-5-15,0 26 0 16,0 12 5-16,-8 11 0 16,-3 4-6-16,2 2-61 15,-2-4-132-15,-3-5-185 0,-7-11-738 16</inkml:trace>
  <inkml:trace contextRef="#ctx0" brushRef="#br0" timeOffset="-160792.64">2191 7563 1462 0,'0'0'357'0,"0"0"-348"0,0 0 22 16,0 0-31-16,0 0-1 16,0 0-25-16,0 0-106 15,-38 71-175-15,38-59-532 16</inkml:trace>
  <inkml:trace contextRef="#ctx0" brushRef="#br0" timeOffset="-160213.05">2156 10641 1609 0,'0'0'9'0,"0"0"7"0,0 0-16 0,0 0-18 0,0 0-54 0,0 0-38 15,64 93-128-15,-32-52-287 16</inkml:trace>
  <inkml:trace contextRef="#ctx0" brushRef="#br0" timeOffset="-156283.89">17268 4156 1418 0,'0'0'82'0,"0"0"-28"0,0 0 89 0,0 0-104 0,0 0-32 0,110 15 7 16,-29-11-14-16,10-1-1 15,-3 0-98-15,-9 1-136 16,-20 0-218-16</inkml:trace>
  <inkml:trace contextRef="#ctx0" brushRef="#br0" timeOffset="-155886.75">17168 5821 1015 0,'0'0'80'0,"0"0"-77"15,108-2 50-15,-56-5-40 16,4-1-13-16,4-1-62 15,-5 2-198-15,-4 0-582 0</inkml:trace>
  <inkml:trace contextRef="#ctx0" brushRef="#br0" timeOffset="-154869.62">19852 3855 1413 0,'0'0'13'0,"0"0"-7"0,0 0 43 0,0 0 0 0,0 0-22 0,121 65-1 0,-32-55-26 15,7-2-35-15,-5 0-167 16,-18 2-111-16,-16-1-240 16</inkml:trace>
  <inkml:trace contextRef="#ctx0" brushRef="#br0" timeOffset="118532">15967 11562 336 0,'0'0'444'0,"0"0"-422"0,0 0 103 0,0 0-43 0,0 0 3 0,0-75-56 15,0 66-4-15,0-1 12 0,0-4 58 16,-6-2-36-1,-15-4 1-15,-6-4-46 16,-9 1 4-16,-8-4 1 0,-4 2 36 16,-7 4-41-16,-3 3 1 15,-5 4 21-15,-3 3-27 16,-4 2 7-16,-4 5 5 16,-4 1-18-16,-6 3 20 15,0 0-22-15,6 0 0 16,-1 13 36-16,3 5-33 15,-6 5 0-15,-2 3 7 16,-1 6-9-16,4 6 11 16,7 4-11-16,2 5-2 15,7 4 16-15,4-1-15 0,2 3-1 16,10 3 3 0,3 0 1-16,8 4 0 0,4-1-4 15,3-1 0-15,4 1 2 16,3-3-2-16,7 1 0 15,6-2-1-15,6 0 4 16,5 2-2-16,0-4-1 16,9 2 0-16,9-1 0 15,9 1 0-15,4 4 0 16,5-1-1-16,6 1 2 16,10 0 0-16,6-3-1 15,5-6 0-15,1-2 5 0,0-7-5 16,-1-5 0-16,-2-7 4 15,2-5-3 1,0-6 5-16,-2-3-6 16,0-8 3-16,-3-6 4 0,0-1-3 15,0-1-4-15,3-15 7 16,2-5-6-16,0-3 6 16,-4-4-7-16,-5-1 2 15,-4-2 5-15,-6-2-6 16,-4-7-1-16,1-5 13 15,0-8-9-15,-2-9 20 16,0-6-13-16,-4-3-10 16,-4 0 17-16,-7 3-14 15,-8 4-4-15,-7-1 7 16,-9 1 6-16,0 1 9 0,-15 1-19 16,-9 4-1-16,-7 5 10 15,1 4-12-15,0 2 0 16,5 4-2-16,4 3 5 15,6 7-7-15,2 10-41 16,7 9-102-16,-2 12-34 16,-5 2-139-16,-5 8-304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9529-5CA0-46A7-9EC5-EB7D49CCEA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B544-0479-49A8-B9D8-DEBF549E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9529-5CA0-46A7-9EC5-EB7D49CCEA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B544-0479-49A8-B9D8-DEBF549E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9529-5CA0-46A7-9EC5-EB7D49CCEA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B544-0479-49A8-B9D8-DEBF549E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9529-5CA0-46A7-9EC5-EB7D49CCEA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B544-0479-49A8-B9D8-DEBF549E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0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9529-5CA0-46A7-9EC5-EB7D49CCEA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B544-0479-49A8-B9D8-DEBF549E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2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9529-5CA0-46A7-9EC5-EB7D49CCEA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B544-0479-49A8-B9D8-DEBF549E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9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9529-5CA0-46A7-9EC5-EB7D49CCEA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B544-0479-49A8-B9D8-DEBF549E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9529-5CA0-46A7-9EC5-EB7D49CCEA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B544-0479-49A8-B9D8-DEBF549E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3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9529-5CA0-46A7-9EC5-EB7D49CCEA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B544-0479-49A8-B9D8-DEBF549E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9529-5CA0-46A7-9EC5-EB7D49CCEA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B544-0479-49A8-B9D8-DEBF549E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9529-5CA0-46A7-9EC5-EB7D49CCEA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9B544-0479-49A8-B9D8-DEBF549E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B9529-5CA0-46A7-9EC5-EB7D49CCEA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544-0479-49A8-B9D8-DEBF549E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customXml" Target="../ink/ink1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vfxbook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vfxbook.com/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vfxbook.com/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customXml" Target="../ink/ink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vfxbook.com/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vfxbook.com/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customXml" Target="../ink/ink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cvfxboo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customXml" Target="../ink/ink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Optical Flow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Horn &amp; </a:t>
            </a:r>
            <a:r>
              <a:rPr lang="en-US" dirty="0" err="1"/>
              <a:t>Schunck</a:t>
            </a:r>
            <a:endParaRPr lang="en-US" dirty="0"/>
          </a:p>
          <a:p>
            <a:r>
              <a:rPr lang="en-US" dirty="0"/>
              <a:t>2. Lucas &amp; </a:t>
            </a:r>
            <a:r>
              <a:rPr lang="en-US" dirty="0" err="1"/>
              <a:t>Kanade</a:t>
            </a:r>
            <a:endParaRPr lang="en-US" dirty="0"/>
          </a:p>
          <a:p>
            <a:r>
              <a:rPr lang="en-US" dirty="0"/>
              <a:t>3. Pyramids 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8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Horn and </a:t>
            </a:r>
            <a:r>
              <a:rPr lang="en-US" dirty="0" err="1"/>
              <a:t>Schunck</a:t>
            </a:r>
            <a:r>
              <a:rPr lang="en-US" dirty="0"/>
              <a:t> Optical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23659" y="3244334"/>
            <a:ext cx="3096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Horn and </a:t>
            </a:r>
            <a:r>
              <a:rPr lang="en-US" dirty="0" err="1"/>
              <a:t>Schunck</a:t>
            </a:r>
            <a:r>
              <a:rPr lang="en-US" dirty="0"/>
              <a:t> Optical Flow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34" y="2057400"/>
            <a:ext cx="8071531" cy="4028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9200" y="6211669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Book: FUNDAMENTALS OF </a:t>
            </a:r>
            <a:r>
              <a:rPr lang="en-US" b="1" dirty="0">
                <a:solidFill>
                  <a:schemeClr val="tx2"/>
                </a:solidFill>
              </a:rPr>
              <a:t>COMPUTER VISION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b="1" dirty="0">
                <a:solidFill>
                  <a:schemeClr val="tx2"/>
                </a:solidFill>
              </a:rPr>
              <a:t>Mubarak Shah)</a:t>
            </a: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7945AF-1DB2-26F7-D3D1-DC955CB62D5F}"/>
                  </a:ext>
                </a:extLst>
              </p14:cNvPr>
              <p14:cNvContentPartPr/>
              <p14:nvPr/>
            </p14:nvContentPartPr>
            <p14:xfrm>
              <a:off x="3069720" y="1793160"/>
              <a:ext cx="5744160" cy="4876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7945AF-1DB2-26F7-D3D1-DC955CB62D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0360" y="1783800"/>
                <a:ext cx="5762880" cy="48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14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8194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2. Lucas </a:t>
            </a:r>
            <a:r>
              <a:rPr lang="en-US" sz="2800" dirty="0" err="1"/>
              <a:t>Kanade</a:t>
            </a:r>
            <a:r>
              <a:rPr lang="en-US" sz="2800" dirty="0"/>
              <a:t> Approach</a:t>
            </a:r>
          </a:p>
        </p:txBody>
      </p:sp>
      <p:sp>
        <p:nvSpPr>
          <p:cNvPr id="2" name="Rectangle 1"/>
          <p:cNvSpPr/>
          <p:nvPr/>
        </p:nvSpPr>
        <p:spPr>
          <a:xfrm>
            <a:off x="2324100" y="3581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Lucas, Bruce D., and Takeo </a:t>
            </a:r>
            <a:r>
              <a:rPr lang="en-US" dirty="0" err="1"/>
              <a:t>Kanade</a:t>
            </a:r>
            <a:r>
              <a:rPr lang="en-US" dirty="0"/>
              <a:t>. "An iterative image registration technique with an application to stereo vision." (1981): 674.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49B476-101E-D8DD-04B9-966098A8A312}"/>
                  </a:ext>
                </a:extLst>
              </p14:cNvPr>
              <p14:cNvContentPartPr/>
              <p14:nvPr/>
            </p14:nvContentPartPr>
            <p14:xfrm>
              <a:off x="363240" y="347400"/>
              <a:ext cx="8600400" cy="5467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49B476-101E-D8DD-04B9-966098A8A3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880" y="338040"/>
                <a:ext cx="8619120" cy="54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71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Lucas &amp; </a:t>
            </a:r>
            <a:r>
              <a:rPr lang="en-US" dirty="0" err="1"/>
              <a:t>Kanade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H&amp;S is proposed a error minimizer using global approach</a:t>
            </a:r>
          </a:p>
          <a:p>
            <a:r>
              <a:rPr lang="en-US" dirty="0"/>
              <a:t>L&amp;K-&gt; approach is local</a:t>
            </a:r>
          </a:p>
          <a:p>
            <a:r>
              <a:rPr lang="en-US" dirty="0"/>
              <a:t>The optical flow for pixels belonging to a local neighborhood tends to be same.. Doesn’t changes drastically</a:t>
            </a:r>
          </a:p>
          <a:p>
            <a:r>
              <a:rPr lang="en-US" dirty="0"/>
              <a:t>So, we work on a local window  ‘w(</a:t>
            </a:r>
            <a:r>
              <a:rPr lang="en-US" dirty="0" err="1"/>
              <a:t>x,y</a:t>
            </a:r>
            <a:r>
              <a:rPr lang="en-US" dirty="0"/>
              <a:t>)’ to make error estimation</a:t>
            </a:r>
          </a:p>
          <a:p>
            <a:r>
              <a:rPr lang="en-US" dirty="0"/>
              <a:t>Window size can be 3x3, 4x4,5x5……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7DF8AB-5B74-C0B7-84EF-639B1AC2D61C}"/>
                  </a:ext>
                </a:extLst>
              </p14:cNvPr>
              <p14:cNvContentPartPr/>
              <p14:nvPr/>
            </p14:nvContentPartPr>
            <p14:xfrm>
              <a:off x="517320" y="3024000"/>
              <a:ext cx="6899040" cy="229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7DF8AB-5B74-C0B7-84EF-639B1AC2D6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960" y="3014640"/>
                <a:ext cx="6917760" cy="23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09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Lucas &amp; </a:t>
            </a:r>
            <a:r>
              <a:rPr lang="en-US" dirty="0" err="1"/>
              <a:t>Kanade</a:t>
            </a:r>
            <a:r>
              <a:rPr lang="en-US" dirty="0"/>
              <a:t> Method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676400"/>
            <a:ext cx="3733800" cy="161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" y="3581400"/>
            <a:ext cx="363918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76950"/>
            <a:ext cx="56102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00" y="6253595"/>
            <a:ext cx="2000250" cy="38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9D2-3F3D-5F55-E8E0-790C28C6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ED604A-718C-4D72-14EF-9F1E4C074290}"/>
                  </a:ext>
                </a:extLst>
              </p14:cNvPr>
              <p14:cNvContentPartPr/>
              <p14:nvPr/>
            </p14:nvContentPartPr>
            <p14:xfrm>
              <a:off x="330480" y="1325520"/>
              <a:ext cx="8219160" cy="553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ED604A-718C-4D72-14EF-9F1E4C0742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120" y="1316160"/>
                <a:ext cx="8237880" cy="55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45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Lucas &amp; </a:t>
            </a:r>
            <a:r>
              <a:rPr lang="en-US" dirty="0" err="1"/>
              <a:t>Kanade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pixels in window</a:t>
            </a:r>
          </a:p>
          <a:p>
            <a:r>
              <a:rPr lang="en-US" dirty="0"/>
              <a:t>Differentiate </a:t>
            </a:r>
            <a:r>
              <a:rPr lang="en-US" dirty="0" err="1"/>
              <a:t>wrt</a:t>
            </a:r>
            <a:r>
              <a:rPr lang="en-US" dirty="0"/>
              <a:t> </a:t>
            </a:r>
            <a:r>
              <a:rPr lang="en-US" dirty="0" err="1"/>
              <a:t>u,v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1547812"/>
            <a:ext cx="35718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7134225" cy="193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02B5BF-527E-B7A8-1D06-8D79D12FCE19}"/>
                  </a:ext>
                </a:extLst>
              </p14:cNvPr>
              <p14:cNvContentPartPr/>
              <p14:nvPr/>
            </p14:nvContentPartPr>
            <p14:xfrm>
              <a:off x="360360" y="212400"/>
              <a:ext cx="8755200" cy="606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02B5BF-527E-B7A8-1D06-8D79D12FCE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000" y="203040"/>
                <a:ext cx="8773920" cy="60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425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Lucas &amp; </a:t>
            </a:r>
            <a:r>
              <a:rPr lang="en-US" dirty="0" err="1"/>
              <a:t>Kanade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pixels in window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47875"/>
            <a:ext cx="33718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1" y="3643906"/>
            <a:ext cx="3738563" cy="121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1" y="4858288"/>
            <a:ext cx="3743325" cy="202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19200" y="4066431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=&gt;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066431"/>
                <a:ext cx="5838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71600" y="5421868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=&gt;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421868"/>
                <a:ext cx="58381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63A674-63B1-E7FF-59B2-1F310D40081C}"/>
                  </a:ext>
                </a:extLst>
              </p14:cNvPr>
              <p14:cNvContentPartPr/>
              <p14:nvPr/>
            </p14:nvContentPartPr>
            <p14:xfrm>
              <a:off x="998640" y="2155680"/>
              <a:ext cx="6154560" cy="4481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63A674-63B1-E7FF-59B2-1F310D4008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9280" y="2146320"/>
                <a:ext cx="6173280" cy="45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0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Lucas &amp; </a:t>
            </a:r>
            <a:r>
              <a:rPr lang="en-US" dirty="0" err="1"/>
              <a:t>Kanade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7183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060EAF-D066-F649-AA61-DA8AFA2527C6}"/>
                  </a:ext>
                </a:extLst>
              </p14:cNvPr>
              <p14:cNvContentPartPr/>
              <p14:nvPr/>
            </p14:nvContentPartPr>
            <p14:xfrm>
              <a:off x="186480" y="477000"/>
              <a:ext cx="6841440" cy="371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060EAF-D066-F649-AA61-DA8AFA2527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120" y="467640"/>
                <a:ext cx="6860160" cy="37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4056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Lucas &amp; </a:t>
            </a:r>
            <a:r>
              <a:rPr lang="en-US" dirty="0" err="1"/>
              <a:t>Kanade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25017"/>
            <a:ext cx="6019800" cy="434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338AA1-89AF-BFA0-4033-628EAE5FE3E1}"/>
                  </a:ext>
                </a:extLst>
              </p14:cNvPr>
              <p14:cNvContentPartPr/>
              <p14:nvPr/>
            </p14:nvContentPartPr>
            <p14:xfrm>
              <a:off x="1517040" y="3023640"/>
              <a:ext cx="729000" cy="23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338AA1-89AF-BFA0-4033-628EAE5FE3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7680" y="3014280"/>
                <a:ext cx="747720" cy="24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764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Lucas-</a:t>
            </a:r>
            <a:r>
              <a:rPr lang="en-US" dirty="0" err="1"/>
              <a:t>Kanade</a:t>
            </a:r>
            <a:r>
              <a:rPr lang="en-US" dirty="0"/>
              <a:t> Variations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now want to minimize error given by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𝑥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is a window function centered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baseline="-25000" dirty="0" smtClean="0">
                        <a:latin typeface="Cambria Math"/>
                      </a:rPr>
                      <m:t>0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baseline="-25000" dirty="0" smtClean="0">
                        <a:latin typeface="Cambria Math"/>
                      </a:rPr>
                      <m:t>0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(for example, a box filter, or a Gaussian with a given scale </a:t>
                </a:r>
                <a:r>
                  <a:rPr lang="en-US" i="1" dirty="0"/>
                  <a:t>σ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Effectively, we’re assuming that all the pixels in the window have the same motion vector.</a:t>
                </a:r>
              </a:p>
              <a:p>
                <a:r>
                  <a:rPr lang="en-US" dirty="0"/>
                  <a:t>Using large windows may not do a very good job of estimating flow.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029200"/>
              </a:xfrm>
              <a:blipFill rotWithShape="1">
                <a:blip r:embed="rId2"/>
                <a:stretch>
                  <a:fillRect l="-1481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981200"/>
            <a:ext cx="6248400" cy="87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68244D-F3A4-708A-0E3E-B6B996E11C6E}"/>
                  </a:ext>
                </a:extLst>
              </p14:cNvPr>
              <p14:cNvContentPartPr/>
              <p14:nvPr/>
            </p14:nvContentPartPr>
            <p14:xfrm>
              <a:off x="2430360" y="1184760"/>
              <a:ext cx="4695840" cy="156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68244D-F3A4-708A-0E3E-B6B996E11C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1000" y="1175400"/>
                <a:ext cx="4714560" cy="15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138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Lucas-</a:t>
            </a:r>
            <a:r>
              <a:rPr lang="en-US" dirty="0" err="1"/>
              <a:t>Kanade</a:t>
            </a:r>
            <a:r>
              <a:rPr lang="en-US" dirty="0"/>
              <a:t> Method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The minimizer corresponds to the solution of</a:t>
            </a:r>
          </a:p>
          <a:p>
            <a:pPr marL="0" indent="0">
              <a:buNone/>
            </a:pPr>
            <a:r>
              <a:rPr lang="en-US" dirty="0"/>
              <a:t>   the linear system </a:t>
            </a:r>
          </a:p>
          <a:p>
            <a:pPr marL="400050" lvl="1" indent="0">
              <a:buNone/>
            </a:pPr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  <a:p>
            <a:pPr marL="857250" lvl="1" indent="-457200"/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88677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5791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>
                <a:hlinkClick r:id="rId3"/>
              </a:rPr>
              <a:t>Computer Vision for Visual Effects</a:t>
            </a:r>
            <a:endParaRPr lang="en-US" b="1" dirty="0"/>
          </a:p>
          <a:p>
            <a:pPr fontAlgn="base"/>
            <a:r>
              <a:rPr lang="en-US" b="1" dirty="0"/>
              <a:t>Richard J. </a:t>
            </a:r>
            <a:r>
              <a:rPr lang="en-US" b="1" dirty="0" err="1"/>
              <a:t>Radke</a:t>
            </a:r>
            <a:r>
              <a:rPr lang="en-US" b="1" dirty="0"/>
              <a:t>, Cambridge University Press, 2012 (Page no: 160)</a:t>
            </a:r>
          </a:p>
        </p:txBody>
      </p:sp>
    </p:spTree>
    <p:extLst>
      <p:ext uri="{BB962C8B-B14F-4D97-AF65-F5344CB8AC3E}">
        <p14:creationId xmlns:p14="http://schemas.microsoft.com/office/powerpoint/2010/main" val="35322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8194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1. Horn and </a:t>
            </a:r>
            <a:r>
              <a:rPr lang="en-US" sz="2800" dirty="0" err="1"/>
              <a:t>Schunk</a:t>
            </a:r>
            <a:r>
              <a:rPr lang="en-US" sz="2800" dirty="0"/>
              <a:t> Approach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3733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B. K. Horn and B. G. </a:t>
            </a:r>
            <a:r>
              <a:rPr lang="en-US" dirty="0" err="1"/>
              <a:t>Schunck</a:t>
            </a:r>
            <a:r>
              <a:rPr lang="en-US" dirty="0"/>
              <a:t>. Determining optical flow. </a:t>
            </a:r>
            <a:r>
              <a:rPr lang="en-US" i="1" dirty="0"/>
              <a:t>Artificial Intelligence</a:t>
            </a:r>
            <a:r>
              <a:rPr lang="en-US" dirty="0"/>
              <a:t>, 17(1-3):185–203, Aug. 1981.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F306BF-F41E-4F91-F3AE-8FDA3918EB10}"/>
                  </a:ext>
                </a:extLst>
              </p14:cNvPr>
              <p14:cNvContentPartPr/>
              <p14:nvPr/>
            </p14:nvContentPartPr>
            <p14:xfrm>
              <a:off x="1179000" y="826560"/>
              <a:ext cx="5776920" cy="399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F306BF-F41E-4F91-F3AE-8FDA3918EB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9640" y="817200"/>
                <a:ext cx="5795640" cy="40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88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Optical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Drawbacks</a:t>
                </a:r>
              </a:p>
              <a:p>
                <a:r>
                  <a:rPr lang="en-US" dirty="0"/>
                  <a:t>H&amp;S: Taylor series approximation is only valid when </a:t>
                </a:r>
                <a:r>
                  <a:rPr lang="en-US" i="1" dirty="0"/>
                  <a:t>(</a:t>
                </a:r>
                <a:r>
                  <a:rPr lang="en-US" i="1" dirty="0" err="1"/>
                  <a:t>u</a:t>
                </a:r>
                <a:r>
                  <a:rPr lang="en-US" dirty="0" err="1"/>
                  <a:t>,</a:t>
                </a:r>
                <a:r>
                  <a:rPr lang="en-US" i="1" dirty="0" err="1"/>
                  <a:t>v</a:t>
                </a:r>
                <a:r>
                  <a:rPr lang="en-US" i="1" dirty="0"/>
                  <a:t>) </a:t>
                </a:r>
                <a:r>
                  <a:rPr lang="en-US" dirty="0"/>
                  <a:t>is close to zero.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 dirty="0" err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dirty="0" err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i="1" dirty="0" err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dirty="0" err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 dirty="0" err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 dirty="0" err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𝑑𝑥</m:t>
                          </m:r>
                          <m:r>
                            <a:rPr lang="en-US" i="1" dirty="0" err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dirty="0" err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i="1" dirty="0" err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 dirty="0" err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𝑑𝑦</m:t>
                          </m:r>
                          <m:r>
                            <a:rPr lang="en-US" i="1" dirty="0" err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dirty="0" err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i="1" dirty="0" err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 dirty="0" err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𝑑𝑡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Captures only small motion , that is, with </a:t>
                </a:r>
                <a:r>
                  <a:rPr lang="en-US" i="1" dirty="0"/>
                  <a:t>u </a:t>
                </a:r>
                <a:r>
                  <a:rPr lang="en-US" dirty="0"/>
                  <a:t>and </a:t>
                </a:r>
                <a:r>
                  <a:rPr lang="en-US" i="1" dirty="0"/>
                  <a:t>v </a:t>
                </a:r>
                <a:r>
                  <a:rPr lang="en-US" dirty="0"/>
                  <a:t>each less than one pixel.</a:t>
                </a:r>
              </a:p>
              <a:p>
                <a:r>
                  <a:rPr lang="en-US" dirty="0"/>
                  <a:t>If object moves faster, the brightness changes rapidly, – 2x2 or 3x3 masks fail to estimate spatiotemporal derivatives.</a:t>
                </a:r>
              </a:p>
              <a:p>
                <a:r>
                  <a:rPr lang="en-US" dirty="0"/>
                  <a:t>This issue can be addressed using a </a:t>
                </a:r>
                <a:r>
                  <a:rPr lang="en-US" b="1" dirty="0"/>
                  <a:t>hierarchical </a:t>
                </a:r>
                <a:r>
                  <a:rPr lang="en-US" dirty="0"/>
                  <a:t>or </a:t>
                </a:r>
                <a:r>
                  <a:rPr lang="en-US" b="1" dirty="0" err="1"/>
                  <a:t>multiresolution</a:t>
                </a:r>
                <a:r>
                  <a:rPr lang="en-US" b="1" dirty="0"/>
                  <a:t> </a:t>
                </a:r>
                <a:r>
                  <a:rPr lang="en-US" dirty="0"/>
                  <a:t>approach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704" t="-2389" r="-593" b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3CCA75-A333-43BD-F612-C5D93BFCE9D3}"/>
                  </a:ext>
                </a:extLst>
              </p14:cNvPr>
              <p14:cNvContentPartPr/>
              <p14:nvPr/>
            </p14:nvContentPartPr>
            <p14:xfrm>
              <a:off x="426600" y="2520"/>
              <a:ext cx="8260200" cy="660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3CCA75-A333-43BD-F612-C5D93BFCE9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240" y="-6840"/>
                <a:ext cx="8278920" cy="66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5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1488"/>
            <a:ext cx="8534400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0" y="990600"/>
            <a:ext cx="251460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98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590800"/>
            <a:ext cx="6629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3. Pyramid Method</a:t>
            </a:r>
          </a:p>
          <a:p>
            <a:r>
              <a:rPr lang="en-US" sz="2400" dirty="0"/>
              <a:t>J. Bergen, P. </a:t>
            </a:r>
            <a:r>
              <a:rPr lang="en-US" sz="2400" dirty="0" err="1"/>
              <a:t>Anandan</a:t>
            </a:r>
            <a:r>
              <a:rPr lang="en-US" sz="2400" dirty="0"/>
              <a:t>, K. Hanna, and R. </a:t>
            </a:r>
            <a:r>
              <a:rPr lang="en-US" sz="2400" dirty="0" err="1"/>
              <a:t>Hingorani</a:t>
            </a:r>
            <a:r>
              <a:rPr lang="en-US" sz="2400" dirty="0"/>
              <a:t>. Hierarchical model-based motion estimation. In </a:t>
            </a:r>
            <a:r>
              <a:rPr lang="en-US" sz="2400" i="1" dirty="0"/>
              <a:t>European Conference on Computer Vision (ECCV)</a:t>
            </a:r>
            <a:r>
              <a:rPr lang="en-US" sz="2400" dirty="0"/>
              <a:t>, 1992.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1ED154-23EF-F4B8-9735-B06D8C732511}"/>
                  </a:ext>
                </a:extLst>
              </p14:cNvPr>
              <p14:cNvContentPartPr/>
              <p14:nvPr/>
            </p14:nvContentPartPr>
            <p14:xfrm>
              <a:off x="234360" y="2520"/>
              <a:ext cx="7805520" cy="462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1ED154-23EF-F4B8-9735-B06D8C7325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000" y="-6840"/>
                <a:ext cx="7824240" cy="46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252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upload.wikimedia.org/wikipedia/commons/thumb/4/43/Image_pyramid.svg/300px-Image_pyrami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9085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Pyramids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3772903" cy="256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" y="1219200"/>
            <a:ext cx="6096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"pyramid" is constructed by repeatedly calculating a weighted average of the neighboring pixels of a source image and scaling the image down.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This process creates a pyramid shape with the base as the original image and the tip a single pixel representing the average value of the entire image.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7B5E14-D531-984C-02E3-D4DB6E13DF42}"/>
                  </a:ext>
                </a:extLst>
              </p14:cNvPr>
              <p14:cNvContentPartPr/>
              <p14:nvPr/>
            </p14:nvContentPartPr>
            <p14:xfrm>
              <a:off x="1122480" y="2687760"/>
              <a:ext cx="7831440" cy="3928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7B5E14-D531-984C-02E3-D4DB6E13DF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120" y="2678400"/>
                <a:ext cx="7850160" cy="394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0282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3588-173F-0E66-7007-76491ACF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767B-5CDE-D5A8-EA77-09C92134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643D70-FA3A-6FF8-1CA2-5848B0EDAB89}"/>
                  </a:ext>
                </a:extLst>
              </p14:cNvPr>
              <p14:cNvContentPartPr/>
              <p14:nvPr/>
            </p14:nvContentPartPr>
            <p14:xfrm>
              <a:off x="339480" y="780840"/>
              <a:ext cx="5724720" cy="447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643D70-FA3A-6FF8-1CA2-5848B0EDAB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20" y="771480"/>
                <a:ext cx="5743440" cy="449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615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flow using pyramids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600200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048000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4191000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5334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6096000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1230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384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or </a:t>
            </a:r>
            <a:r>
              <a:rPr lang="en-US" dirty="0" err="1"/>
              <a:t>laplacian</a:t>
            </a:r>
            <a:endParaRPr lang="en-US" dirty="0"/>
          </a:p>
          <a:p>
            <a:r>
              <a:rPr lang="en-US" dirty="0"/>
              <a:t>pyramids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1512332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2600" y="2960132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4103132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5246132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6008132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0" y="114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D27E58-8084-7A1D-4996-D9A5B2FDADA3}"/>
                  </a:ext>
                </a:extLst>
              </p14:cNvPr>
              <p14:cNvContentPartPr/>
              <p14:nvPr/>
            </p14:nvContentPartPr>
            <p14:xfrm>
              <a:off x="728280" y="1135800"/>
              <a:ext cx="7122600" cy="5617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D27E58-8084-7A1D-4996-D9A5B2FDAD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920" y="1126440"/>
                <a:ext cx="7141320" cy="563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1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flow using pyramids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600200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048000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4191000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5334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6096000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1230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384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or </a:t>
            </a:r>
            <a:r>
              <a:rPr lang="en-US" dirty="0" err="1"/>
              <a:t>laplacian</a:t>
            </a:r>
            <a:endParaRPr lang="en-US" dirty="0"/>
          </a:p>
          <a:p>
            <a:r>
              <a:rPr lang="en-US" dirty="0"/>
              <a:t>pyramids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1512332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2600" y="2960132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4103132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5246132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6008132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0" y="114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2</a:t>
            </a:r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1600200" y="6210300"/>
            <a:ext cx="3886200" cy="26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19500" y="630555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flow 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endParaRPr lang="en-US" baseline="30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9FB2E9-73CD-687E-3A8F-9E80AF69F71F}"/>
                  </a:ext>
                </a:extLst>
              </p14:cNvPr>
              <p14:cNvContentPartPr/>
              <p14:nvPr/>
            </p14:nvContentPartPr>
            <p14:xfrm>
              <a:off x="3009960" y="6083280"/>
              <a:ext cx="4717800" cy="57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9FB2E9-73CD-687E-3A8F-9E80AF69F7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0600" y="6073920"/>
                <a:ext cx="4736520" cy="5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361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flow using pyramids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600200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048000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4191000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5334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6096000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1230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384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or </a:t>
            </a:r>
            <a:r>
              <a:rPr lang="en-US" dirty="0" err="1"/>
              <a:t>laplacian</a:t>
            </a:r>
            <a:endParaRPr lang="en-US" dirty="0"/>
          </a:p>
          <a:p>
            <a:r>
              <a:rPr lang="en-US" dirty="0"/>
              <a:t>pyramids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1512332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2600" y="2960132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4103132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5246132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6008132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0" y="114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2</a:t>
            </a:r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1600200" y="6210300"/>
            <a:ext cx="3886200" cy="26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19500" y="630555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1.Compute flow 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endParaRPr lang="en-US" baseline="30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905000" y="5779532"/>
            <a:ext cx="358140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5775067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2.Multiply flow 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by 2 and pass it to level N-1 as an </a:t>
            </a:r>
            <a:r>
              <a:rPr lang="en-US" dirty="0" err="1"/>
              <a:t>intial</a:t>
            </a:r>
            <a:r>
              <a:rPr lang="en-US" dirty="0"/>
              <a:t> estimate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8F756A-48F2-B7BA-01CA-7EBE796CB216}"/>
                  </a:ext>
                </a:extLst>
              </p14:cNvPr>
              <p14:cNvContentPartPr/>
              <p14:nvPr/>
            </p14:nvContentPartPr>
            <p14:xfrm>
              <a:off x="1331640" y="5133240"/>
              <a:ext cx="7193520" cy="1281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8F756A-48F2-B7BA-01CA-7EBE796CB2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2280" y="5123880"/>
                <a:ext cx="7212240" cy="13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605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flow using pyramids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600200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048000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4191000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5334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6096000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1230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384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or </a:t>
            </a:r>
            <a:r>
              <a:rPr lang="en-US" dirty="0" err="1"/>
              <a:t>laplacian</a:t>
            </a:r>
            <a:endParaRPr lang="en-US" dirty="0"/>
          </a:p>
          <a:p>
            <a:r>
              <a:rPr lang="en-US" dirty="0"/>
              <a:t>pyramids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1512332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2600" y="2960132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4103132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5246132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6008132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0" y="114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2</a:t>
            </a:r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1600200" y="6210300"/>
            <a:ext cx="3886200" cy="26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19500" y="630555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1.Compute flow 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endParaRPr lang="en-US" baseline="30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905000" y="5937766"/>
            <a:ext cx="3581400" cy="15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4458891"/>
            <a:ext cx="1095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Warp original image I1 at level N-1 with flow= 2(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52675" y="5334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’ N-1</a:t>
            </a: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1905000" y="5600700"/>
            <a:ext cx="4476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72200" y="5927467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2.Multiply flow 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by 2 and pass it to level N-1 as an </a:t>
            </a:r>
            <a:r>
              <a:rPr lang="en-US" dirty="0" err="1"/>
              <a:t>intial</a:t>
            </a:r>
            <a:r>
              <a:rPr lang="en-US" dirty="0"/>
              <a:t> estimate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EE1C7C-1B9D-3D9C-9660-12F092F0686D}"/>
                  </a:ext>
                </a:extLst>
              </p14:cNvPr>
              <p14:cNvContentPartPr/>
              <p14:nvPr/>
            </p14:nvContentPartPr>
            <p14:xfrm>
              <a:off x="165600" y="4999680"/>
              <a:ext cx="5126400" cy="152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EE1C7C-1B9D-3D9C-9660-12F092F068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240" y="4990320"/>
                <a:ext cx="5145120" cy="15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819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flow using pyramids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600200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048000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4191000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5334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6096000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1230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384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or </a:t>
            </a:r>
            <a:r>
              <a:rPr lang="en-US" dirty="0" err="1"/>
              <a:t>laplacian</a:t>
            </a:r>
            <a:endParaRPr lang="en-US" dirty="0"/>
          </a:p>
          <a:p>
            <a:r>
              <a:rPr lang="en-US" dirty="0"/>
              <a:t>pyramids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1512332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2600" y="2960132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4103132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5246132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6008132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0" y="114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2</a:t>
            </a:r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1600200" y="6210300"/>
            <a:ext cx="3886200" cy="26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19500" y="630555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1.Compute flow 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endParaRPr lang="en-US" baseline="30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905000" y="5937766"/>
            <a:ext cx="3581400" cy="15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4458891"/>
            <a:ext cx="1095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Warp original image I1 at level N with flow= 2(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52675" y="5334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’ N-1</a:t>
            </a: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1905000" y="5600700"/>
            <a:ext cx="4476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72200" y="5927467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2.Multiply flow 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by 2 and pass it to level N-1 as an </a:t>
            </a:r>
            <a:r>
              <a:rPr lang="en-US" dirty="0" err="1"/>
              <a:t>intial</a:t>
            </a:r>
            <a:r>
              <a:rPr lang="en-US" dirty="0"/>
              <a:t> estimate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62275" y="5510510"/>
            <a:ext cx="2600325" cy="38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24200" y="5141178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4.Compute flow u</a:t>
            </a:r>
            <a:r>
              <a:rPr lang="en-US" baseline="30000" dirty="0"/>
              <a:t>N-1</a:t>
            </a:r>
            <a:r>
              <a:rPr lang="en-US" dirty="0"/>
              <a:t>,v</a:t>
            </a:r>
            <a:r>
              <a:rPr lang="en-US" baseline="30000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05277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Horn and </a:t>
            </a:r>
            <a:r>
              <a:rPr lang="en-US" dirty="0" err="1"/>
              <a:t>Schunck</a:t>
            </a:r>
            <a:r>
              <a:rPr lang="en-US" dirty="0"/>
              <a:t> Optical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optical flow will satisfy these constraints:</a:t>
            </a:r>
          </a:p>
          <a:p>
            <a:r>
              <a:rPr lang="en-US" dirty="0"/>
              <a:t>1. Brightness Constraint Assumption</a:t>
            </a:r>
          </a:p>
          <a:p>
            <a:r>
              <a:rPr lang="en-US" dirty="0"/>
              <a:t>2. Smoothness constraint Assumption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4572000"/>
            <a:ext cx="19812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81200" y="548640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0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x,y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6172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Time=t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86200" y="4648200"/>
            <a:ext cx="1981200" cy="1938754"/>
            <a:chOff x="4343400" y="4648200"/>
            <a:chExt cx="1981200" cy="1938754"/>
          </a:xfrm>
        </p:grpSpPr>
        <p:sp>
          <p:nvSpPr>
            <p:cNvPr id="9" name="Rectangle 8"/>
            <p:cNvSpPr/>
            <p:nvPr/>
          </p:nvSpPr>
          <p:spPr>
            <a:xfrm>
              <a:off x="4343400" y="4648200"/>
              <a:ext cx="1981200" cy="15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292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29200" y="56271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x,y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6800" y="624840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Time=</a:t>
              </a:r>
              <a:r>
                <a:rPr lang="en-US" sz="1600" dirty="0" err="1"/>
                <a:t>t+dt</a:t>
              </a:r>
              <a:endParaRPr lang="en-US" sz="1600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5029200" y="52578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00600" y="5407194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x+dx,y+dy</a:t>
            </a:r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248400" y="4648200"/>
            <a:ext cx="1981200" cy="1938754"/>
            <a:chOff x="4343400" y="4648200"/>
            <a:chExt cx="1981200" cy="1938754"/>
          </a:xfrm>
        </p:grpSpPr>
        <p:sp>
          <p:nvSpPr>
            <p:cNvPr id="16" name="Rectangle 15"/>
            <p:cNvSpPr/>
            <p:nvPr/>
          </p:nvSpPr>
          <p:spPr>
            <a:xfrm>
              <a:off x="4343400" y="4648200"/>
              <a:ext cx="1981200" cy="15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0292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76800" y="5059115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u,v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6800" y="624840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Time=</a:t>
              </a:r>
              <a:r>
                <a:rPr lang="en-US" sz="1600" dirty="0" err="1"/>
                <a:t>t+dt</a:t>
              </a:r>
              <a:endParaRPr lang="en-US" sz="1600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7391400" y="52578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3"/>
          </p:cNvCxnSpPr>
          <p:nvPr/>
        </p:nvCxnSpPr>
        <p:spPr>
          <a:xfrm flipV="1">
            <a:off x="6945359" y="5334000"/>
            <a:ext cx="446041" cy="2174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48200" y="518160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563880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53000" y="571500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7F061FE-F375-2402-5698-BE50FB339527}"/>
                  </a:ext>
                </a:extLst>
              </p14:cNvPr>
              <p14:cNvContentPartPr/>
              <p14:nvPr/>
            </p14:nvContentPartPr>
            <p14:xfrm>
              <a:off x="214200" y="1180080"/>
              <a:ext cx="7602840" cy="4473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7F061FE-F375-2402-5698-BE50FB3395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40" y="1170720"/>
                <a:ext cx="7621560" cy="44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845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flow using pyramids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600200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048000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4191000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5334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6096000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1230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384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or </a:t>
            </a:r>
            <a:r>
              <a:rPr lang="en-US" dirty="0" err="1"/>
              <a:t>laplacian</a:t>
            </a:r>
            <a:endParaRPr lang="en-US" dirty="0"/>
          </a:p>
          <a:p>
            <a:r>
              <a:rPr lang="en-US" dirty="0"/>
              <a:t>pyramids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1512332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2600" y="2960132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4103132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5246132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6008132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0" y="114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2</a:t>
            </a:r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1600200" y="6210300"/>
            <a:ext cx="3886200" cy="26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19500" y="630555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1.Compute flow 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endParaRPr lang="en-US" baseline="30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905000" y="5937766"/>
            <a:ext cx="3581400" cy="15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4458891"/>
            <a:ext cx="121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Warp original image I1 at level N -1 with flow= 2(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52675" y="5334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’ N-1</a:t>
            </a: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1905000" y="5600700"/>
            <a:ext cx="4476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72200" y="5927467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2.Multiply flow 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by 2 and pass it to level N-1 as an initial estimate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62275" y="5510510"/>
            <a:ext cx="2600325" cy="38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24200" y="5141178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4.Compute flow u</a:t>
            </a:r>
            <a:r>
              <a:rPr lang="en-US" baseline="30000" dirty="0"/>
              <a:t>N-1</a:t>
            </a:r>
            <a:r>
              <a:rPr lang="en-US" dirty="0"/>
              <a:t>,v</a:t>
            </a:r>
            <a:r>
              <a:rPr lang="en-US" baseline="30000" dirty="0"/>
              <a:t>N-1</a:t>
            </a:r>
          </a:p>
        </p:txBody>
      </p:sp>
      <p:cxnSp>
        <p:nvCxnSpPr>
          <p:cNvPr id="25" name="Straight Arrow Connector 24"/>
          <p:cNvCxnSpPr>
            <a:endCxn id="6" idx="3"/>
          </p:cNvCxnSpPr>
          <p:nvPr/>
        </p:nvCxnSpPr>
        <p:spPr>
          <a:xfrm flipH="1" flipV="1">
            <a:off x="2362200" y="4610100"/>
            <a:ext cx="3352800" cy="636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72200" y="5048845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5.Multiply flow u</a:t>
            </a:r>
            <a:r>
              <a:rPr lang="en-US" baseline="30000" dirty="0"/>
              <a:t>N-1</a:t>
            </a:r>
            <a:r>
              <a:rPr lang="en-US" dirty="0"/>
              <a:t>,v</a:t>
            </a:r>
            <a:r>
              <a:rPr lang="en-US" baseline="30000" dirty="0"/>
              <a:t>N-1 </a:t>
            </a:r>
            <a:r>
              <a:rPr lang="en-US" dirty="0"/>
              <a:t>by 2 and pass it to level N-2 as an initial estimate</a:t>
            </a:r>
          </a:p>
        </p:txBody>
      </p:sp>
    </p:spTree>
    <p:extLst>
      <p:ext uri="{BB962C8B-B14F-4D97-AF65-F5344CB8AC3E}">
        <p14:creationId xmlns:p14="http://schemas.microsoft.com/office/powerpoint/2010/main" val="4105830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flow using pyramids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600200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048000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4191000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5334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6096000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1230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384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or </a:t>
            </a:r>
            <a:r>
              <a:rPr lang="en-US" dirty="0" err="1"/>
              <a:t>laplacian</a:t>
            </a:r>
            <a:endParaRPr lang="en-US" dirty="0"/>
          </a:p>
          <a:p>
            <a:r>
              <a:rPr lang="en-US" dirty="0"/>
              <a:t>pyramids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1512332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2600" y="2960132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4103132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5246132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6008132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0" y="114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2</a:t>
            </a:r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1600200" y="6210300"/>
            <a:ext cx="3886200" cy="26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19500" y="630555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1.Compute flow 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endParaRPr lang="en-US" baseline="30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905000" y="5937766"/>
            <a:ext cx="3581400" cy="15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" y="3936207"/>
            <a:ext cx="125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Warp original image I1 at level N-2 with flow= 2(u</a:t>
            </a:r>
            <a:r>
              <a:rPr lang="en-US" baseline="30000" dirty="0"/>
              <a:t>N-1</a:t>
            </a:r>
            <a:r>
              <a:rPr lang="en-US" dirty="0"/>
              <a:t>,v</a:t>
            </a:r>
            <a:r>
              <a:rPr lang="en-US" baseline="30000" dirty="0"/>
              <a:t>N-1</a:t>
            </a:r>
            <a:r>
              <a:rPr lang="en-US" dirty="0"/>
              <a:t>)+ 4(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52675" y="5334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’ N-1</a:t>
            </a: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1905000" y="5600700"/>
            <a:ext cx="4476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72200" y="5927467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2.Multiply flow 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by 2 and pass it to level N-1 as an initial estimate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62275" y="5510510"/>
            <a:ext cx="2600325" cy="38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24200" y="5141178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4.Compute flow u</a:t>
            </a:r>
            <a:r>
              <a:rPr lang="en-US" baseline="30000" dirty="0"/>
              <a:t>N-1</a:t>
            </a:r>
            <a:r>
              <a:rPr lang="en-US" dirty="0"/>
              <a:t>,v</a:t>
            </a:r>
            <a:r>
              <a:rPr lang="en-US" baseline="30000" dirty="0"/>
              <a:t>N-1</a:t>
            </a:r>
          </a:p>
        </p:txBody>
      </p:sp>
      <p:cxnSp>
        <p:nvCxnSpPr>
          <p:cNvPr id="25" name="Straight Arrow Connector 24"/>
          <p:cNvCxnSpPr>
            <a:endCxn id="6" idx="3"/>
          </p:cNvCxnSpPr>
          <p:nvPr/>
        </p:nvCxnSpPr>
        <p:spPr>
          <a:xfrm flipH="1" flipV="1">
            <a:off x="2362200" y="4610100"/>
            <a:ext cx="3352800" cy="636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72200" y="5048845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5.Multiply flow u</a:t>
            </a:r>
            <a:r>
              <a:rPr lang="en-US" baseline="30000" dirty="0"/>
              <a:t>N-1</a:t>
            </a:r>
            <a:r>
              <a:rPr lang="en-US" dirty="0"/>
              <a:t>,v</a:t>
            </a:r>
            <a:r>
              <a:rPr lang="en-US" baseline="30000" dirty="0"/>
              <a:t>N-1 </a:t>
            </a:r>
            <a:r>
              <a:rPr lang="en-US" dirty="0"/>
              <a:t>by 2 and pass it to level N-2 as an initial estimate</a:t>
            </a:r>
          </a:p>
        </p:txBody>
      </p:sp>
    </p:spTree>
    <p:extLst>
      <p:ext uri="{BB962C8B-B14F-4D97-AF65-F5344CB8AC3E}">
        <p14:creationId xmlns:p14="http://schemas.microsoft.com/office/powerpoint/2010/main" val="1272662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flow using pyramids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600200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048000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4191000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5334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6096000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1230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384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or </a:t>
            </a:r>
            <a:r>
              <a:rPr lang="en-US" dirty="0" err="1"/>
              <a:t>laplacian</a:t>
            </a:r>
            <a:endParaRPr lang="en-US" dirty="0"/>
          </a:p>
          <a:p>
            <a:r>
              <a:rPr lang="en-US" dirty="0"/>
              <a:t>pyramids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1512332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2600" y="2960132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4103132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5246132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6008132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0" y="114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2</a:t>
            </a:r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1600200" y="6210300"/>
            <a:ext cx="3886200" cy="26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19500" y="630555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1.Compute flow 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endParaRPr lang="en-US" baseline="30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905000" y="5937766"/>
            <a:ext cx="3581400" cy="15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" y="3936207"/>
            <a:ext cx="125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Warp original image I1 at level N-2 with flow= 2(u</a:t>
            </a:r>
            <a:r>
              <a:rPr lang="en-US" baseline="30000" dirty="0"/>
              <a:t>N-1</a:t>
            </a:r>
            <a:r>
              <a:rPr lang="en-US" dirty="0"/>
              <a:t>,v</a:t>
            </a:r>
            <a:r>
              <a:rPr lang="en-US" baseline="30000" dirty="0"/>
              <a:t>N-1</a:t>
            </a:r>
            <a:r>
              <a:rPr lang="en-US" dirty="0"/>
              <a:t>)+ 4(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52675" y="5334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’ N-1</a:t>
            </a: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1905000" y="5600700"/>
            <a:ext cx="4476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72200" y="5927467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2.Multiply flow 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by 2 and pass it to level N-1 as an initial estimate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62275" y="5510510"/>
            <a:ext cx="2600325" cy="38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24200" y="5141178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4.Compute flow u</a:t>
            </a:r>
            <a:r>
              <a:rPr lang="en-US" baseline="30000" dirty="0"/>
              <a:t>N-1</a:t>
            </a:r>
            <a:r>
              <a:rPr lang="en-US" dirty="0"/>
              <a:t>,v</a:t>
            </a:r>
            <a:r>
              <a:rPr lang="en-US" baseline="30000" dirty="0"/>
              <a:t>N-1</a:t>
            </a:r>
          </a:p>
        </p:txBody>
      </p:sp>
      <p:cxnSp>
        <p:nvCxnSpPr>
          <p:cNvPr id="25" name="Straight Arrow Connector 24"/>
          <p:cNvCxnSpPr>
            <a:endCxn id="6" idx="3"/>
          </p:cNvCxnSpPr>
          <p:nvPr/>
        </p:nvCxnSpPr>
        <p:spPr>
          <a:xfrm flipH="1" flipV="1">
            <a:off x="2362200" y="4610100"/>
            <a:ext cx="3352800" cy="636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72200" y="5048845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5.Multiply flow u</a:t>
            </a:r>
            <a:r>
              <a:rPr lang="en-US" baseline="30000" dirty="0"/>
              <a:t>N-1</a:t>
            </a:r>
            <a:r>
              <a:rPr lang="en-US" dirty="0"/>
              <a:t>,v</a:t>
            </a:r>
            <a:r>
              <a:rPr lang="en-US" baseline="30000" dirty="0"/>
              <a:t>N-1 </a:t>
            </a:r>
            <a:r>
              <a:rPr lang="en-US" dirty="0"/>
              <a:t>by 2 and pass it to level N-2 as an initial estimate</a:t>
            </a:r>
          </a:p>
        </p:txBody>
      </p:sp>
    </p:spTree>
    <p:extLst>
      <p:ext uri="{BB962C8B-B14F-4D97-AF65-F5344CB8AC3E}">
        <p14:creationId xmlns:p14="http://schemas.microsoft.com/office/powerpoint/2010/main" val="2773326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flow using pyramids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600200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048000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4191000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5334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6096000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1230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384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or </a:t>
            </a:r>
            <a:r>
              <a:rPr lang="en-US" dirty="0" err="1"/>
              <a:t>laplacian</a:t>
            </a:r>
            <a:endParaRPr lang="en-US" dirty="0"/>
          </a:p>
          <a:p>
            <a:r>
              <a:rPr lang="en-US" dirty="0"/>
              <a:t>pyramids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1512332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2600" y="2960132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4103132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5246132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6008132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0" y="114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2</a:t>
            </a:r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1600200" y="6210300"/>
            <a:ext cx="3886200" cy="26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19500" y="630555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1.Compute flow 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endParaRPr lang="en-US" baseline="30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905000" y="5937766"/>
            <a:ext cx="3581400" cy="15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" y="3936207"/>
            <a:ext cx="125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Warp original image I1 at level N-2 with flow= 2(u</a:t>
            </a:r>
            <a:r>
              <a:rPr lang="en-US" baseline="30000" dirty="0"/>
              <a:t>N-1</a:t>
            </a:r>
            <a:r>
              <a:rPr lang="en-US" dirty="0"/>
              <a:t>,v</a:t>
            </a:r>
            <a:r>
              <a:rPr lang="en-US" baseline="30000" dirty="0"/>
              <a:t>N-1</a:t>
            </a:r>
            <a:r>
              <a:rPr lang="en-US" dirty="0"/>
              <a:t>)+ 4(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52675" y="5334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’ N-1</a:t>
            </a: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1905000" y="5600700"/>
            <a:ext cx="4476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72200" y="5927467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2.Multiply flow 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by 2 and pass it to level N-1 as an initial estimate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62275" y="5510510"/>
            <a:ext cx="2600325" cy="38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24200" y="5141178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4.Compute flow u</a:t>
            </a:r>
            <a:r>
              <a:rPr lang="en-US" baseline="30000" dirty="0"/>
              <a:t>N-1</a:t>
            </a:r>
            <a:r>
              <a:rPr lang="en-US" dirty="0"/>
              <a:t>,v</a:t>
            </a:r>
            <a:r>
              <a:rPr lang="en-US" baseline="30000" dirty="0"/>
              <a:t>N-1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362200" y="4928116"/>
            <a:ext cx="3352800" cy="318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72200" y="5048845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5.Multiply flow u</a:t>
            </a:r>
            <a:r>
              <a:rPr lang="en-US" baseline="30000" dirty="0"/>
              <a:t>N-1</a:t>
            </a:r>
            <a:r>
              <a:rPr lang="en-US" dirty="0"/>
              <a:t>,v</a:t>
            </a:r>
            <a:r>
              <a:rPr lang="en-US" baseline="30000" dirty="0"/>
              <a:t>N-1 </a:t>
            </a:r>
            <a:r>
              <a:rPr lang="en-US" dirty="0"/>
              <a:t>by 2 and pass it to level N-2 as an initial estimate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71725" y="4648200"/>
            <a:ext cx="4476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47975" y="4191000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Level’ 3</a:t>
            </a:r>
          </a:p>
        </p:txBody>
      </p:sp>
    </p:spTree>
    <p:extLst>
      <p:ext uri="{BB962C8B-B14F-4D97-AF65-F5344CB8AC3E}">
        <p14:creationId xmlns:p14="http://schemas.microsoft.com/office/powerpoint/2010/main" val="3524217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flow using pyramids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600200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048000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4191000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5334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6096000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1230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384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or </a:t>
            </a:r>
            <a:r>
              <a:rPr lang="en-US" dirty="0" err="1"/>
              <a:t>laplacian</a:t>
            </a:r>
            <a:endParaRPr lang="en-US" dirty="0"/>
          </a:p>
          <a:p>
            <a:r>
              <a:rPr lang="en-US" dirty="0"/>
              <a:t>pyramids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1512332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2600" y="2960132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600" y="4103132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5246132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 N-1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6008132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0" y="114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2</a:t>
            </a:r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1600200" y="6210300"/>
            <a:ext cx="3886200" cy="26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19500" y="630555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1.Compute flow 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endParaRPr lang="en-US" baseline="30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905000" y="5937766"/>
            <a:ext cx="3581400" cy="15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" y="3936207"/>
            <a:ext cx="125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Warp original image I1 at level N-2 with flow= 2(u</a:t>
            </a:r>
            <a:r>
              <a:rPr lang="en-US" baseline="30000" dirty="0"/>
              <a:t>N-1</a:t>
            </a:r>
            <a:r>
              <a:rPr lang="en-US" dirty="0"/>
              <a:t>,v</a:t>
            </a:r>
            <a:r>
              <a:rPr lang="en-US" baseline="30000" dirty="0"/>
              <a:t>N-1</a:t>
            </a:r>
            <a:r>
              <a:rPr lang="en-US" dirty="0"/>
              <a:t>)+ 4(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52675" y="5334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Lvl</a:t>
            </a:r>
            <a:r>
              <a:rPr lang="en-US" dirty="0"/>
              <a:t>’ N-1</a:t>
            </a: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1905000" y="5600700"/>
            <a:ext cx="4476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72200" y="5927467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2.Multiply flow </a:t>
            </a:r>
            <a:r>
              <a:rPr lang="en-US" dirty="0" err="1"/>
              <a:t>u</a:t>
            </a:r>
            <a:r>
              <a:rPr lang="en-US" baseline="30000" dirty="0" err="1"/>
              <a:t>N</a:t>
            </a:r>
            <a:r>
              <a:rPr lang="en-US" dirty="0" err="1"/>
              <a:t>,v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by 2 and pass it to level N-1 as an initial estimate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62275" y="5510510"/>
            <a:ext cx="2600325" cy="38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24200" y="5141178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4.Compute flow u</a:t>
            </a:r>
            <a:r>
              <a:rPr lang="en-US" baseline="30000" dirty="0"/>
              <a:t>N-1</a:t>
            </a:r>
            <a:r>
              <a:rPr lang="en-US" dirty="0"/>
              <a:t>,v</a:t>
            </a:r>
            <a:r>
              <a:rPr lang="en-US" baseline="30000" dirty="0"/>
              <a:t>N-1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362200" y="4928116"/>
            <a:ext cx="3352800" cy="318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72200" y="5048845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5.Multiply flow u</a:t>
            </a:r>
            <a:r>
              <a:rPr lang="en-US" baseline="30000" dirty="0"/>
              <a:t>N-1</a:t>
            </a:r>
            <a:r>
              <a:rPr lang="en-US" dirty="0"/>
              <a:t>,v</a:t>
            </a:r>
            <a:r>
              <a:rPr lang="en-US" baseline="30000" dirty="0"/>
              <a:t>N-1 </a:t>
            </a:r>
            <a:r>
              <a:rPr lang="en-US" dirty="0"/>
              <a:t>by 2 and pass it to level N-2 as an initial estimate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71725" y="4648200"/>
            <a:ext cx="4476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47975" y="4191000"/>
            <a:ext cx="10668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Level’ 3</a:t>
            </a: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>
            <a:off x="3914775" y="4610100"/>
            <a:ext cx="1647825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819400" y="3638729"/>
            <a:ext cx="2667000" cy="971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52775" y="3021807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‘2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52725" y="3581400"/>
            <a:ext cx="4476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 flipV="1">
            <a:off x="4695825" y="3417332"/>
            <a:ext cx="866775" cy="68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1"/>
          </p:cNvCxnSpPr>
          <p:nvPr/>
        </p:nvCxnSpPr>
        <p:spPr>
          <a:xfrm flipH="1" flipV="1">
            <a:off x="3124200" y="2590800"/>
            <a:ext cx="2438400" cy="826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95650" y="1600200"/>
            <a:ext cx="18288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Level’ 1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962275" y="2200275"/>
            <a:ext cx="4476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14925" y="2171700"/>
            <a:ext cx="4476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32EF82-E3E7-113F-D206-7E5229633C8E}"/>
                  </a:ext>
                </a:extLst>
              </p14:cNvPr>
              <p14:cNvContentPartPr/>
              <p14:nvPr/>
            </p14:nvContentPartPr>
            <p14:xfrm>
              <a:off x="1335240" y="1677600"/>
              <a:ext cx="1686960" cy="4586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32EF82-E3E7-113F-D206-7E5229633C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5880" y="1668240"/>
                <a:ext cx="1705680" cy="46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3309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flow using pyramids: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Create pyramid for each image {I</a:t>
            </a:r>
            <a:r>
              <a:rPr lang="en-US" baseline="-25000" dirty="0"/>
              <a:t>1</a:t>
            </a:r>
            <a:r>
              <a:rPr lang="en-US" baseline="30000" dirty="0"/>
              <a:t>i</a:t>
            </a:r>
            <a:r>
              <a:rPr lang="en-US" dirty="0"/>
              <a:t> } and {I</a:t>
            </a:r>
            <a:r>
              <a:rPr lang="en-US" baseline="-25000" dirty="0"/>
              <a:t>2</a:t>
            </a:r>
            <a:r>
              <a:rPr lang="en-US" baseline="30000" dirty="0"/>
              <a:t>i</a:t>
            </a:r>
            <a:r>
              <a:rPr lang="en-US" dirty="0"/>
              <a:t> }</a:t>
            </a:r>
          </a:p>
          <a:p>
            <a:pPr lvl="1"/>
            <a:r>
              <a:rPr lang="en-US" dirty="0"/>
              <a:t> where {I</a:t>
            </a:r>
            <a:r>
              <a:rPr lang="en-US" baseline="-25000" dirty="0"/>
              <a:t>1</a:t>
            </a:r>
            <a:r>
              <a:rPr lang="en-US" baseline="30000" dirty="0"/>
              <a:t>1</a:t>
            </a:r>
            <a:r>
              <a:rPr lang="en-US" dirty="0"/>
              <a:t> } and {I</a:t>
            </a:r>
            <a:r>
              <a:rPr lang="en-US" baseline="-25000" dirty="0"/>
              <a:t>2</a:t>
            </a:r>
            <a:r>
              <a:rPr lang="en-US" baseline="30000" dirty="0"/>
              <a:t>1</a:t>
            </a:r>
            <a:r>
              <a:rPr lang="en-US" dirty="0"/>
              <a:t> } -&gt; finest level (original image) and {I</a:t>
            </a:r>
            <a:r>
              <a:rPr lang="en-US" baseline="-25000" dirty="0"/>
              <a:t>1</a:t>
            </a:r>
            <a:r>
              <a:rPr lang="en-US" baseline="30000" dirty="0"/>
              <a:t>N</a:t>
            </a:r>
            <a:r>
              <a:rPr lang="en-US" dirty="0"/>
              <a:t> } and {I</a:t>
            </a:r>
            <a:r>
              <a:rPr lang="en-US" baseline="-25000" dirty="0"/>
              <a:t>2</a:t>
            </a:r>
            <a:r>
              <a:rPr lang="en-US" baseline="30000" dirty="0"/>
              <a:t>N</a:t>
            </a:r>
            <a:r>
              <a:rPr lang="en-US" dirty="0"/>
              <a:t> } -&gt; coarsest level </a:t>
            </a:r>
          </a:p>
          <a:p>
            <a:r>
              <a:rPr lang="en-US" dirty="0"/>
              <a:t>2. Start at coarsest level</a:t>
            </a:r>
          </a:p>
          <a:p>
            <a:r>
              <a:rPr lang="en-US" dirty="0"/>
              <a:t>For j=N:1</a:t>
            </a:r>
          </a:p>
          <a:p>
            <a:pPr lvl="1"/>
            <a:r>
              <a:rPr lang="en-US" dirty="0"/>
              <a:t>Estimate flow (</a:t>
            </a:r>
            <a:r>
              <a:rPr lang="en-US" dirty="0" err="1"/>
              <a:t>u,v</a:t>
            </a:r>
            <a:r>
              <a:rPr lang="en-US" dirty="0"/>
              <a:t>)</a:t>
            </a:r>
            <a:r>
              <a:rPr lang="en-US" baseline="30000" dirty="0"/>
              <a:t>j </a:t>
            </a:r>
            <a:r>
              <a:rPr lang="en-US" dirty="0"/>
              <a:t>btw{I</a:t>
            </a:r>
            <a:r>
              <a:rPr lang="en-US" baseline="-25000" dirty="0"/>
              <a:t>1</a:t>
            </a:r>
            <a:r>
              <a:rPr lang="en-US" baseline="30000" dirty="0"/>
              <a:t>j</a:t>
            </a:r>
            <a:r>
              <a:rPr lang="en-US" dirty="0"/>
              <a:t> } and {I</a:t>
            </a:r>
            <a:r>
              <a:rPr lang="en-US" baseline="-25000" dirty="0"/>
              <a:t>2</a:t>
            </a:r>
            <a:r>
              <a:rPr lang="en-US" baseline="30000" dirty="0"/>
              <a:t>j</a:t>
            </a:r>
            <a:r>
              <a:rPr lang="en-US" dirty="0"/>
              <a:t> } </a:t>
            </a:r>
          </a:p>
          <a:p>
            <a:pPr lvl="1"/>
            <a:r>
              <a:rPr lang="en-US" dirty="0"/>
              <a:t>Construct flow field at level j-1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</a:t>
            </a:r>
            <a:r>
              <a:rPr lang="en-US" baseline="30000" dirty="0"/>
              <a:t>j+1</a:t>
            </a:r>
            <a:r>
              <a:rPr lang="en-US" dirty="0"/>
              <a:t>=2 (</a:t>
            </a:r>
            <a:r>
              <a:rPr lang="en-US" dirty="0" err="1"/>
              <a:t>u,v</a:t>
            </a:r>
            <a:r>
              <a:rPr lang="en-US" dirty="0"/>
              <a:t>)</a:t>
            </a:r>
            <a:r>
              <a:rPr lang="en-US" baseline="30000" dirty="0"/>
              <a:t>j </a:t>
            </a:r>
            <a:r>
              <a:rPr lang="en-US" dirty="0"/>
              <a:t>+ 4(</a:t>
            </a:r>
            <a:r>
              <a:rPr lang="en-US" dirty="0" err="1"/>
              <a:t>u,v</a:t>
            </a:r>
            <a:r>
              <a:rPr lang="en-US" dirty="0"/>
              <a:t>)</a:t>
            </a:r>
            <a:r>
              <a:rPr lang="en-US" baseline="30000" dirty="0"/>
              <a:t>j+1</a:t>
            </a:r>
            <a:r>
              <a:rPr lang="en-US" dirty="0"/>
              <a:t>+….+ 2</a:t>
            </a:r>
            <a:r>
              <a:rPr lang="en-US" baseline="30000" dirty="0"/>
              <a:t>n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</a:t>
            </a:r>
            <a:r>
              <a:rPr lang="en-US" baseline="30000" dirty="0"/>
              <a:t>n</a:t>
            </a:r>
            <a:endParaRPr lang="en-US" dirty="0"/>
          </a:p>
          <a:p>
            <a:pPr lvl="1"/>
            <a:r>
              <a:rPr lang="en-US" dirty="0"/>
              <a:t>Warp {I</a:t>
            </a:r>
            <a:r>
              <a:rPr lang="en-US" baseline="-25000" dirty="0"/>
              <a:t>1</a:t>
            </a:r>
            <a:r>
              <a:rPr lang="en-US" baseline="30000" dirty="0"/>
              <a:t>j-1</a:t>
            </a:r>
            <a:r>
              <a:rPr lang="en-US" dirty="0"/>
              <a:t> } to {I</a:t>
            </a:r>
            <a:r>
              <a:rPr lang="en-US" baseline="-25000" dirty="0"/>
              <a:t>1w</a:t>
            </a:r>
            <a:r>
              <a:rPr lang="en-US" baseline="30000" dirty="0"/>
              <a:t>j-1</a:t>
            </a:r>
            <a:r>
              <a:rPr lang="en-US" dirty="0"/>
              <a:t> } using the flow field </a:t>
            </a:r>
          </a:p>
          <a:p>
            <a:pPr lvl="1"/>
            <a:r>
              <a:rPr lang="en-US" dirty="0"/>
              <a:t>Set j=j-1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43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flow using pyramids: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772150"/>
            <a:ext cx="8229600" cy="944563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6" b="70110"/>
          <a:stretch/>
        </p:blipFill>
        <p:spPr bwMode="auto">
          <a:xfrm>
            <a:off x="533400" y="1447801"/>
            <a:ext cx="8153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6096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>
                <a:hlinkClick r:id="rId3"/>
              </a:rPr>
              <a:t>Computer Vision for Visual Effects</a:t>
            </a:r>
            <a:endParaRPr lang="en-US" b="1" dirty="0"/>
          </a:p>
          <a:p>
            <a:pPr fontAlgn="base"/>
            <a:r>
              <a:rPr lang="en-US" b="1" dirty="0"/>
              <a:t>Richard J. </a:t>
            </a:r>
            <a:r>
              <a:rPr lang="en-US" b="1" dirty="0" err="1"/>
              <a:t>Radke</a:t>
            </a:r>
            <a:r>
              <a:rPr lang="en-US" b="1" dirty="0"/>
              <a:t>, Cambridge University Press, 2012 (Page no: 159)</a:t>
            </a:r>
          </a:p>
        </p:txBody>
      </p:sp>
    </p:spTree>
    <p:extLst>
      <p:ext uri="{BB962C8B-B14F-4D97-AF65-F5344CB8AC3E}">
        <p14:creationId xmlns:p14="http://schemas.microsoft.com/office/powerpoint/2010/main" val="1289453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flow using pyramids: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772150"/>
            <a:ext cx="8229600" cy="944563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52" b="22638"/>
          <a:stretch/>
        </p:blipFill>
        <p:spPr bwMode="auto">
          <a:xfrm>
            <a:off x="533400" y="1447801"/>
            <a:ext cx="8382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6096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>
                <a:hlinkClick r:id="rId3"/>
              </a:rPr>
              <a:t>Computer Vision for Visual Effects</a:t>
            </a:r>
            <a:endParaRPr lang="en-US" b="1" dirty="0"/>
          </a:p>
          <a:p>
            <a:pPr fontAlgn="base"/>
            <a:r>
              <a:rPr lang="en-US" b="1" dirty="0"/>
              <a:t>Richard J. </a:t>
            </a:r>
            <a:r>
              <a:rPr lang="en-US" b="1" dirty="0" err="1"/>
              <a:t>Radke</a:t>
            </a:r>
            <a:r>
              <a:rPr lang="en-US" b="1" dirty="0"/>
              <a:t>, Cambridge University Press, 2012 (Page no: 159)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D35D6F-258E-6350-B2EC-16704AAD1D3B}"/>
                  </a:ext>
                </a:extLst>
              </p14:cNvPr>
              <p14:cNvContentPartPr/>
              <p14:nvPr/>
            </p14:nvContentPartPr>
            <p14:xfrm>
              <a:off x="571680" y="6162840"/>
              <a:ext cx="6588720" cy="61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D35D6F-258E-6350-B2EC-16704AAD1D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320" y="6153480"/>
                <a:ext cx="6607440" cy="63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011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flow using pyramids: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772150"/>
            <a:ext cx="8229600" cy="944563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229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6096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>
                <a:hlinkClick r:id="rId3"/>
              </a:rPr>
              <a:t>Computer Vision for Visual Effects</a:t>
            </a:r>
            <a:endParaRPr lang="en-US" b="1" dirty="0"/>
          </a:p>
          <a:p>
            <a:pPr fontAlgn="base"/>
            <a:r>
              <a:rPr lang="en-US" b="1" dirty="0"/>
              <a:t>Richard J. </a:t>
            </a:r>
            <a:r>
              <a:rPr lang="en-US" b="1" dirty="0" err="1"/>
              <a:t>Radke</a:t>
            </a:r>
            <a:r>
              <a:rPr lang="en-US" b="1" dirty="0"/>
              <a:t>, Cambridge University Press, 2012 (Page no: 159)</a:t>
            </a:r>
          </a:p>
        </p:txBody>
      </p:sp>
    </p:spTree>
    <p:extLst>
      <p:ext uri="{BB962C8B-B14F-4D97-AF65-F5344CB8AC3E}">
        <p14:creationId xmlns:p14="http://schemas.microsoft.com/office/powerpoint/2010/main" val="3858756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flow using pyramids: 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143000"/>
            <a:ext cx="863917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6F5033-3261-35C4-F520-9B48D05021D0}"/>
                  </a:ext>
                </a:extLst>
              </p14:cNvPr>
              <p14:cNvContentPartPr/>
              <p14:nvPr/>
            </p14:nvContentPartPr>
            <p14:xfrm>
              <a:off x="204840" y="906840"/>
              <a:ext cx="8860320" cy="521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6F5033-3261-35C4-F520-9B48D05021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480" y="897480"/>
                <a:ext cx="8879040" cy="52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27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Horn and </a:t>
            </a:r>
            <a:r>
              <a:rPr lang="en-US" dirty="0" err="1"/>
              <a:t>Schunck</a:t>
            </a:r>
            <a:r>
              <a:rPr lang="en-US" dirty="0"/>
              <a:t> Optical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Estimate </a:t>
                </a:r>
                <a:r>
                  <a:rPr lang="en-US" sz="2400" dirty="0" err="1"/>
                  <a:t>u,v</a:t>
                </a:r>
                <a:r>
                  <a:rPr lang="en-US" sz="2400" dirty="0"/>
                  <a:t> , such that the error function E is minimized: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It can also be written as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instead of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/>
                  <a:t>, we represents image 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400" dirty="0"/>
                  <a:t>, and summation has to be performed over all pixels of Image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111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071687"/>
            <a:ext cx="75819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05" y="3352800"/>
            <a:ext cx="683393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F60E84-A35F-35A4-85D3-6CA037556266}"/>
                  </a:ext>
                </a:extLst>
              </p14:cNvPr>
              <p14:cNvContentPartPr/>
              <p14:nvPr/>
            </p14:nvContentPartPr>
            <p14:xfrm>
              <a:off x="603360" y="1271880"/>
              <a:ext cx="8449920" cy="162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F60E84-A35F-35A4-85D3-6CA0375562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000" y="1262520"/>
                <a:ext cx="8468640" cy="16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7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Refinements and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original Horn-</a:t>
            </a:r>
            <a:r>
              <a:rPr lang="en-US" sz="2800" dirty="0" err="1"/>
              <a:t>Schunck</a:t>
            </a:r>
            <a:r>
              <a:rPr lang="en-US" sz="2800" dirty="0"/>
              <a:t> data term encapsulates the assumption that pixel intensities don’t change over time, which isn’t realistic for many real-world scenes. </a:t>
            </a:r>
          </a:p>
          <a:p>
            <a:r>
              <a:rPr lang="en-US" sz="2800" dirty="0" err="1"/>
              <a:t>Uras</a:t>
            </a:r>
            <a:r>
              <a:rPr lang="en-US" sz="2800" dirty="0"/>
              <a:t> et al. proposed instead the </a:t>
            </a:r>
            <a:r>
              <a:rPr lang="en-US" sz="2800" b="1" dirty="0"/>
              <a:t>gradient constancy assumption 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This allows some local variation to illumination</a:t>
            </a:r>
          </a:p>
          <a:p>
            <a:pPr marL="0" indent="0">
              <a:buNone/>
            </a:pPr>
            <a:r>
              <a:rPr lang="en-US" sz="2800" dirty="0"/>
              <a:t>changes</a:t>
            </a:r>
            <a:endParaRPr lang="en-US" sz="2800" b="1" dirty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14825"/>
            <a:ext cx="40481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6096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>
                <a:hlinkClick r:id="rId3"/>
              </a:rPr>
              <a:t>Computer Vision for Visual Effects</a:t>
            </a:r>
            <a:endParaRPr lang="en-US" b="1" dirty="0"/>
          </a:p>
          <a:p>
            <a:pPr fontAlgn="base"/>
            <a:r>
              <a:rPr lang="en-US" b="1" dirty="0"/>
              <a:t>Richard J. </a:t>
            </a:r>
            <a:r>
              <a:rPr lang="en-US" b="1" dirty="0" err="1"/>
              <a:t>Radke</a:t>
            </a:r>
            <a:r>
              <a:rPr lang="en-US" b="1" dirty="0"/>
              <a:t>, Cambridge University Press, 2012 (Page no: 171)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201BB2-1784-335F-7E16-8EB044A68533}"/>
                  </a:ext>
                </a:extLst>
              </p14:cNvPr>
              <p14:cNvContentPartPr/>
              <p14:nvPr/>
            </p14:nvContentPartPr>
            <p14:xfrm>
              <a:off x="821520" y="3645360"/>
              <a:ext cx="5615640" cy="48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201BB2-1784-335F-7E16-8EB044A685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60" y="3636000"/>
                <a:ext cx="5634360" cy="5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10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Refinements and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Bruhn et al. proposed to replace the Horn-</a:t>
            </a:r>
            <a:r>
              <a:rPr lang="en-US" dirty="0" err="1"/>
              <a:t>Schunck</a:t>
            </a:r>
            <a:r>
              <a:rPr lang="en-US" dirty="0"/>
              <a:t> </a:t>
            </a:r>
            <a:r>
              <a:rPr lang="en-US" b="1" i="1" dirty="0"/>
              <a:t>data term </a:t>
            </a:r>
            <a:r>
              <a:rPr lang="en-US" dirty="0"/>
              <a:t>with one inspired by the Lucas-</a:t>
            </a:r>
            <a:r>
              <a:rPr lang="en-US" dirty="0" err="1"/>
              <a:t>Kanade</a:t>
            </a:r>
            <a:r>
              <a:rPr lang="en-US" dirty="0"/>
              <a:t> algorithm, that is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approach combines the advantages of Lucas-</a:t>
            </a:r>
            <a:r>
              <a:rPr lang="en-US" dirty="0" err="1"/>
              <a:t>Kanade’s</a:t>
            </a:r>
            <a:r>
              <a:rPr lang="en-US" dirty="0"/>
              <a:t> local spatial smoothing, which makes the data term robust to noise, with Horn-</a:t>
            </a:r>
            <a:r>
              <a:rPr lang="en-US" dirty="0" err="1"/>
              <a:t>Schunck’s</a:t>
            </a:r>
            <a:r>
              <a:rPr lang="en-US" dirty="0"/>
              <a:t> global regularization, which makes the flow fields smooth and dense.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6096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>
                <a:hlinkClick r:id="rId2"/>
              </a:rPr>
              <a:t>Computer Vision for Visual Effects</a:t>
            </a:r>
            <a:endParaRPr lang="en-US" b="1" dirty="0"/>
          </a:p>
          <a:p>
            <a:pPr fontAlgn="base"/>
            <a:r>
              <a:rPr lang="en-US" b="1" dirty="0"/>
              <a:t>Richard J. </a:t>
            </a:r>
            <a:r>
              <a:rPr lang="en-US" b="1" dirty="0" err="1"/>
              <a:t>Radke</a:t>
            </a:r>
            <a:r>
              <a:rPr lang="en-US" b="1" dirty="0"/>
              <a:t>, Cambridge University Press, 2012 (Page no: 172)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100387"/>
            <a:ext cx="5943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6502A5-3CD0-F6B4-FD73-29A023ED73DC}"/>
                  </a:ext>
                </a:extLst>
              </p14:cNvPr>
              <p14:cNvContentPartPr/>
              <p14:nvPr/>
            </p14:nvContentPartPr>
            <p14:xfrm>
              <a:off x="1039320" y="2048760"/>
              <a:ext cx="3891600" cy="181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6502A5-3CD0-F6B4-FD73-29A023ED73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9960" y="2039400"/>
                <a:ext cx="3910320" cy="18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484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Horn and </a:t>
            </a:r>
            <a:r>
              <a:rPr lang="en-US" dirty="0" err="1"/>
              <a:t>Schunck</a:t>
            </a:r>
            <a:r>
              <a:rPr lang="en-US" dirty="0"/>
              <a:t> Optical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Estimate </a:t>
                </a:r>
                <a:r>
                  <a:rPr lang="en-US" sz="2400" dirty="0" err="1"/>
                  <a:t>u,v</a:t>
                </a:r>
                <a:r>
                  <a:rPr lang="en-US" sz="2400" dirty="0"/>
                  <a:t> , such that the error function E is </a:t>
                </a:r>
                <a:r>
                  <a:rPr lang="en-US" sz="2400" dirty="0" err="1"/>
                  <a:t>mininized</a:t>
                </a:r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It can also be written as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instead of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/>
                  <a:t>, we represents image 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𝐼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where </a:t>
                </a:r>
                <a:r>
                  <a:rPr lang="en-US" sz="2400" i="1" dirty="0"/>
                  <a:t>λ </a:t>
                </a:r>
                <a:r>
                  <a:rPr lang="en-US" sz="2400" dirty="0"/>
                  <a:t>is a parameter that specifies the influence of the smoothness term, also known as a </a:t>
                </a:r>
                <a:r>
                  <a:rPr lang="en-US" sz="2400" b="1" dirty="0"/>
                  <a:t>regularization </a:t>
                </a:r>
                <a:r>
                  <a:rPr lang="en-US" sz="2400" dirty="0"/>
                  <a:t>parameter. </a:t>
                </a:r>
              </a:p>
              <a:p>
                <a:r>
                  <a:rPr lang="en-US" sz="2400" dirty="0"/>
                  <a:t>The larger the value of </a:t>
                </a:r>
                <a:r>
                  <a:rPr lang="en-US" sz="2400" i="1" dirty="0"/>
                  <a:t>λ</a:t>
                </a:r>
                <a:r>
                  <a:rPr lang="en-US" sz="2400" dirty="0"/>
                  <a:t>, the smoother the optical flow field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111" t="-985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071687"/>
            <a:ext cx="75819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 bwMode="auto">
          <a:xfrm>
            <a:off x="756485" y="3324225"/>
            <a:ext cx="7688179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9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Horn and </a:t>
            </a:r>
            <a:r>
              <a:rPr lang="en-US" dirty="0" err="1"/>
              <a:t>Schunck</a:t>
            </a:r>
            <a:r>
              <a:rPr lang="en-US" dirty="0"/>
              <a:t> Optical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partial derivatives of the spatiotemporal function </a:t>
            </a:r>
            <a:r>
              <a:rPr lang="en-US" i="1" dirty="0"/>
              <a:t>I </a:t>
            </a:r>
            <a:r>
              <a:rPr lang="en-US" dirty="0"/>
              <a:t>are approximated using finite differences between the two given images. That is, at pixel </a:t>
            </a:r>
            <a:r>
              <a:rPr lang="en-US" i="1" dirty="0"/>
              <a:t>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i="1" dirty="0"/>
              <a:t>)</a:t>
            </a:r>
            <a:r>
              <a:rPr lang="en-US" dirty="0"/>
              <a:t>,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3800"/>
            <a:ext cx="52197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76612" y="386715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x</a:t>
            </a:r>
            <a:r>
              <a:rPr lang="en-US" baseline="-25000" dirty="0"/>
              <a:t> </a:t>
            </a:r>
            <a:r>
              <a:rPr lang="en-US" dirty="0"/>
              <a:t>=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6612" y="4731305"/>
            <a:ext cx="475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y</a:t>
            </a:r>
            <a:r>
              <a:rPr lang="en-US" baseline="-25000" dirty="0"/>
              <a:t> </a:t>
            </a:r>
            <a:r>
              <a:rPr lang="en-US" dirty="0"/>
              <a:t>=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5562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=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29AB7C-AB39-C064-CCFC-414F8FDA4651}"/>
                  </a:ext>
                </a:extLst>
              </p14:cNvPr>
              <p14:cNvContentPartPr/>
              <p14:nvPr/>
            </p14:nvContentPartPr>
            <p14:xfrm>
              <a:off x="954360" y="3123360"/>
              <a:ext cx="4826160" cy="2880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29AB7C-AB39-C064-CCFC-414F8FDA46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5000" y="3114000"/>
                <a:ext cx="4844880" cy="28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761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Horn and </a:t>
            </a:r>
            <a:r>
              <a:rPr lang="en-US" dirty="0" err="1"/>
              <a:t>Schunck</a:t>
            </a:r>
            <a:r>
              <a:rPr lang="en-US" dirty="0"/>
              <a:t> Optical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dirty="0"/>
              <a:t>We know to compute </a:t>
            </a:r>
            <a:r>
              <a:rPr lang="en-US" dirty="0" err="1"/>
              <a:t>f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f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f</a:t>
            </a:r>
            <a:r>
              <a:rPr lang="en-US" baseline="-25000" dirty="0" err="1"/>
              <a:t>t</a:t>
            </a:r>
            <a:r>
              <a:rPr lang="en-US" dirty="0"/>
              <a:t>,</a:t>
            </a:r>
          </a:p>
          <a:p>
            <a:r>
              <a:rPr lang="en-US" dirty="0"/>
              <a:t>Initialize u, v, to 0. Estimate </a:t>
            </a:r>
            <a:r>
              <a:rPr lang="en-US" dirty="0" err="1"/>
              <a:t>u</a:t>
            </a:r>
            <a:r>
              <a:rPr lang="en-US" baseline="-25000" dirty="0" err="1"/>
              <a:t>av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av</a:t>
            </a:r>
            <a:r>
              <a:rPr lang="en-US" baseline="-25000" dirty="0"/>
              <a:t>=0</a:t>
            </a:r>
          </a:p>
          <a:p>
            <a:r>
              <a:rPr lang="en-US" dirty="0"/>
              <a:t>Then  iterate approximate ‘u’ and ‘v’ using previous set of equations,  s.t,  </a:t>
            </a:r>
          </a:p>
          <a:p>
            <a:r>
              <a:rPr lang="en-US" dirty="0"/>
              <a:t>error is minimized.</a:t>
            </a:r>
            <a:endParaRPr lang="en-US" baseline="-2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4343400"/>
            <a:ext cx="1828800" cy="2198132"/>
            <a:chOff x="762000" y="4343400"/>
            <a:chExt cx="1828800" cy="2198132"/>
          </a:xfrm>
        </p:grpSpPr>
        <p:grpSp>
          <p:nvGrpSpPr>
            <p:cNvPr id="5" name="Group 4"/>
            <p:cNvGrpSpPr/>
            <p:nvPr/>
          </p:nvGrpSpPr>
          <p:grpSpPr>
            <a:xfrm>
              <a:off x="1066800" y="4343400"/>
              <a:ext cx="1524000" cy="1524000"/>
              <a:chOff x="1066800" y="4343400"/>
              <a:chExt cx="1524000" cy="1524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066800" y="55626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066800" y="52578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066800" y="49530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1066800" y="46482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066800" y="43434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1371600" y="61722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I(</a:t>
              </a:r>
              <a:r>
                <a:rPr lang="en-US" dirty="0" err="1"/>
                <a:t>x,y,t</a:t>
              </a:r>
              <a:r>
                <a:rPr lang="en-US" dirty="0"/>
                <a:t>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62000" y="5029200"/>
              <a:ext cx="1371600" cy="1207532"/>
              <a:chOff x="762000" y="5029200"/>
              <a:chExt cx="1371600" cy="12075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42975" y="5410200"/>
                <a:ext cx="762000" cy="609600"/>
                <a:chOff x="942975" y="5410200"/>
                <a:chExt cx="762000" cy="60960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942975" y="6019800"/>
                  <a:ext cx="762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942975" y="5410200"/>
                  <a:ext cx="0" cy="609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1785937" y="5867400"/>
                <a:ext cx="347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62000" y="5029200"/>
                <a:ext cx="347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590800" y="4343400"/>
            <a:ext cx="1828800" cy="2165866"/>
            <a:chOff x="2590800" y="4343400"/>
            <a:chExt cx="1828800" cy="2165866"/>
          </a:xfrm>
        </p:grpSpPr>
        <p:grpSp>
          <p:nvGrpSpPr>
            <p:cNvPr id="44" name="Group 43"/>
            <p:cNvGrpSpPr/>
            <p:nvPr/>
          </p:nvGrpSpPr>
          <p:grpSpPr>
            <a:xfrm>
              <a:off x="2895600" y="4343400"/>
              <a:ext cx="1524000" cy="1524000"/>
              <a:chOff x="1066800" y="4343400"/>
              <a:chExt cx="1524000" cy="1524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066800" y="55626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066800" y="52578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1066800" y="49530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1066800" y="46482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1066800" y="43434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5" name="TextBox 44"/>
            <p:cNvSpPr txBox="1"/>
            <p:nvPr/>
          </p:nvSpPr>
          <p:spPr>
            <a:xfrm>
              <a:off x="3048000" y="613993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I(</a:t>
              </a:r>
              <a:r>
                <a:rPr lang="en-US" dirty="0" err="1"/>
                <a:t>x,y,t+dt</a:t>
              </a:r>
              <a:r>
                <a:rPr lang="en-US" dirty="0"/>
                <a:t>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771775" y="59436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2771775" y="53340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614737" y="5791200"/>
              <a:ext cx="3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90800" y="4953000"/>
              <a:ext cx="3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05375" y="4324350"/>
            <a:ext cx="1524000" cy="2165866"/>
            <a:chOff x="2895600" y="4343400"/>
            <a:chExt cx="1524000" cy="2165866"/>
          </a:xfrm>
        </p:grpSpPr>
        <p:grpSp>
          <p:nvGrpSpPr>
            <p:cNvPr id="81" name="Group 80"/>
            <p:cNvGrpSpPr/>
            <p:nvPr/>
          </p:nvGrpSpPr>
          <p:grpSpPr>
            <a:xfrm>
              <a:off x="2895600" y="4343400"/>
              <a:ext cx="1524000" cy="1524000"/>
              <a:chOff x="1066800" y="4343400"/>
              <a:chExt cx="1524000" cy="15240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1066800" y="55626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066800" y="52578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066800" y="49530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1066800" y="46482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1066800" y="43434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2" name="TextBox 81"/>
            <p:cNvSpPr txBox="1"/>
            <p:nvPr/>
          </p:nvSpPr>
          <p:spPr>
            <a:xfrm>
              <a:off x="3276600" y="613993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‘u’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010400" y="4267200"/>
            <a:ext cx="1524000" cy="2165866"/>
            <a:chOff x="2895600" y="4343400"/>
            <a:chExt cx="1524000" cy="2165866"/>
          </a:xfrm>
        </p:grpSpPr>
        <p:grpSp>
          <p:nvGrpSpPr>
            <p:cNvPr id="114" name="Group 113"/>
            <p:cNvGrpSpPr/>
            <p:nvPr/>
          </p:nvGrpSpPr>
          <p:grpSpPr>
            <a:xfrm>
              <a:off x="2895600" y="4343400"/>
              <a:ext cx="1524000" cy="1524000"/>
              <a:chOff x="1066800" y="4343400"/>
              <a:chExt cx="1524000" cy="1524000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1066800" y="55626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1066800" y="52578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1066800" y="49530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1066800" y="46482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1066800" y="4343400"/>
                <a:ext cx="1524000" cy="304800"/>
                <a:chOff x="1066800" y="5562600"/>
                <a:chExt cx="1524000" cy="304800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10668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13716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16764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19812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2286000" y="5562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5" name="TextBox 114"/>
            <p:cNvSpPr txBox="1"/>
            <p:nvPr/>
          </p:nvSpPr>
          <p:spPr>
            <a:xfrm>
              <a:off x="3276600" y="613993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‘v’</a:t>
              </a:r>
            </a:p>
          </p:txBody>
        </p:sp>
      </p:grpSp>
      <p:pic>
        <p:nvPicPr>
          <p:cNvPr id="146" name="Picture 3">
            <a:extLst>
              <a:ext uri="{FF2B5EF4-FFF2-40B4-BE49-F238E27FC236}">
                <a16:creationId xmlns:a16="http://schemas.microsoft.com/office/drawing/2014/main" id="{A6BE544A-4332-8924-E547-1EC8014BA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120" t="49009"/>
          <a:stretch/>
        </p:blipFill>
        <p:spPr bwMode="auto">
          <a:xfrm>
            <a:off x="6201631" y="3124200"/>
            <a:ext cx="1957813" cy="9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3">
            <a:extLst>
              <a:ext uri="{FF2B5EF4-FFF2-40B4-BE49-F238E27FC236}">
                <a16:creationId xmlns:a16="http://schemas.microsoft.com/office/drawing/2014/main" id="{9D62A044-454C-ED47-21A0-D24109D3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518097"/>
            <a:ext cx="5638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53F3278-05B8-5A73-6354-42A1EB022BF5}"/>
                  </a:ext>
                </a:extLst>
              </p14:cNvPr>
              <p14:cNvContentPartPr/>
              <p14:nvPr/>
            </p14:nvContentPartPr>
            <p14:xfrm>
              <a:off x="1524960" y="1244520"/>
              <a:ext cx="7198560" cy="53481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53F3278-05B8-5A73-6354-42A1EB022B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5600" y="1235160"/>
                <a:ext cx="7217280" cy="536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355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Horn and </a:t>
            </a:r>
            <a:r>
              <a:rPr lang="en-US" dirty="0" err="1"/>
              <a:t>Schunck</a:t>
            </a:r>
            <a:r>
              <a:rPr lang="en-US" dirty="0"/>
              <a:t> Optical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/>
              <a:t>The iterative algorithm can be given as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Using these u, v try to minimize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808358"/>
            <a:ext cx="7067550" cy="273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 bwMode="auto">
          <a:xfrm>
            <a:off x="576396" y="5581650"/>
            <a:ext cx="7688179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4548186"/>
            <a:ext cx="5638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29E8CB-CB70-AFD4-27EF-695666DBF502}"/>
                  </a:ext>
                </a:extLst>
              </p14:cNvPr>
              <p14:cNvContentPartPr/>
              <p14:nvPr/>
            </p14:nvContentPartPr>
            <p14:xfrm>
              <a:off x="200520" y="1049040"/>
              <a:ext cx="8192880" cy="325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29E8CB-CB70-AFD4-27EF-695666DBF5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160" y="1039680"/>
                <a:ext cx="8211600" cy="32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829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Horn and </a:t>
            </a:r>
            <a:r>
              <a:rPr lang="en-US" dirty="0" err="1"/>
              <a:t>Schunck</a:t>
            </a:r>
            <a:r>
              <a:rPr lang="en-US" dirty="0"/>
              <a:t> Optical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23659" y="3244334"/>
            <a:ext cx="3096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Horn and </a:t>
            </a:r>
            <a:r>
              <a:rPr lang="en-US" dirty="0" err="1"/>
              <a:t>Schunck</a:t>
            </a:r>
            <a:r>
              <a:rPr lang="en-US" dirty="0"/>
              <a:t> Optical Flow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855872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7E4D4C-7DBB-6CD7-4389-C72F2FA689FD}"/>
                  </a:ext>
                </a:extLst>
              </p14:cNvPr>
              <p14:cNvContentPartPr/>
              <p14:nvPr/>
            </p14:nvContentPartPr>
            <p14:xfrm>
              <a:off x="1436760" y="2610720"/>
              <a:ext cx="4282920" cy="2127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7E4D4C-7DBB-6CD7-4389-C72F2FA689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7400" y="2601360"/>
                <a:ext cx="4301640" cy="214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35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2009</Words>
  <Application>Microsoft Office PowerPoint</Application>
  <PresentationFormat>On-screen Show (4:3)</PresentationFormat>
  <Paragraphs>363</Paragraphs>
  <Slides>41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Cambria Math</vt:lpstr>
      <vt:lpstr>Office Theme</vt:lpstr>
      <vt:lpstr>Optical Flow Estimation</vt:lpstr>
      <vt:lpstr>PowerPoint Presentation</vt:lpstr>
      <vt:lpstr>Horn and Schunck Optical Flow</vt:lpstr>
      <vt:lpstr>Horn and Schunck Optical Flow</vt:lpstr>
      <vt:lpstr>Horn and Schunck Optical Flow</vt:lpstr>
      <vt:lpstr>Horn and Schunck Optical Flow</vt:lpstr>
      <vt:lpstr>Horn and Schunck Optical Flow</vt:lpstr>
      <vt:lpstr>Horn and Schunck Optical Flow</vt:lpstr>
      <vt:lpstr>Horn and Schunck Optical Flow Example</vt:lpstr>
      <vt:lpstr>Horn and Schunck Optical Flow Example</vt:lpstr>
      <vt:lpstr>PowerPoint Presentation</vt:lpstr>
      <vt:lpstr>Lucas &amp; Kanade Method</vt:lpstr>
      <vt:lpstr>Lucas &amp; Kanade Method</vt:lpstr>
      <vt:lpstr>Lucas &amp; Kanade Method</vt:lpstr>
      <vt:lpstr>Lucas &amp; Kanade Method</vt:lpstr>
      <vt:lpstr>Lucas &amp; Kanade Method</vt:lpstr>
      <vt:lpstr>Lucas &amp; Kanade Method</vt:lpstr>
      <vt:lpstr>Lucas-Kanade Variations</vt:lpstr>
      <vt:lpstr>Lucas-Kanade Method Variations</vt:lpstr>
      <vt:lpstr>Drawbacks Optical Flow</vt:lpstr>
      <vt:lpstr>PowerPoint Presentation</vt:lpstr>
      <vt:lpstr>PowerPoint Presentation</vt:lpstr>
      <vt:lpstr>Pyramids</vt:lpstr>
      <vt:lpstr>PowerPoint Presentation</vt:lpstr>
      <vt:lpstr>Optical flow using pyramids</vt:lpstr>
      <vt:lpstr>Optical flow using pyramids</vt:lpstr>
      <vt:lpstr>Optical flow using pyramids</vt:lpstr>
      <vt:lpstr>Optical flow using pyramids</vt:lpstr>
      <vt:lpstr>Optical flow using pyramids</vt:lpstr>
      <vt:lpstr>Optical flow using pyramids</vt:lpstr>
      <vt:lpstr>Optical flow using pyramids</vt:lpstr>
      <vt:lpstr>Optical flow using pyramids</vt:lpstr>
      <vt:lpstr>Optical flow using pyramids</vt:lpstr>
      <vt:lpstr>Optical flow using pyramids</vt:lpstr>
      <vt:lpstr>Optical flow using pyramids: Algo</vt:lpstr>
      <vt:lpstr>Optical flow using pyramids: Algo</vt:lpstr>
      <vt:lpstr>Optical flow using pyramids: Algo</vt:lpstr>
      <vt:lpstr>Optical flow using pyramids: Algo</vt:lpstr>
      <vt:lpstr>Optical flow using pyramids: Ex</vt:lpstr>
      <vt:lpstr>Refinements and Extensions</vt:lpstr>
      <vt:lpstr>Refinements and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Flow Estimation</dc:title>
  <dc:creator>Asus</dc:creator>
  <cp:lastModifiedBy>Harkeerat Kaur</cp:lastModifiedBy>
  <cp:revision>32</cp:revision>
  <dcterms:created xsi:type="dcterms:W3CDTF">2020-04-15T18:16:21Z</dcterms:created>
  <dcterms:modified xsi:type="dcterms:W3CDTF">2025-06-01T10:44:52Z</dcterms:modified>
</cp:coreProperties>
</file>