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81" r:id="rId6"/>
    <p:sldId id="257" r:id="rId7"/>
    <p:sldId id="258" r:id="rId8"/>
    <p:sldId id="260" r:id="rId9"/>
    <p:sldId id="259" r:id="rId10"/>
    <p:sldId id="261" r:id="rId11"/>
    <p:sldId id="262" r:id="rId12"/>
    <p:sldId id="273" r:id="rId13"/>
    <p:sldId id="263" r:id="rId14"/>
    <p:sldId id="264" r:id="rId15"/>
    <p:sldId id="265" r:id="rId16"/>
    <p:sldId id="266" r:id="rId17"/>
    <p:sldId id="267" r:id="rId18"/>
    <p:sldId id="268" r:id="rId19"/>
    <p:sldId id="274" r:id="rId20"/>
    <p:sldId id="270" r:id="rId21"/>
    <p:sldId id="269" r:id="rId22"/>
    <p:sldId id="275" r:id="rId23"/>
    <p:sldId id="276" r:id="rId24"/>
    <p:sldId id="271" r:id="rId25"/>
    <p:sldId id="272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chin Yadav" initials="SY" lastIdx="2" clrIdx="0">
    <p:extLst>
      <p:ext uri="{19B8F6BF-5375-455C-9EA6-DF929625EA0E}">
        <p15:presenceInfo xmlns:p15="http://schemas.microsoft.com/office/powerpoint/2012/main" userId="ca0628d521f7cc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A40B2E-706A-C0FD-3A6A-C00F70DD000C}" v="6" dt="2024-05-25T12:12:23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0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Yadav" userId="ca0628d521f7cc78" providerId="LiveId" clId="{CF1C8D69-CEF8-4AC5-A1F7-8FE872F48281}"/>
    <pc:docChg chg="undo custSel mod addSld delSld modSld sldOrd">
      <pc:chgData name="Sachin Yadav" userId="ca0628d521f7cc78" providerId="LiveId" clId="{CF1C8D69-CEF8-4AC5-A1F7-8FE872F48281}" dt="2020-07-22T08:09:15.464" v="1320" actId="14100"/>
      <pc:docMkLst>
        <pc:docMk/>
      </pc:docMkLst>
      <pc:sldChg chg="addSp delSp modSp mod delDesignElem">
        <pc:chgData name="Sachin Yadav" userId="ca0628d521f7cc78" providerId="LiveId" clId="{CF1C8D69-CEF8-4AC5-A1F7-8FE872F48281}" dt="2020-07-22T06:46:32.264" v="450"/>
        <pc:sldMkLst>
          <pc:docMk/>
          <pc:sldMk cId="3935690760" sldId="256"/>
        </pc:sldMkLst>
        <pc:spChg chg="mod">
          <ac:chgData name="Sachin Yadav" userId="ca0628d521f7cc78" providerId="LiveId" clId="{CF1C8D69-CEF8-4AC5-A1F7-8FE872F48281}" dt="2020-07-22T06:44:11.736" v="432" actId="26606"/>
          <ac:spMkLst>
            <pc:docMk/>
            <pc:sldMk cId="3935690760" sldId="256"/>
            <ac:spMk id="2" creationId="{549C2423-4AFC-469E-928D-3E6C93EF47E4}"/>
          </ac:spMkLst>
        </pc:spChg>
        <pc:spChg chg="add del">
          <ac:chgData name="Sachin Yadav" userId="ca0628d521f7cc78" providerId="LiveId" clId="{CF1C8D69-CEF8-4AC5-A1F7-8FE872F48281}" dt="2020-07-22T06:44:11.736" v="432" actId="26606"/>
          <ac:spMkLst>
            <pc:docMk/>
            <pc:sldMk cId="3935690760" sldId="256"/>
            <ac:spMk id="8" creationId="{0671A8AE-40A1-4631-A6B8-581AFF065482}"/>
          </ac:spMkLst>
        </pc:spChg>
        <pc:spChg chg="add del">
          <ac:chgData name="Sachin Yadav" userId="ca0628d521f7cc78" providerId="LiveId" clId="{CF1C8D69-CEF8-4AC5-A1F7-8FE872F48281}" dt="2020-07-22T06:44:11.736" v="432" actId="26606"/>
          <ac:spMkLst>
            <pc:docMk/>
            <pc:sldMk cId="3935690760" sldId="256"/>
            <ac:spMk id="10" creationId="{A44CD100-6267-4E62-AA64-2182A3A6A1C0}"/>
          </ac:spMkLst>
        </pc:spChg>
        <pc:spChg chg="add del">
          <ac:chgData name="Sachin Yadav" userId="ca0628d521f7cc78" providerId="LiveId" clId="{CF1C8D69-CEF8-4AC5-A1F7-8FE872F48281}" dt="2020-07-22T06:44:06.560" v="429" actId="26606"/>
          <ac:spMkLst>
            <pc:docMk/>
            <pc:sldMk cId="3935690760" sldId="256"/>
            <ac:spMk id="23" creationId="{526E0BFB-CDF1-4990-8C11-AC849311E0A8}"/>
          </ac:spMkLst>
        </pc:spChg>
        <pc:spChg chg="add del">
          <ac:chgData name="Sachin Yadav" userId="ca0628d521f7cc78" providerId="LiveId" clId="{CF1C8D69-CEF8-4AC5-A1F7-8FE872F48281}" dt="2020-07-22T06:44:06.560" v="429" actId="26606"/>
          <ac:spMkLst>
            <pc:docMk/>
            <pc:sldMk cId="3935690760" sldId="256"/>
            <ac:spMk id="25" creationId="{6069A1F8-9BEB-4786-9694-FC48B2D75D21}"/>
          </ac:spMkLst>
        </pc:spChg>
        <pc:spChg chg="add del">
          <ac:chgData name="Sachin Yadav" userId="ca0628d521f7cc78" providerId="LiveId" clId="{CF1C8D69-CEF8-4AC5-A1F7-8FE872F48281}" dt="2020-07-22T06:44:11.730" v="431" actId="26606"/>
          <ac:spMkLst>
            <pc:docMk/>
            <pc:sldMk cId="3935690760" sldId="256"/>
            <ac:spMk id="27" creationId="{2FB82883-1DC0-4BE1-A607-009095F3355A}"/>
          </ac:spMkLst>
        </pc:spChg>
        <pc:spChg chg="add del">
          <ac:chgData name="Sachin Yadav" userId="ca0628d521f7cc78" providerId="LiveId" clId="{CF1C8D69-CEF8-4AC5-A1F7-8FE872F48281}" dt="2020-07-22T06:44:11.730" v="431" actId="26606"/>
          <ac:spMkLst>
            <pc:docMk/>
            <pc:sldMk cId="3935690760" sldId="256"/>
            <ac:spMk id="28" creationId="{9FA98EAA-A866-4C95-A2A8-44E46FBAD5A0}"/>
          </ac:spMkLst>
        </pc:spChg>
        <pc:spChg chg="add del">
          <ac:chgData name="Sachin Yadav" userId="ca0628d521f7cc78" providerId="LiveId" clId="{CF1C8D69-CEF8-4AC5-A1F7-8FE872F48281}" dt="2020-07-22T06:46:32.264" v="450"/>
          <ac:spMkLst>
            <pc:docMk/>
            <pc:sldMk cId="3935690760" sldId="256"/>
            <ac:spMk id="30" creationId="{007891EC-4501-44ED-A8C8-B11B6DB767AB}"/>
          </ac:spMkLst>
        </pc:spChg>
        <pc:picChg chg="mod">
          <ac:chgData name="Sachin Yadav" userId="ca0628d521f7cc78" providerId="LiveId" clId="{CF1C8D69-CEF8-4AC5-A1F7-8FE872F48281}" dt="2020-07-22T06:44:11.736" v="432" actId="26606"/>
          <ac:picMkLst>
            <pc:docMk/>
            <pc:sldMk cId="3935690760" sldId="256"/>
            <ac:picMk id="18" creationId="{3F84D181-D901-4015-BB2C-F3572A2C3985}"/>
          </ac:picMkLst>
        </pc:picChg>
        <pc:cxnChg chg="add del">
          <ac:chgData name="Sachin Yadav" userId="ca0628d521f7cc78" providerId="LiveId" clId="{CF1C8D69-CEF8-4AC5-A1F7-8FE872F48281}" dt="2020-07-22T06:46:32.264" v="450"/>
          <ac:cxnSpMkLst>
            <pc:docMk/>
            <pc:sldMk cId="3935690760" sldId="256"/>
            <ac:cxnSpMk id="31" creationId="{34E5597F-CE67-4085-9548-E6A8036DA3BB}"/>
          </ac:cxnSpMkLst>
        </pc:cxnChg>
      </pc:sldChg>
      <pc:sldChg chg="modSp">
        <pc:chgData name="Sachin Yadav" userId="ca0628d521f7cc78" providerId="LiveId" clId="{CF1C8D69-CEF8-4AC5-A1F7-8FE872F48281}" dt="2020-07-22T06:46:32.264" v="450"/>
        <pc:sldMkLst>
          <pc:docMk/>
          <pc:sldMk cId="1449383315" sldId="257"/>
        </pc:sldMkLst>
        <pc:spChg chg="mod">
          <ac:chgData name="Sachin Yadav" userId="ca0628d521f7cc78" providerId="LiveId" clId="{CF1C8D69-CEF8-4AC5-A1F7-8FE872F48281}" dt="2020-07-22T06:46:32.264" v="450"/>
          <ac:spMkLst>
            <pc:docMk/>
            <pc:sldMk cId="1449383315" sldId="257"/>
            <ac:spMk id="2" creationId="{9D505F32-DE50-4B65-BE71-B8AE52DDE2F7}"/>
          </ac:spMkLst>
        </pc:spChg>
      </pc:sldChg>
      <pc:sldChg chg="addSp delSp modSp new mod setBg setClrOvrMap delDesignElem">
        <pc:chgData name="Sachin Yadav" userId="ca0628d521f7cc78" providerId="LiveId" clId="{CF1C8D69-CEF8-4AC5-A1F7-8FE872F48281}" dt="2020-07-22T08:09:15.464" v="1320" actId="14100"/>
        <pc:sldMkLst>
          <pc:docMk/>
          <pc:sldMk cId="1191459116" sldId="258"/>
        </pc:sldMkLst>
        <pc:spChg chg="mod">
          <ac:chgData name="Sachin Yadav" userId="ca0628d521f7cc78" providerId="LiveId" clId="{CF1C8D69-CEF8-4AC5-A1F7-8FE872F48281}" dt="2020-07-22T06:37:41.619" v="406" actId="26606"/>
          <ac:spMkLst>
            <pc:docMk/>
            <pc:sldMk cId="1191459116" sldId="258"/>
            <ac:spMk id="2" creationId="{579635F1-303B-4394-9E78-8696C2BDABAB}"/>
          </ac:spMkLst>
        </pc:spChg>
        <pc:spChg chg="mod ord">
          <ac:chgData name="Sachin Yadav" userId="ca0628d521f7cc78" providerId="LiveId" clId="{CF1C8D69-CEF8-4AC5-A1F7-8FE872F48281}" dt="2020-07-22T06:46:32.264" v="450"/>
          <ac:spMkLst>
            <pc:docMk/>
            <pc:sldMk cId="1191459116" sldId="258"/>
            <ac:spMk id="3" creationId="{FC3EBA92-5AB2-4ED5-B1BA-F844084E083E}"/>
          </ac:spMkLst>
        </pc:spChg>
        <pc:spChg chg="add del">
          <ac:chgData name="Sachin Yadav" userId="ca0628d521f7cc78" providerId="LiveId" clId="{CF1C8D69-CEF8-4AC5-A1F7-8FE872F48281}" dt="2020-07-22T06:36:22.685" v="389" actId="26606"/>
          <ac:spMkLst>
            <pc:docMk/>
            <pc:sldMk cId="1191459116" sldId="258"/>
            <ac:spMk id="7" creationId="{504BED40-EAF7-4E55-AFF7-2CD840EBD3AA}"/>
          </ac:spMkLst>
        </pc:spChg>
        <pc:spChg chg="add del">
          <ac:chgData name="Sachin Yadav" userId="ca0628d521f7cc78" providerId="LiveId" clId="{CF1C8D69-CEF8-4AC5-A1F7-8FE872F48281}" dt="2020-07-22T06:36:56.492" v="399" actId="26606"/>
          <ac:spMkLst>
            <pc:docMk/>
            <pc:sldMk cId="1191459116" sldId="258"/>
            <ac:spMk id="8" creationId="{B8DD2392-397B-48BF-BEFA-EA1FB881CA85}"/>
          </ac:spMkLst>
        </pc:spChg>
        <pc:spChg chg="add del">
          <ac:chgData name="Sachin Yadav" userId="ca0628d521f7cc78" providerId="LiveId" clId="{CF1C8D69-CEF8-4AC5-A1F7-8FE872F48281}" dt="2020-07-22T06:37:35.681" v="405" actId="26606"/>
          <ac:spMkLst>
            <pc:docMk/>
            <pc:sldMk cId="1191459116" sldId="258"/>
            <ac:spMk id="9" creationId="{B8DD2392-397B-48BF-BEFA-EA1FB881CA85}"/>
          </ac:spMkLst>
        </pc:spChg>
        <pc:spChg chg="add del">
          <ac:chgData name="Sachin Yadav" userId="ca0628d521f7cc78" providerId="LiveId" clId="{CF1C8D69-CEF8-4AC5-A1F7-8FE872F48281}" dt="2020-07-22T06:35:34.561" v="378" actId="26606"/>
          <ac:spMkLst>
            <pc:docMk/>
            <pc:sldMk cId="1191459116" sldId="258"/>
            <ac:spMk id="10" creationId="{B8DD2392-397B-48BF-BEFA-EA1FB881CA85}"/>
          </ac:spMkLst>
        </pc:spChg>
        <pc:spChg chg="add del">
          <ac:chgData name="Sachin Yadav" userId="ca0628d521f7cc78" providerId="LiveId" clId="{CF1C8D69-CEF8-4AC5-A1F7-8FE872F48281}" dt="2020-07-22T06:37:13.829" v="401" actId="26606"/>
          <ac:spMkLst>
            <pc:docMk/>
            <pc:sldMk cId="1191459116" sldId="258"/>
            <ac:spMk id="11" creationId="{1BB56EB9-078F-4952-AC1F-149C7A0AE4D5}"/>
          </ac:spMkLst>
        </pc:spChg>
        <pc:spChg chg="add del">
          <ac:chgData name="Sachin Yadav" userId="ca0628d521f7cc78" providerId="LiveId" clId="{CF1C8D69-CEF8-4AC5-A1F7-8FE872F48281}" dt="2020-07-22T06:36:22.685" v="389" actId="26606"/>
          <ac:spMkLst>
            <pc:docMk/>
            <pc:sldMk cId="1191459116" sldId="258"/>
            <ac:spMk id="12" creationId="{F367CCF1-BB1E-41CF-8499-94A870C33EFA}"/>
          </ac:spMkLst>
        </pc:spChg>
        <pc:spChg chg="add del">
          <ac:chgData name="Sachin Yadav" userId="ca0628d521f7cc78" providerId="LiveId" clId="{CF1C8D69-CEF8-4AC5-A1F7-8FE872F48281}" dt="2020-07-22T06:37:13.829" v="401" actId="26606"/>
          <ac:spMkLst>
            <pc:docMk/>
            <pc:sldMk cId="1191459116" sldId="258"/>
            <ac:spMk id="13" creationId="{10058680-D07C-4893-B2B7-91543F18AB32}"/>
          </ac:spMkLst>
        </pc:spChg>
        <pc:spChg chg="add del">
          <ac:chgData name="Sachin Yadav" userId="ca0628d521f7cc78" providerId="LiveId" clId="{CF1C8D69-CEF8-4AC5-A1F7-8FE872F48281}" dt="2020-07-22T06:36:24.562" v="391" actId="26606"/>
          <ac:spMkLst>
            <pc:docMk/>
            <pc:sldMk cId="1191459116" sldId="258"/>
            <ac:spMk id="14" creationId="{9831CBB7-4817-4B54-A7F9-0AE2D0C47870}"/>
          </ac:spMkLst>
        </pc:spChg>
        <pc:spChg chg="add del">
          <ac:chgData name="Sachin Yadav" userId="ca0628d521f7cc78" providerId="LiveId" clId="{CF1C8D69-CEF8-4AC5-A1F7-8FE872F48281}" dt="2020-07-22T06:36:24.562" v="391" actId="26606"/>
          <ac:spMkLst>
            <pc:docMk/>
            <pc:sldMk cId="1191459116" sldId="258"/>
            <ac:spMk id="15" creationId="{96BC321D-B05F-4857-8880-97F61B9B7858}"/>
          </ac:spMkLst>
        </pc:spChg>
        <pc:spChg chg="add del">
          <ac:chgData name="Sachin Yadav" userId="ca0628d521f7cc78" providerId="LiveId" clId="{CF1C8D69-CEF8-4AC5-A1F7-8FE872F48281}" dt="2020-07-22T06:37:13.829" v="401" actId="26606"/>
          <ac:spMkLst>
            <pc:docMk/>
            <pc:sldMk cId="1191459116" sldId="258"/>
            <ac:spMk id="16" creationId="{EE54A6FE-D8CB-48A3-900B-053D4EBD3B85}"/>
          </ac:spMkLst>
        </pc:spChg>
        <pc:spChg chg="add del">
          <ac:chgData name="Sachin Yadav" userId="ca0628d521f7cc78" providerId="LiveId" clId="{CF1C8D69-CEF8-4AC5-A1F7-8FE872F48281}" dt="2020-07-22T06:36:25.966" v="393" actId="26606"/>
          <ac:spMkLst>
            <pc:docMk/>
            <pc:sldMk cId="1191459116" sldId="258"/>
            <ac:spMk id="17" creationId="{3CED7894-4F62-4A6C-8DB5-DB5BE08E9C03}"/>
          </ac:spMkLst>
        </pc:spChg>
        <pc:spChg chg="add del">
          <ac:chgData name="Sachin Yadav" userId="ca0628d521f7cc78" providerId="LiveId" clId="{CF1C8D69-CEF8-4AC5-A1F7-8FE872F48281}" dt="2020-07-22T06:36:25.966" v="393" actId="26606"/>
          <ac:spMkLst>
            <pc:docMk/>
            <pc:sldMk cId="1191459116" sldId="258"/>
            <ac:spMk id="18" creationId="{E536F3B4-50F6-4C52-8F76-4EB1214719DC}"/>
          </ac:spMkLst>
        </pc:spChg>
        <pc:spChg chg="add del">
          <ac:chgData name="Sachin Yadav" userId="ca0628d521f7cc78" providerId="LiveId" clId="{CF1C8D69-CEF8-4AC5-A1F7-8FE872F48281}" dt="2020-07-22T06:37:13.829" v="401" actId="26606"/>
          <ac:spMkLst>
            <pc:docMk/>
            <pc:sldMk cId="1191459116" sldId="258"/>
            <ac:spMk id="19" creationId="{7B42427A-0A1F-4A55-8705-D9179F1E0CFB}"/>
          </ac:spMkLst>
        </pc:spChg>
        <pc:spChg chg="add del">
          <ac:chgData name="Sachin Yadav" userId="ca0628d521f7cc78" providerId="LiveId" clId="{CF1C8D69-CEF8-4AC5-A1F7-8FE872F48281}" dt="2020-07-22T06:36:30.263" v="395" actId="26606"/>
          <ac:spMkLst>
            <pc:docMk/>
            <pc:sldMk cId="1191459116" sldId="258"/>
            <ac:spMk id="20" creationId="{FAAAB002-E48E-4009-828A-511F7A828053}"/>
          </ac:spMkLst>
        </pc:spChg>
        <pc:spChg chg="add del">
          <ac:chgData name="Sachin Yadav" userId="ca0628d521f7cc78" providerId="LiveId" clId="{CF1C8D69-CEF8-4AC5-A1F7-8FE872F48281}" dt="2020-07-22T06:36:30.263" v="395" actId="26606"/>
          <ac:spMkLst>
            <pc:docMk/>
            <pc:sldMk cId="1191459116" sldId="258"/>
            <ac:spMk id="21" creationId="{97EF55D5-23F0-4398-B16B-AEF5778C3048}"/>
          </ac:spMkLst>
        </pc:spChg>
        <pc:spChg chg="add del">
          <ac:chgData name="Sachin Yadav" userId="ca0628d521f7cc78" providerId="LiveId" clId="{CF1C8D69-CEF8-4AC5-A1F7-8FE872F48281}" dt="2020-07-22T06:36:30.263" v="395" actId="26606"/>
          <ac:spMkLst>
            <pc:docMk/>
            <pc:sldMk cId="1191459116" sldId="258"/>
            <ac:spMk id="22" creationId="{FDF32581-CAA1-43C6-8532-DC56C8435C25}"/>
          </ac:spMkLst>
        </pc:spChg>
        <pc:spChg chg="add del">
          <ac:chgData name="Sachin Yadav" userId="ca0628d521f7cc78" providerId="LiveId" clId="{CF1C8D69-CEF8-4AC5-A1F7-8FE872F48281}" dt="2020-07-22T06:46:32.264" v="450"/>
          <ac:spMkLst>
            <pc:docMk/>
            <pc:sldMk cId="1191459116" sldId="258"/>
            <ac:spMk id="23" creationId="{7A4CA679-3546-4E14-8FB8-F57168C37635}"/>
          </ac:spMkLst>
        </pc:spChg>
        <pc:spChg chg="add del">
          <ac:chgData name="Sachin Yadav" userId="ca0628d521f7cc78" providerId="LiveId" clId="{CF1C8D69-CEF8-4AC5-A1F7-8FE872F48281}" dt="2020-07-22T06:46:32.264" v="450"/>
          <ac:spMkLst>
            <pc:docMk/>
            <pc:sldMk cId="1191459116" sldId="258"/>
            <ac:spMk id="24" creationId="{44D16E90-7C64-4C04-A50A-B866A1A92B4E}"/>
          </ac:spMkLst>
        </pc:spChg>
        <pc:spChg chg="add del">
          <ac:chgData name="Sachin Yadav" userId="ca0628d521f7cc78" providerId="LiveId" clId="{CF1C8D69-CEF8-4AC5-A1F7-8FE872F48281}" dt="2020-07-22T06:46:32.264" v="450"/>
          <ac:spMkLst>
            <pc:docMk/>
            <pc:sldMk cId="1191459116" sldId="258"/>
            <ac:spMk id="25" creationId="{DBE4DD59-5AA2-46C6-B6A8-9B4C62D19877}"/>
          </ac:spMkLst>
        </pc:spChg>
        <pc:spChg chg="add del">
          <ac:chgData name="Sachin Yadav" userId="ca0628d521f7cc78" providerId="LiveId" clId="{CF1C8D69-CEF8-4AC5-A1F7-8FE872F48281}" dt="2020-07-22T06:46:32.264" v="450"/>
          <ac:spMkLst>
            <pc:docMk/>
            <pc:sldMk cId="1191459116" sldId="258"/>
            <ac:spMk id="26" creationId="{05EA9C52-0283-4714-A38F-0864C8B09DCE}"/>
          </ac:spMkLst>
        </pc:spChg>
        <pc:picChg chg="add del mod ord">
          <ac:chgData name="Sachin Yadav" userId="ca0628d521f7cc78" providerId="LiveId" clId="{CF1C8D69-CEF8-4AC5-A1F7-8FE872F48281}" dt="2020-07-22T08:08:29.611" v="1309" actId="478"/>
          <ac:picMkLst>
            <pc:docMk/>
            <pc:sldMk cId="1191459116" sldId="258"/>
            <ac:picMk id="5" creationId="{2DC5B9F5-FB41-47F9-9CA6-D1E5C7CE5DA7}"/>
          </ac:picMkLst>
        </pc:picChg>
        <pc:picChg chg="add mod">
          <ac:chgData name="Sachin Yadav" userId="ca0628d521f7cc78" providerId="LiveId" clId="{CF1C8D69-CEF8-4AC5-A1F7-8FE872F48281}" dt="2020-07-22T08:09:15.464" v="1320" actId="14100"/>
          <ac:picMkLst>
            <pc:docMk/>
            <pc:sldMk cId="1191459116" sldId="258"/>
            <ac:picMk id="27" creationId="{EF95E61C-2713-4898-87A4-2004D45B0BA2}"/>
          </ac:picMkLst>
        </pc:picChg>
      </pc:sldChg>
      <pc:sldChg chg="addSp delSp modSp new mod setBg setClrOvrMap">
        <pc:chgData name="Sachin Yadav" userId="ca0628d521f7cc78" providerId="LiveId" clId="{CF1C8D69-CEF8-4AC5-A1F7-8FE872F48281}" dt="2020-07-22T06:46:32.264" v="450"/>
        <pc:sldMkLst>
          <pc:docMk/>
          <pc:sldMk cId="3200646132" sldId="259"/>
        </pc:sldMkLst>
        <pc:spChg chg="mod">
          <ac:chgData name="Sachin Yadav" userId="ca0628d521f7cc78" providerId="LiveId" clId="{CF1C8D69-CEF8-4AC5-A1F7-8FE872F48281}" dt="2020-07-22T06:46:32.264" v="450"/>
          <ac:spMkLst>
            <pc:docMk/>
            <pc:sldMk cId="3200646132" sldId="259"/>
            <ac:spMk id="2" creationId="{FE41DEB5-F13C-4A87-8CDD-001CEF8D1993}"/>
          </ac:spMkLst>
        </pc:spChg>
        <pc:spChg chg="del mod">
          <ac:chgData name="Sachin Yadav" userId="ca0628d521f7cc78" providerId="LiveId" clId="{CF1C8D69-CEF8-4AC5-A1F7-8FE872F48281}" dt="2020-07-22T06:41:53.009" v="419" actId="26606"/>
          <ac:spMkLst>
            <pc:docMk/>
            <pc:sldMk cId="3200646132" sldId="259"/>
            <ac:spMk id="3" creationId="{11F011DF-65DE-4BA2-9E14-4DE1F21C8AF2}"/>
          </ac:spMkLst>
        </pc:spChg>
        <pc:spChg chg="add del">
          <ac:chgData name="Sachin Yadav" userId="ca0628d521f7cc78" providerId="LiveId" clId="{CF1C8D69-CEF8-4AC5-A1F7-8FE872F48281}" dt="2020-07-22T06:43:07.890" v="427" actId="26606"/>
          <ac:spMkLst>
            <pc:docMk/>
            <pc:sldMk cId="3200646132" sldId="259"/>
            <ac:spMk id="9" creationId="{BFABBCE0-E08C-4BBE-9FD2-E2B253D4D5F2}"/>
          </ac:spMkLst>
        </pc:spChg>
        <pc:spChg chg="add del">
          <ac:chgData name="Sachin Yadav" userId="ca0628d521f7cc78" providerId="LiveId" clId="{CF1C8D69-CEF8-4AC5-A1F7-8FE872F48281}" dt="2020-07-22T06:43:07.890" v="427" actId="26606"/>
          <ac:spMkLst>
            <pc:docMk/>
            <pc:sldMk cId="3200646132" sldId="259"/>
            <ac:spMk id="11" creationId="{FF426BAC-43D6-468E-B6FF-167034D5CE43}"/>
          </ac:spMkLst>
        </pc:spChg>
        <pc:spChg chg="add del">
          <ac:chgData name="Sachin Yadav" userId="ca0628d521f7cc78" providerId="LiveId" clId="{CF1C8D69-CEF8-4AC5-A1F7-8FE872F48281}" dt="2020-07-22T06:43:07.890" v="427" actId="26606"/>
          <ac:spMkLst>
            <pc:docMk/>
            <pc:sldMk cId="3200646132" sldId="259"/>
            <ac:spMk id="13" creationId="{FB02D80E-5995-4C54-8387-5893C2C89473}"/>
          </ac:spMkLst>
        </pc:spChg>
        <pc:spChg chg="add del">
          <ac:chgData name="Sachin Yadav" userId="ca0628d521f7cc78" providerId="LiveId" clId="{CF1C8D69-CEF8-4AC5-A1F7-8FE872F48281}" dt="2020-07-22T06:43:07.890" v="427" actId="26606"/>
          <ac:spMkLst>
            <pc:docMk/>
            <pc:sldMk cId="3200646132" sldId="259"/>
            <ac:spMk id="15" creationId="{896083C8-1401-4950-AF56-E2FAFE42D656}"/>
          </ac:spMkLst>
        </pc:spChg>
        <pc:spChg chg="add del">
          <ac:chgData name="Sachin Yadav" userId="ca0628d521f7cc78" providerId="LiveId" clId="{CF1C8D69-CEF8-4AC5-A1F7-8FE872F48281}" dt="2020-07-22T06:43:03.450" v="424" actId="26606"/>
          <ac:spMkLst>
            <pc:docMk/>
            <pc:sldMk cId="3200646132" sldId="259"/>
            <ac:spMk id="20" creationId="{F92989FB-1024-49B7-BDF1-B3CE27D48623}"/>
          </ac:spMkLst>
        </pc:spChg>
        <pc:spChg chg="add del">
          <ac:chgData name="Sachin Yadav" userId="ca0628d521f7cc78" providerId="LiveId" clId="{CF1C8D69-CEF8-4AC5-A1F7-8FE872F48281}" dt="2020-07-22T06:43:03.450" v="424" actId="26606"/>
          <ac:spMkLst>
            <pc:docMk/>
            <pc:sldMk cId="3200646132" sldId="259"/>
            <ac:spMk id="22" creationId="{2987D6F4-EC95-4EF1-A8AD-4B70386CEEC7}"/>
          </ac:spMkLst>
        </pc:spChg>
        <pc:spChg chg="add del">
          <ac:chgData name="Sachin Yadav" userId="ca0628d521f7cc78" providerId="LiveId" clId="{CF1C8D69-CEF8-4AC5-A1F7-8FE872F48281}" dt="2020-07-22T06:43:03.450" v="424" actId="26606"/>
          <ac:spMkLst>
            <pc:docMk/>
            <pc:sldMk cId="3200646132" sldId="259"/>
            <ac:spMk id="24" creationId="{F5F792DF-9D0A-4DB6-9A9E-7312F5A7E87D}"/>
          </ac:spMkLst>
        </pc:spChg>
        <pc:spChg chg="add del">
          <ac:chgData name="Sachin Yadav" userId="ca0628d521f7cc78" providerId="LiveId" clId="{CF1C8D69-CEF8-4AC5-A1F7-8FE872F48281}" dt="2020-07-22T06:43:07.854" v="426" actId="26606"/>
          <ac:spMkLst>
            <pc:docMk/>
            <pc:sldMk cId="3200646132" sldId="259"/>
            <ac:spMk id="26" creationId="{896083C8-1401-4950-AF56-E2FAFE42D656}"/>
          </ac:spMkLst>
        </pc:spChg>
        <pc:spChg chg="add del">
          <ac:chgData name="Sachin Yadav" userId="ca0628d521f7cc78" providerId="LiveId" clId="{CF1C8D69-CEF8-4AC5-A1F7-8FE872F48281}" dt="2020-07-22T06:43:07.854" v="426" actId="26606"/>
          <ac:spMkLst>
            <pc:docMk/>
            <pc:sldMk cId="3200646132" sldId="259"/>
            <ac:spMk id="27" creationId="{BFABBCE0-E08C-4BBE-9FD2-E2B253D4D5F2}"/>
          </ac:spMkLst>
        </pc:spChg>
        <pc:spChg chg="add del">
          <ac:chgData name="Sachin Yadav" userId="ca0628d521f7cc78" providerId="LiveId" clId="{CF1C8D69-CEF8-4AC5-A1F7-8FE872F48281}" dt="2020-07-22T06:43:07.854" v="426" actId="26606"/>
          <ac:spMkLst>
            <pc:docMk/>
            <pc:sldMk cId="3200646132" sldId="259"/>
            <ac:spMk id="28" creationId="{FF426BAC-43D6-468E-B6FF-167034D5CE43}"/>
          </ac:spMkLst>
        </pc:spChg>
        <pc:spChg chg="add del">
          <ac:chgData name="Sachin Yadav" userId="ca0628d521f7cc78" providerId="LiveId" clId="{CF1C8D69-CEF8-4AC5-A1F7-8FE872F48281}" dt="2020-07-22T06:43:07.854" v="426" actId="26606"/>
          <ac:spMkLst>
            <pc:docMk/>
            <pc:sldMk cId="3200646132" sldId="259"/>
            <ac:spMk id="29" creationId="{FB02D80E-5995-4C54-8387-5893C2C89473}"/>
          </ac:spMkLst>
        </pc:spChg>
        <pc:graphicFrameChg chg="add mod modGraphic">
          <ac:chgData name="Sachin Yadav" userId="ca0628d521f7cc78" providerId="LiveId" clId="{CF1C8D69-CEF8-4AC5-A1F7-8FE872F48281}" dt="2020-07-22T06:43:07.890" v="427" actId="26606"/>
          <ac:graphicFrameMkLst>
            <pc:docMk/>
            <pc:sldMk cId="3200646132" sldId="259"/>
            <ac:graphicFrameMk id="6" creationId="{D107AE48-4EFF-4FC6-91EF-9B8D8C4E6560}"/>
          </ac:graphicFrameMkLst>
        </pc:graphicFrameChg>
        <pc:picChg chg="add del mod">
          <ac:chgData name="Sachin Yadav" userId="ca0628d521f7cc78" providerId="LiveId" clId="{CF1C8D69-CEF8-4AC5-A1F7-8FE872F48281}" dt="2020-07-22T06:41:47.683" v="418" actId="21"/>
          <ac:picMkLst>
            <pc:docMk/>
            <pc:sldMk cId="3200646132" sldId="259"/>
            <ac:picMk id="5" creationId="{8FE4BCAE-9793-413F-9C28-EF15EC0CFD32}"/>
          </ac:picMkLst>
        </pc:picChg>
      </pc:sldChg>
      <pc:sldChg chg="addSp delSp modSp new mod">
        <pc:chgData name="Sachin Yadav" userId="ca0628d521f7cc78" providerId="LiveId" clId="{CF1C8D69-CEF8-4AC5-A1F7-8FE872F48281}" dt="2020-07-22T07:44:07.434" v="1125" actId="1076"/>
        <pc:sldMkLst>
          <pc:docMk/>
          <pc:sldMk cId="4102092837" sldId="260"/>
        </pc:sldMkLst>
        <pc:spChg chg="del mod">
          <ac:chgData name="Sachin Yadav" userId="ca0628d521f7cc78" providerId="LiveId" clId="{CF1C8D69-CEF8-4AC5-A1F7-8FE872F48281}" dt="2020-07-22T06:47:07.699" v="477" actId="478"/>
          <ac:spMkLst>
            <pc:docMk/>
            <pc:sldMk cId="4102092837" sldId="260"/>
            <ac:spMk id="2" creationId="{0203085E-8B73-474E-8B1A-1F6E85FE8271}"/>
          </ac:spMkLst>
        </pc:spChg>
        <pc:spChg chg="del mod">
          <ac:chgData name="Sachin Yadav" userId="ca0628d521f7cc78" providerId="LiveId" clId="{CF1C8D69-CEF8-4AC5-A1F7-8FE872F48281}" dt="2020-07-22T06:46:53.699" v="475"/>
          <ac:spMkLst>
            <pc:docMk/>
            <pc:sldMk cId="4102092837" sldId="260"/>
            <ac:spMk id="3" creationId="{6517F66E-E2B1-4167-A812-FD5F0E51D906}"/>
          </ac:spMkLst>
        </pc:spChg>
        <pc:spChg chg="add mod">
          <ac:chgData name="Sachin Yadav" userId="ca0628d521f7cc78" providerId="LiveId" clId="{CF1C8D69-CEF8-4AC5-A1F7-8FE872F48281}" dt="2020-07-22T07:16:37.104" v="818" actId="1076"/>
          <ac:spMkLst>
            <pc:docMk/>
            <pc:sldMk cId="4102092837" sldId="260"/>
            <ac:spMk id="4" creationId="{11C71E5F-6FA8-496A-BFD6-0168B0D10586}"/>
          </ac:spMkLst>
        </pc:spChg>
        <pc:spChg chg="add del mod">
          <ac:chgData name="Sachin Yadav" userId="ca0628d521f7cc78" providerId="LiveId" clId="{CF1C8D69-CEF8-4AC5-A1F7-8FE872F48281}" dt="2020-07-22T06:47:12.316" v="478" actId="478"/>
          <ac:spMkLst>
            <pc:docMk/>
            <pc:sldMk cId="4102092837" sldId="260"/>
            <ac:spMk id="6" creationId="{FCE89A22-DEEC-4643-8D82-CDFE0DAE8E43}"/>
          </ac:spMkLst>
        </pc:spChg>
        <pc:spChg chg="add del mod">
          <ac:chgData name="Sachin Yadav" userId="ca0628d521f7cc78" providerId="LiveId" clId="{CF1C8D69-CEF8-4AC5-A1F7-8FE872F48281}" dt="2020-07-22T06:47:51.101" v="508"/>
          <ac:spMkLst>
            <pc:docMk/>
            <pc:sldMk cId="4102092837" sldId="260"/>
            <ac:spMk id="7" creationId="{44731EF6-F05F-4F08-972F-0C8F1165D210}"/>
          </ac:spMkLst>
        </pc:spChg>
        <pc:spChg chg="add mod">
          <ac:chgData name="Sachin Yadav" userId="ca0628d521f7cc78" providerId="LiveId" clId="{CF1C8D69-CEF8-4AC5-A1F7-8FE872F48281}" dt="2020-07-22T07:21:11.162" v="850" actId="1076"/>
          <ac:spMkLst>
            <pc:docMk/>
            <pc:sldMk cId="4102092837" sldId="260"/>
            <ac:spMk id="8" creationId="{E864DA0B-8A3B-462D-8AC3-C4EA531BA61C}"/>
          </ac:spMkLst>
        </pc:spChg>
        <pc:spChg chg="add mod">
          <ac:chgData name="Sachin Yadav" userId="ca0628d521f7cc78" providerId="LiveId" clId="{CF1C8D69-CEF8-4AC5-A1F7-8FE872F48281}" dt="2020-07-22T07:21:08.085" v="849" actId="1076"/>
          <ac:spMkLst>
            <pc:docMk/>
            <pc:sldMk cId="4102092837" sldId="260"/>
            <ac:spMk id="9" creationId="{71FE1D6A-EB9E-45D2-8164-4AC92F974670}"/>
          </ac:spMkLst>
        </pc:spChg>
        <pc:spChg chg="add mod">
          <ac:chgData name="Sachin Yadav" userId="ca0628d521f7cc78" providerId="LiveId" clId="{CF1C8D69-CEF8-4AC5-A1F7-8FE872F48281}" dt="2020-07-22T07:20:29.958" v="840" actId="1076"/>
          <ac:spMkLst>
            <pc:docMk/>
            <pc:sldMk cId="4102092837" sldId="260"/>
            <ac:spMk id="10" creationId="{CFE1E5E9-7116-443D-A46A-4908090823F4}"/>
          </ac:spMkLst>
        </pc:spChg>
        <pc:spChg chg="add mod">
          <ac:chgData name="Sachin Yadav" userId="ca0628d521f7cc78" providerId="LiveId" clId="{CF1C8D69-CEF8-4AC5-A1F7-8FE872F48281}" dt="2020-07-22T07:44:03.661" v="1124" actId="1076"/>
          <ac:spMkLst>
            <pc:docMk/>
            <pc:sldMk cId="4102092837" sldId="260"/>
            <ac:spMk id="11" creationId="{E2A17EEF-EDB0-4C46-BA1B-2A7DBCB9C643}"/>
          </ac:spMkLst>
        </pc:spChg>
        <pc:spChg chg="add mod">
          <ac:chgData name="Sachin Yadav" userId="ca0628d521f7cc78" providerId="LiveId" clId="{CF1C8D69-CEF8-4AC5-A1F7-8FE872F48281}" dt="2020-07-22T07:21:00.143" v="847" actId="1076"/>
          <ac:spMkLst>
            <pc:docMk/>
            <pc:sldMk cId="4102092837" sldId="260"/>
            <ac:spMk id="12" creationId="{073AE0A7-F894-4945-8C03-B6A405763DFC}"/>
          </ac:spMkLst>
        </pc:spChg>
        <pc:spChg chg="add mod">
          <ac:chgData name="Sachin Yadav" userId="ca0628d521f7cc78" providerId="LiveId" clId="{CF1C8D69-CEF8-4AC5-A1F7-8FE872F48281}" dt="2020-07-22T07:21:38.742" v="855" actId="1076"/>
          <ac:spMkLst>
            <pc:docMk/>
            <pc:sldMk cId="4102092837" sldId="260"/>
            <ac:spMk id="13" creationId="{8116D4E7-B466-4D4E-BDFD-5E211A2DA3BF}"/>
          </ac:spMkLst>
        </pc:spChg>
        <pc:spChg chg="add mod">
          <ac:chgData name="Sachin Yadav" userId="ca0628d521f7cc78" providerId="LiveId" clId="{CF1C8D69-CEF8-4AC5-A1F7-8FE872F48281}" dt="2020-07-22T07:21:33.692" v="854" actId="1076"/>
          <ac:spMkLst>
            <pc:docMk/>
            <pc:sldMk cId="4102092837" sldId="260"/>
            <ac:spMk id="14" creationId="{D4C4E588-9150-4636-8195-0E2DEE982113}"/>
          </ac:spMkLst>
        </pc:spChg>
        <pc:spChg chg="add mod">
          <ac:chgData name="Sachin Yadav" userId="ca0628d521f7cc78" providerId="LiveId" clId="{CF1C8D69-CEF8-4AC5-A1F7-8FE872F48281}" dt="2020-07-22T07:43:47.852" v="1121" actId="1076"/>
          <ac:spMkLst>
            <pc:docMk/>
            <pc:sldMk cId="4102092837" sldId="260"/>
            <ac:spMk id="15" creationId="{6CD89BFD-12DC-45A0-BA6C-DD2AC1CE2D23}"/>
          </ac:spMkLst>
        </pc:spChg>
        <pc:spChg chg="add mod">
          <ac:chgData name="Sachin Yadav" userId="ca0628d521f7cc78" providerId="LiveId" clId="{CF1C8D69-CEF8-4AC5-A1F7-8FE872F48281}" dt="2020-07-22T07:21:52.531" v="858" actId="1076"/>
          <ac:spMkLst>
            <pc:docMk/>
            <pc:sldMk cId="4102092837" sldId="260"/>
            <ac:spMk id="16" creationId="{11B63C71-C8A0-4634-9001-67131B359A64}"/>
          </ac:spMkLst>
        </pc:spChg>
        <pc:spChg chg="add mod">
          <ac:chgData name="Sachin Yadav" userId="ca0628d521f7cc78" providerId="LiveId" clId="{CF1C8D69-CEF8-4AC5-A1F7-8FE872F48281}" dt="2020-07-22T07:21:47.569" v="857" actId="1076"/>
          <ac:spMkLst>
            <pc:docMk/>
            <pc:sldMk cId="4102092837" sldId="260"/>
            <ac:spMk id="17" creationId="{CD1EC359-C9FD-42EF-8957-FF3B1B9138E3}"/>
          </ac:spMkLst>
        </pc:spChg>
        <pc:spChg chg="add mod">
          <ac:chgData name="Sachin Yadav" userId="ca0628d521f7cc78" providerId="LiveId" clId="{CF1C8D69-CEF8-4AC5-A1F7-8FE872F48281}" dt="2020-07-22T07:43:51.157" v="1122" actId="1076"/>
          <ac:spMkLst>
            <pc:docMk/>
            <pc:sldMk cId="4102092837" sldId="260"/>
            <ac:spMk id="18" creationId="{F67560F1-8C19-4ED7-840D-6928C093063B}"/>
          </ac:spMkLst>
        </pc:spChg>
        <pc:spChg chg="add del mod">
          <ac:chgData name="Sachin Yadav" userId="ca0628d521f7cc78" providerId="LiveId" clId="{CF1C8D69-CEF8-4AC5-A1F7-8FE872F48281}" dt="2020-07-22T06:52:43.045" v="638"/>
          <ac:spMkLst>
            <pc:docMk/>
            <pc:sldMk cId="4102092837" sldId="260"/>
            <ac:spMk id="19" creationId="{63FEA4B2-A597-4819-A865-A2610440FF56}"/>
          </ac:spMkLst>
        </pc:spChg>
        <pc:spChg chg="add mod">
          <ac:chgData name="Sachin Yadav" userId="ca0628d521f7cc78" providerId="LiveId" clId="{CF1C8D69-CEF8-4AC5-A1F7-8FE872F48281}" dt="2020-07-22T07:21:15.805" v="851" actId="1076"/>
          <ac:spMkLst>
            <pc:docMk/>
            <pc:sldMk cId="4102092837" sldId="260"/>
            <ac:spMk id="20" creationId="{3FE7B157-CF42-43ED-BABA-E65DB56CF725}"/>
          </ac:spMkLst>
        </pc:spChg>
        <pc:spChg chg="add mod">
          <ac:chgData name="Sachin Yadav" userId="ca0628d521f7cc78" providerId="LiveId" clId="{CF1C8D69-CEF8-4AC5-A1F7-8FE872F48281}" dt="2020-07-22T07:21:22.802" v="852" actId="1076"/>
          <ac:spMkLst>
            <pc:docMk/>
            <pc:sldMk cId="4102092837" sldId="260"/>
            <ac:spMk id="21" creationId="{35EB5A3D-1B78-4BD7-B8E1-8CADDB85D638}"/>
          </ac:spMkLst>
        </pc:spChg>
        <pc:spChg chg="add mod">
          <ac:chgData name="Sachin Yadav" userId="ca0628d521f7cc78" providerId="LiveId" clId="{CF1C8D69-CEF8-4AC5-A1F7-8FE872F48281}" dt="2020-07-22T07:44:07.434" v="1125" actId="1076"/>
          <ac:spMkLst>
            <pc:docMk/>
            <pc:sldMk cId="4102092837" sldId="260"/>
            <ac:spMk id="22" creationId="{1F6EE0A2-1685-483B-B279-C261A784A582}"/>
          </ac:spMkLst>
        </pc:spChg>
      </pc:sldChg>
      <pc:sldChg chg="addSp delSp modSp add del mod ord">
        <pc:chgData name="Sachin Yadav" userId="ca0628d521f7cc78" providerId="LiveId" clId="{CF1C8D69-CEF8-4AC5-A1F7-8FE872F48281}" dt="2020-07-22T06:55:18.332" v="653" actId="47"/>
        <pc:sldMkLst>
          <pc:docMk/>
          <pc:sldMk cId="1587514107" sldId="261"/>
        </pc:sldMkLst>
        <pc:spChg chg="mod">
          <ac:chgData name="Sachin Yadav" userId="ca0628d521f7cc78" providerId="LiveId" clId="{CF1C8D69-CEF8-4AC5-A1F7-8FE872F48281}" dt="2020-07-22T07:00:49.354" v="695" actId="26606"/>
          <ac:spMkLst>
            <pc:docMk/>
            <pc:sldMk cId="1587514107" sldId="261"/>
            <ac:spMk id="2" creationId="{1F604290-882D-4AE6-A70D-B5AF65DC8D04}"/>
          </ac:spMkLst>
        </pc:spChg>
        <pc:spChg chg="mod ord">
          <ac:chgData name="Sachin Yadav" userId="ca0628d521f7cc78" providerId="LiveId" clId="{CF1C8D69-CEF8-4AC5-A1F7-8FE872F48281}" dt="2020-07-22T07:00:49.354" v="695" actId="26606"/>
          <ac:spMkLst>
            <pc:docMk/>
            <pc:sldMk cId="1587514107" sldId="261"/>
            <ac:spMk id="3" creationId="{23EF3A8A-9131-43B8-9129-E1AB0AD83DDC}"/>
          </ac:spMkLst>
        </pc:spChg>
        <pc:spChg chg="add del">
          <ac:chgData name="Sachin Yadav" userId="ca0628d521f7cc78" providerId="LiveId" clId="{CF1C8D69-CEF8-4AC5-A1F7-8FE872F48281}" dt="2020-07-22T06:58:25.196" v="664" actId="26606"/>
          <ac:spMkLst>
            <pc:docMk/>
            <pc:sldMk cId="1587514107" sldId="261"/>
            <ac:spMk id="10" creationId="{3CED7894-4F62-4A6C-8DB5-DB5BE08E9C03}"/>
          </ac:spMkLst>
        </pc:spChg>
        <pc:spChg chg="add del">
          <ac:chgData name="Sachin Yadav" userId="ca0628d521f7cc78" providerId="LiveId" clId="{CF1C8D69-CEF8-4AC5-A1F7-8FE872F48281}" dt="2020-07-22T06:58:25.196" v="664" actId="26606"/>
          <ac:spMkLst>
            <pc:docMk/>
            <pc:sldMk cId="1587514107" sldId="261"/>
            <ac:spMk id="12" creationId="{E536F3B4-50F6-4C52-8F76-4EB1214719DC}"/>
          </ac:spMkLst>
        </pc:spChg>
        <pc:spChg chg="add del">
          <ac:chgData name="Sachin Yadav" userId="ca0628d521f7cc78" providerId="LiveId" clId="{CF1C8D69-CEF8-4AC5-A1F7-8FE872F48281}" dt="2020-07-22T07:00:49.354" v="695" actId="26606"/>
          <ac:spMkLst>
            <pc:docMk/>
            <pc:sldMk cId="1587514107" sldId="261"/>
            <ac:spMk id="14" creationId="{B8DD2392-397B-48BF-BEFA-EA1FB881CA85}"/>
          </ac:spMkLst>
        </pc:spChg>
        <pc:spChg chg="add del">
          <ac:chgData name="Sachin Yadav" userId="ca0628d521f7cc78" providerId="LiveId" clId="{CF1C8D69-CEF8-4AC5-A1F7-8FE872F48281}" dt="2020-07-22T07:00:27.880" v="678" actId="26606"/>
          <ac:spMkLst>
            <pc:docMk/>
            <pc:sldMk cId="1587514107" sldId="261"/>
            <ac:spMk id="16" creationId="{B8DD2392-397B-48BF-BEFA-EA1FB881CA85}"/>
          </ac:spMkLst>
        </pc:spChg>
        <pc:spChg chg="add del">
          <ac:chgData name="Sachin Yadav" userId="ca0628d521f7cc78" providerId="LiveId" clId="{CF1C8D69-CEF8-4AC5-A1F7-8FE872F48281}" dt="2020-07-22T07:00:29.278" v="680" actId="26606"/>
          <ac:spMkLst>
            <pc:docMk/>
            <pc:sldMk cId="1587514107" sldId="261"/>
            <ac:spMk id="18" creationId="{3CED7894-4F62-4A6C-8DB5-DB5BE08E9C03}"/>
          </ac:spMkLst>
        </pc:spChg>
        <pc:spChg chg="add del">
          <ac:chgData name="Sachin Yadav" userId="ca0628d521f7cc78" providerId="LiveId" clId="{CF1C8D69-CEF8-4AC5-A1F7-8FE872F48281}" dt="2020-07-22T07:00:22.939" v="676" actId="26606"/>
          <ac:spMkLst>
            <pc:docMk/>
            <pc:sldMk cId="1587514107" sldId="261"/>
            <ac:spMk id="19" creationId="{B8DD2392-397B-48BF-BEFA-EA1FB881CA85}"/>
          </ac:spMkLst>
        </pc:spChg>
        <pc:spChg chg="add del">
          <ac:chgData name="Sachin Yadav" userId="ca0628d521f7cc78" providerId="LiveId" clId="{CF1C8D69-CEF8-4AC5-A1F7-8FE872F48281}" dt="2020-07-22T07:00:29.278" v="680" actId="26606"/>
          <ac:spMkLst>
            <pc:docMk/>
            <pc:sldMk cId="1587514107" sldId="261"/>
            <ac:spMk id="21" creationId="{E536F3B4-50F6-4C52-8F76-4EB1214719DC}"/>
          </ac:spMkLst>
        </pc:spChg>
        <pc:spChg chg="add del">
          <ac:chgData name="Sachin Yadav" userId="ca0628d521f7cc78" providerId="LiveId" clId="{CF1C8D69-CEF8-4AC5-A1F7-8FE872F48281}" dt="2020-07-22T07:00:35.091" v="682" actId="26606"/>
          <ac:spMkLst>
            <pc:docMk/>
            <pc:sldMk cId="1587514107" sldId="261"/>
            <ac:spMk id="23" creationId="{3CED7894-4F62-4A6C-8DB5-DB5BE08E9C03}"/>
          </ac:spMkLst>
        </pc:spChg>
        <pc:spChg chg="add del">
          <ac:chgData name="Sachin Yadav" userId="ca0628d521f7cc78" providerId="LiveId" clId="{CF1C8D69-CEF8-4AC5-A1F7-8FE872F48281}" dt="2020-07-22T07:00:35.091" v="682" actId="26606"/>
          <ac:spMkLst>
            <pc:docMk/>
            <pc:sldMk cId="1587514107" sldId="261"/>
            <ac:spMk id="24" creationId="{E536F3B4-50F6-4C52-8F76-4EB1214719DC}"/>
          </ac:spMkLst>
        </pc:spChg>
        <pc:spChg chg="add del">
          <ac:chgData name="Sachin Yadav" userId="ca0628d521f7cc78" providerId="LiveId" clId="{CF1C8D69-CEF8-4AC5-A1F7-8FE872F48281}" dt="2020-07-22T07:00:46.688" v="692" actId="26606"/>
          <ac:spMkLst>
            <pc:docMk/>
            <pc:sldMk cId="1587514107" sldId="261"/>
            <ac:spMk id="25" creationId="{8400935A-2F82-4DC4-A4E1-E12EFB8C2738}"/>
          </ac:spMkLst>
        </pc:spChg>
        <pc:spChg chg="add del">
          <ac:chgData name="Sachin Yadav" userId="ca0628d521f7cc78" providerId="LiveId" clId="{CF1C8D69-CEF8-4AC5-A1F7-8FE872F48281}" dt="2020-07-22T07:00:36.447" v="684" actId="26606"/>
          <ac:spMkLst>
            <pc:docMk/>
            <pc:sldMk cId="1587514107" sldId="261"/>
            <ac:spMk id="26" creationId="{9831CBB7-4817-4B54-A7F9-0AE2D0C47870}"/>
          </ac:spMkLst>
        </pc:spChg>
        <pc:spChg chg="add del">
          <ac:chgData name="Sachin Yadav" userId="ca0628d521f7cc78" providerId="LiveId" clId="{CF1C8D69-CEF8-4AC5-A1F7-8FE872F48281}" dt="2020-07-22T07:00:36.447" v="684" actId="26606"/>
          <ac:spMkLst>
            <pc:docMk/>
            <pc:sldMk cId="1587514107" sldId="261"/>
            <ac:spMk id="27" creationId="{96BC321D-B05F-4857-8880-97F61B9B7858}"/>
          </ac:spMkLst>
        </pc:spChg>
        <pc:spChg chg="add del">
          <ac:chgData name="Sachin Yadav" userId="ca0628d521f7cc78" providerId="LiveId" clId="{CF1C8D69-CEF8-4AC5-A1F7-8FE872F48281}" dt="2020-07-22T07:00:38.807" v="686" actId="26606"/>
          <ac:spMkLst>
            <pc:docMk/>
            <pc:sldMk cId="1587514107" sldId="261"/>
            <ac:spMk id="29" creationId="{FAAAB002-E48E-4009-828A-511F7A828053}"/>
          </ac:spMkLst>
        </pc:spChg>
        <pc:spChg chg="add del">
          <ac:chgData name="Sachin Yadav" userId="ca0628d521f7cc78" providerId="LiveId" clId="{CF1C8D69-CEF8-4AC5-A1F7-8FE872F48281}" dt="2020-07-22T07:00:38.807" v="686" actId="26606"/>
          <ac:spMkLst>
            <pc:docMk/>
            <pc:sldMk cId="1587514107" sldId="261"/>
            <ac:spMk id="30" creationId="{97EF55D5-23F0-4398-B16B-AEF5778C3048}"/>
          </ac:spMkLst>
        </pc:spChg>
        <pc:spChg chg="add del">
          <ac:chgData name="Sachin Yadav" userId="ca0628d521f7cc78" providerId="LiveId" clId="{CF1C8D69-CEF8-4AC5-A1F7-8FE872F48281}" dt="2020-07-22T07:00:38.807" v="686" actId="26606"/>
          <ac:spMkLst>
            <pc:docMk/>
            <pc:sldMk cId="1587514107" sldId="261"/>
            <ac:spMk id="31" creationId="{FDF32581-CAA1-43C6-8532-DC56C8435C25}"/>
          </ac:spMkLst>
        </pc:spChg>
        <pc:spChg chg="add del">
          <ac:chgData name="Sachin Yadav" userId="ca0628d521f7cc78" providerId="LiveId" clId="{CF1C8D69-CEF8-4AC5-A1F7-8FE872F48281}" dt="2020-07-22T07:00:39.518" v="688" actId="26606"/>
          <ac:spMkLst>
            <pc:docMk/>
            <pc:sldMk cId="1587514107" sldId="261"/>
            <ac:spMk id="33" creationId="{504BED40-EAF7-4E55-AFF7-2CD840EBD3AA}"/>
          </ac:spMkLst>
        </pc:spChg>
        <pc:spChg chg="add del">
          <ac:chgData name="Sachin Yadav" userId="ca0628d521f7cc78" providerId="LiveId" clId="{CF1C8D69-CEF8-4AC5-A1F7-8FE872F48281}" dt="2020-07-22T07:00:39.518" v="688" actId="26606"/>
          <ac:spMkLst>
            <pc:docMk/>
            <pc:sldMk cId="1587514107" sldId="261"/>
            <ac:spMk id="34" creationId="{F367CCF1-BB1E-41CF-8499-94A870C33EFA}"/>
          </ac:spMkLst>
        </pc:spChg>
        <pc:spChg chg="add del">
          <ac:chgData name="Sachin Yadav" userId="ca0628d521f7cc78" providerId="LiveId" clId="{CF1C8D69-CEF8-4AC5-A1F7-8FE872F48281}" dt="2020-07-22T07:00:40.464" v="690" actId="26606"/>
          <ac:spMkLst>
            <pc:docMk/>
            <pc:sldMk cId="1587514107" sldId="261"/>
            <ac:spMk id="36" creationId="{9831CBB7-4817-4B54-A7F9-0AE2D0C47870}"/>
          </ac:spMkLst>
        </pc:spChg>
        <pc:spChg chg="add del">
          <ac:chgData name="Sachin Yadav" userId="ca0628d521f7cc78" providerId="LiveId" clId="{CF1C8D69-CEF8-4AC5-A1F7-8FE872F48281}" dt="2020-07-22T07:00:40.464" v="690" actId="26606"/>
          <ac:spMkLst>
            <pc:docMk/>
            <pc:sldMk cId="1587514107" sldId="261"/>
            <ac:spMk id="37" creationId="{96BC321D-B05F-4857-8880-97F61B9B7858}"/>
          </ac:spMkLst>
        </pc:spChg>
        <pc:spChg chg="add del">
          <ac:chgData name="Sachin Yadav" userId="ca0628d521f7cc78" providerId="LiveId" clId="{CF1C8D69-CEF8-4AC5-A1F7-8FE872F48281}" dt="2020-07-22T07:00:46.688" v="692" actId="26606"/>
          <ac:spMkLst>
            <pc:docMk/>
            <pc:sldMk cId="1587514107" sldId="261"/>
            <ac:spMk id="39" creationId="{FBB53F82-F191-4EEB-AB7B-F69E634FA3E8}"/>
          </ac:spMkLst>
        </pc:spChg>
        <pc:spChg chg="add del">
          <ac:chgData name="Sachin Yadav" userId="ca0628d521f7cc78" providerId="LiveId" clId="{CF1C8D69-CEF8-4AC5-A1F7-8FE872F48281}" dt="2020-07-22T07:00:46.688" v="692" actId="26606"/>
          <ac:spMkLst>
            <pc:docMk/>
            <pc:sldMk cId="1587514107" sldId="261"/>
            <ac:spMk id="40" creationId="{8616AA08-3831-473D-B61B-89484A33CF65}"/>
          </ac:spMkLst>
        </pc:spChg>
        <pc:spChg chg="add del">
          <ac:chgData name="Sachin Yadav" userId="ca0628d521f7cc78" providerId="LiveId" clId="{CF1C8D69-CEF8-4AC5-A1F7-8FE872F48281}" dt="2020-07-22T07:00:46.688" v="692" actId="26606"/>
          <ac:spMkLst>
            <pc:docMk/>
            <pc:sldMk cId="1587514107" sldId="261"/>
            <ac:spMk id="41" creationId="{8431B918-3A1C-46BA-9430-CAD97D9DA0FC}"/>
          </ac:spMkLst>
        </pc:spChg>
        <pc:spChg chg="add del">
          <ac:chgData name="Sachin Yadav" userId="ca0628d521f7cc78" providerId="LiveId" clId="{CF1C8D69-CEF8-4AC5-A1F7-8FE872F48281}" dt="2020-07-22T07:00:46.688" v="692" actId="26606"/>
          <ac:spMkLst>
            <pc:docMk/>
            <pc:sldMk cId="1587514107" sldId="261"/>
            <ac:spMk id="42" creationId="{A3D5D599-1CAE-4C92-B5AE-8E51AF6D47C9}"/>
          </ac:spMkLst>
        </pc:spChg>
        <pc:spChg chg="add del">
          <ac:chgData name="Sachin Yadav" userId="ca0628d521f7cc78" providerId="LiveId" clId="{CF1C8D69-CEF8-4AC5-A1F7-8FE872F48281}" dt="2020-07-22T07:00:49.335" v="694" actId="26606"/>
          <ac:spMkLst>
            <pc:docMk/>
            <pc:sldMk cId="1587514107" sldId="261"/>
            <ac:spMk id="44" creationId="{3CED7894-4F62-4A6C-8DB5-DB5BE08E9C03}"/>
          </ac:spMkLst>
        </pc:spChg>
        <pc:spChg chg="add del">
          <ac:chgData name="Sachin Yadav" userId="ca0628d521f7cc78" providerId="LiveId" clId="{CF1C8D69-CEF8-4AC5-A1F7-8FE872F48281}" dt="2020-07-22T07:00:49.335" v="694" actId="26606"/>
          <ac:spMkLst>
            <pc:docMk/>
            <pc:sldMk cId="1587514107" sldId="261"/>
            <ac:spMk id="45" creationId="{E536F3B4-50F6-4C52-8F76-4EB1214719DC}"/>
          </ac:spMkLst>
        </pc:spChg>
        <pc:spChg chg="add">
          <ac:chgData name="Sachin Yadav" userId="ca0628d521f7cc78" providerId="LiveId" clId="{CF1C8D69-CEF8-4AC5-A1F7-8FE872F48281}" dt="2020-07-22T07:00:49.354" v="695" actId="26606"/>
          <ac:spMkLst>
            <pc:docMk/>
            <pc:sldMk cId="1587514107" sldId="261"/>
            <ac:spMk id="47" creationId="{3CED7894-4F62-4A6C-8DB5-DB5BE08E9C03}"/>
          </ac:spMkLst>
        </pc:spChg>
        <pc:spChg chg="add">
          <ac:chgData name="Sachin Yadav" userId="ca0628d521f7cc78" providerId="LiveId" clId="{CF1C8D69-CEF8-4AC5-A1F7-8FE872F48281}" dt="2020-07-22T07:00:49.354" v="695" actId="26606"/>
          <ac:spMkLst>
            <pc:docMk/>
            <pc:sldMk cId="1587514107" sldId="261"/>
            <ac:spMk id="48" creationId="{E536F3B4-50F6-4C52-8F76-4EB1214719DC}"/>
          </ac:spMkLst>
        </pc:spChg>
        <pc:spChg chg="mod">
          <ac:chgData name="Sachin Yadav" userId="ca0628d521f7cc78" providerId="LiveId" clId="{CF1C8D69-CEF8-4AC5-A1F7-8FE872F48281}" dt="2020-07-22T06:45:48.664" v="439" actId="21"/>
          <ac:spMkLst>
            <pc:docMk/>
            <pc:sldMk cId="1587514107" sldId="261"/>
            <ac:spMk id="5122" creationId="{7832154B-8A65-4277-924D-C2116F93AF29}"/>
          </ac:spMkLst>
        </pc:spChg>
        <pc:spChg chg="add del">
          <ac:chgData name="Sachin Yadav" userId="ca0628d521f7cc78" providerId="LiveId" clId="{CF1C8D69-CEF8-4AC5-A1F7-8FE872F48281}" dt="2020-07-22T06:46:14.557" v="442" actId="21"/>
          <ac:spMkLst>
            <pc:docMk/>
            <pc:sldMk cId="1587514107" sldId="261"/>
            <ac:spMk id="5123" creationId="{9574A5F2-B945-40A4-91FD-C1D8859F97E0}"/>
          </ac:spMkLst>
        </pc:spChg>
        <pc:picChg chg="add mod ord">
          <ac:chgData name="Sachin Yadav" userId="ca0628d521f7cc78" providerId="LiveId" clId="{CF1C8D69-CEF8-4AC5-A1F7-8FE872F48281}" dt="2020-07-22T07:00:49.354" v="695" actId="26606"/>
          <ac:picMkLst>
            <pc:docMk/>
            <pc:sldMk cId="1587514107" sldId="261"/>
            <ac:picMk id="5" creationId="{EC8A50B2-1412-4209-B848-6A6A039D254E}"/>
          </ac:picMkLst>
        </pc:picChg>
        <pc:picChg chg="add del">
          <ac:chgData name="Sachin Yadav" userId="ca0628d521f7cc78" providerId="LiveId" clId="{CF1C8D69-CEF8-4AC5-A1F7-8FE872F48281}" dt="2020-07-22T06:45:50.987" v="440" actId="478"/>
          <ac:picMkLst>
            <pc:docMk/>
            <pc:sldMk cId="1587514107" sldId="261"/>
            <ac:picMk id="5137" creationId="{586F3B5A-5523-4793-876D-C66DA5D19DD4}"/>
          </ac:picMkLst>
        </pc:picChg>
      </pc:sldChg>
      <pc:sldChg chg="addSp delSp modSp new mod setBg setClrOvrMap">
        <pc:chgData name="Sachin Yadav" userId="ca0628d521f7cc78" providerId="LiveId" clId="{CF1C8D69-CEF8-4AC5-A1F7-8FE872F48281}" dt="2020-07-22T07:05:43.577" v="754" actId="26606"/>
        <pc:sldMkLst>
          <pc:docMk/>
          <pc:sldMk cId="305283266" sldId="262"/>
        </pc:sldMkLst>
        <pc:spChg chg="mod">
          <ac:chgData name="Sachin Yadav" userId="ca0628d521f7cc78" providerId="LiveId" clId="{CF1C8D69-CEF8-4AC5-A1F7-8FE872F48281}" dt="2020-07-22T07:05:43.577" v="754" actId="26606"/>
          <ac:spMkLst>
            <pc:docMk/>
            <pc:sldMk cId="305283266" sldId="262"/>
            <ac:spMk id="2" creationId="{0340D4D4-B13C-4842-939C-957B427B6F35}"/>
          </ac:spMkLst>
        </pc:spChg>
        <pc:spChg chg="add del mod">
          <ac:chgData name="Sachin Yadav" userId="ca0628d521f7cc78" providerId="LiveId" clId="{CF1C8D69-CEF8-4AC5-A1F7-8FE872F48281}" dt="2020-07-22T07:04:51.494" v="737" actId="26606"/>
          <ac:spMkLst>
            <pc:docMk/>
            <pc:sldMk cId="305283266" sldId="262"/>
            <ac:spMk id="3" creationId="{D636CE97-F042-4CDD-A5B2-AA89221872E0}"/>
          </ac:spMkLst>
        </pc:spChg>
        <pc:spChg chg="add del">
          <ac:chgData name="Sachin Yadav" userId="ca0628d521f7cc78" providerId="LiveId" clId="{CF1C8D69-CEF8-4AC5-A1F7-8FE872F48281}" dt="2020-07-22T07:03:59.491" v="722" actId="26606"/>
          <ac:spMkLst>
            <pc:docMk/>
            <pc:sldMk cId="305283266" sldId="262"/>
            <ac:spMk id="9" creationId="{BFABBCE0-E08C-4BBE-9FD2-E2B253D4D5F2}"/>
          </ac:spMkLst>
        </pc:spChg>
        <pc:spChg chg="add del">
          <ac:chgData name="Sachin Yadav" userId="ca0628d521f7cc78" providerId="LiveId" clId="{CF1C8D69-CEF8-4AC5-A1F7-8FE872F48281}" dt="2020-07-22T07:04:37.913" v="730" actId="26606"/>
          <ac:spMkLst>
            <pc:docMk/>
            <pc:sldMk cId="305283266" sldId="262"/>
            <ac:spMk id="10" creationId="{7B055CAA-2668-4929-8202-DBD35A78E8EB}"/>
          </ac:spMkLst>
        </pc:spChg>
        <pc:spChg chg="add del">
          <ac:chgData name="Sachin Yadav" userId="ca0628d521f7cc78" providerId="LiveId" clId="{CF1C8D69-CEF8-4AC5-A1F7-8FE872F48281}" dt="2020-07-22T07:03:59.491" v="722" actId="26606"/>
          <ac:spMkLst>
            <pc:docMk/>
            <pc:sldMk cId="305283266" sldId="262"/>
            <ac:spMk id="11" creationId="{FF426BAC-43D6-468E-B6FF-167034D5CE43}"/>
          </ac:spMkLst>
        </pc:spChg>
        <pc:spChg chg="add del">
          <ac:chgData name="Sachin Yadav" userId="ca0628d521f7cc78" providerId="LiveId" clId="{CF1C8D69-CEF8-4AC5-A1F7-8FE872F48281}" dt="2020-07-22T07:04:37.913" v="730" actId="26606"/>
          <ac:spMkLst>
            <pc:docMk/>
            <pc:sldMk cId="305283266" sldId="262"/>
            <ac:spMk id="12" creationId="{38F88ED4-721F-4A25-9A68-66C57B1F8D03}"/>
          </ac:spMkLst>
        </pc:spChg>
        <pc:spChg chg="add del">
          <ac:chgData name="Sachin Yadav" userId="ca0628d521f7cc78" providerId="LiveId" clId="{CF1C8D69-CEF8-4AC5-A1F7-8FE872F48281}" dt="2020-07-22T07:03:59.491" v="722" actId="26606"/>
          <ac:spMkLst>
            <pc:docMk/>
            <pc:sldMk cId="305283266" sldId="262"/>
            <ac:spMk id="13" creationId="{FB02D80E-5995-4C54-8387-5893C2C89473}"/>
          </ac:spMkLst>
        </pc:spChg>
        <pc:spChg chg="add del">
          <ac:chgData name="Sachin Yadav" userId="ca0628d521f7cc78" providerId="LiveId" clId="{CF1C8D69-CEF8-4AC5-A1F7-8FE872F48281}" dt="2020-07-22T07:04:37.913" v="730" actId="26606"/>
          <ac:spMkLst>
            <pc:docMk/>
            <pc:sldMk cId="305283266" sldId="262"/>
            <ac:spMk id="14" creationId="{3A5A85F2-11BA-4322-9355-08C0DEC78035}"/>
          </ac:spMkLst>
        </pc:spChg>
        <pc:spChg chg="add del">
          <ac:chgData name="Sachin Yadav" userId="ca0628d521f7cc78" providerId="LiveId" clId="{CF1C8D69-CEF8-4AC5-A1F7-8FE872F48281}" dt="2020-07-22T07:03:59.491" v="722" actId="26606"/>
          <ac:spMkLst>
            <pc:docMk/>
            <pc:sldMk cId="305283266" sldId="262"/>
            <ac:spMk id="15" creationId="{896083C8-1401-4950-AF56-E2FAFE42D656}"/>
          </ac:spMkLst>
        </pc:spChg>
        <pc:spChg chg="add del">
          <ac:chgData name="Sachin Yadav" userId="ca0628d521f7cc78" providerId="LiveId" clId="{CF1C8D69-CEF8-4AC5-A1F7-8FE872F48281}" dt="2020-07-22T07:04:37.913" v="730" actId="26606"/>
          <ac:spMkLst>
            <pc:docMk/>
            <pc:sldMk cId="305283266" sldId="262"/>
            <ac:spMk id="16" creationId="{1A88A0CA-0BDB-4A19-A648-638BE196B2BC}"/>
          </ac:spMkLst>
        </pc:spChg>
        <pc:spChg chg="add del">
          <ac:chgData name="Sachin Yadav" userId="ca0628d521f7cc78" providerId="LiveId" clId="{CF1C8D69-CEF8-4AC5-A1F7-8FE872F48281}" dt="2020-07-22T07:04:03.156" v="724" actId="26606"/>
          <ac:spMkLst>
            <pc:docMk/>
            <pc:sldMk cId="305283266" sldId="262"/>
            <ac:spMk id="17" creationId="{F92989FB-1024-49B7-BDF1-B3CE27D48623}"/>
          </ac:spMkLst>
        </pc:spChg>
        <pc:spChg chg="add del">
          <ac:chgData name="Sachin Yadav" userId="ca0628d521f7cc78" providerId="LiveId" clId="{CF1C8D69-CEF8-4AC5-A1F7-8FE872F48281}" dt="2020-07-22T07:04:03.156" v="724" actId="26606"/>
          <ac:spMkLst>
            <pc:docMk/>
            <pc:sldMk cId="305283266" sldId="262"/>
            <ac:spMk id="18" creationId="{2987D6F4-EC95-4EF1-A8AD-4B70386CEEC7}"/>
          </ac:spMkLst>
        </pc:spChg>
        <pc:spChg chg="add del">
          <ac:chgData name="Sachin Yadav" userId="ca0628d521f7cc78" providerId="LiveId" clId="{CF1C8D69-CEF8-4AC5-A1F7-8FE872F48281}" dt="2020-07-22T07:04:03.156" v="724" actId="26606"/>
          <ac:spMkLst>
            <pc:docMk/>
            <pc:sldMk cId="305283266" sldId="262"/>
            <ac:spMk id="19" creationId="{F5F792DF-9D0A-4DB6-9A9E-7312F5A7E87D}"/>
          </ac:spMkLst>
        </pc:spChg>
        <pc:spChg chg="add del">
          <ac:chgData name="Sachin Yadav" userId="ca0628d521f7cc78" providerId="LiveId" clId="{CF1C8D69-CEF8-4AC5-A1F7-8FE872F48281}" dt="2020-07-22T07:04:06.131" v="726" actId="26606"/>
          <ac:spMkLst>
            <pc:docMk/>
            <pc:sldMk cId="305283266" sldId="262"/>
            <ac:spMk id="22" creationId="{F92989FB-1024-49B7-BDF1-B3CE27D48623}"/>
          </ac:spMkLst>
        </pc:spChg>
        <pc:spChg chg="add del">
          <ac:chgData name="Sachin Yadav" userId="ca0628d521f7cc78" providerId="LiveId" clId="{CF1C8D69-CEF8-4AC5-A1F7-8FE872F48281}" dt="2020-07-22T07:04:06.131" v="726" actId="26606"/>
          <ac:spMkLst>
            <pc:docMk/>
            <pc:sldMk cId="305283266" sldId="262"/>
            <ac:spMk id="23" creationId="{2987D6F4-EC95-4EF1-A8AD-4B70386CEEC7}"/>
          </ac:spMkLst>
        </pc:spChg>
        <pc:spChg chg="add del">
          <ac:chgData name="Sachin Yadav" userId="ca0628d521f7cc78" providerId="LiveId" clId="{CF1C8D69-CEF8-4AC5-A1F7-8FE872F48281}" dt="2020-07-22T07:04:06.131" v="726" actId="26606"/>
          <ac:spMkLst>
            <pc:docMk/>
            <pc:sldMk cId="305283266" sldId="262"/>
            <ac:spMk id="24" creationId="{F5F792DF-9D0A-4DB6-9A9E-7312F5A7E87D}"/>
          </ac:spMkLst>
        </pc:spChg>
        <pc:spChg chg="add del">
          <ac:chgData name="Sachin Yadav" userId="ca0628d521f7cc78" providerId="LiveId" clId="{CF1C8D69-CEF8-4AC5-A1F7-8FE872F48281}" dt="2020-07-22T07:04:08.807" v="728" actId="26606"/>
          <ac:spMkLst>
            <pc:docMk/>
            <pc:sldMk cId="305283266" sldId="262"/>
            <ac:spMk id="27" creationId="{B8DD2392-397B-48BF-BEFA-EA1FB881CA85}"/>
          </ac:spMkLst>
        </pc:spChg>
        <pc:spChg chg="add del">
          <ac:chgData name="Sachin Yadav" userId="ca0628d521f7cc78" providerId="LiveId" clId="{CF1C8D69-CEF8-4AC5-A1F7-8FE872F48281}" dt="2020-07-22T07:04:08.807" v="728" actId="26606"/>
          <ac:spMkLst>
            <pc:docMk/>
            <pc:sldMk cId="305283266" sldId="262"/>
            <ac:spMk id="29" creationId="{D636CE97-F042-4CDD-A5B2-AA89221872E0}"/>
          </ac:spMkLst>
        </pc:spChg>
        <pc:spChg chg="add del">
          <ac:chgData name="Sachin Yadav" userId="ca0628d521f7cc78" providerId="LiveId" clId="{CF1C8D69-CEF8-4AC5-A1F7-8FE872F48281}" dt="2020-07-22T07:04:37.913" v="730" actId="26606"/>
          <ac:spMkLst>
            <pc:docMk/>
            <pc:sldMk cId="305283266" sldId="262"/>
            <ac:spMk id="31" creationId="{D636CE97-F042-4CDD-A5B2-AA89221872E0}"/>
          </ac:spMkLst>
        </pc:spChg>
        <pc:spChg chg="add del">
          <ac:chgData name="Sachin Yadav" userId="ca0628d521f7cc78" providerId="LiveId" clId="{CF1C8D69-CEF8-4AC5-A1F7-8FE872F48281}" dt="2020-07-22T07:04:40.963" v="732" actId="26606"/>
          <ac:spMkLst>
            <pc:docMk/>
            <pc:sldMk cId="305283266" sldId="262"/>
            <ac:spMk id="33" creationId="{BFABBCE0-E08C-4BBE-9FD2-E2B253D4D5F2}"/>
          </ac:spMkLst>
        </pc:spChg>
        <pc:spChg chg="add del">
          <ac:chgData name="Sachin Yadav" userId="ca0628d521f7cc78" providerId="LiveId" clId="{CF1C8D69-CEF8-4AC5-A1F7-8FE872F48281}" dt="2020-07-22T07:04:40.963" v="732" actId="26606"/>
          <ac:spMkLst>
            <pc:docMk/>
            <pc:sldMk cId="305283266" sldId="262"/>
            <ac:spMk id="34" creationId="{FF426BAC-43D6-468E-B6FF-167034D5CE43}"/>
          </ac:spMkLst>
        </pc:spChg>
        <pc:spChg chg="add del">
          <ac:chgData name="Sachin Yadav" userId="ca0628d521f7cc78" providerId="LiveId" clId="{CF1C8D69-CEF8-4AC5-A1F7-8FE872F48281}" dt="2020-07-22T07:04:40.963" v="732" actId="26606"/>
          <ac:spMkLst>
            <pc:docMk/>
            <pc:sldMk cId="305283266" sldId="262"/>
            <ac:spMk id="35" creationId="{FB02D80E-5995-4C54-8387-5893C2C89473}"/>
          </ac:spMkLst>
        </pc:spChg>
        <pc:spChg chg="add del">
          <ac:chgData name="Sachin Yadav" userId="ca0628d521f7cc78" providerId="LiveId" clId="{CF1C8D69-CEF8-4AC5-A1F7-8FE872F48281}" dt="2020-07-22T07:04:40.963" v="732" actId="26606"/>
          <ac:spMkLst>
            <pc:docMk/>
            <pc:sldMk cId="305283266" sldId="262"/>
            <ac:spMk id="36" creationId="{896083C8-1401-4950-AF56-E2FAFE42D656}"/>
          </ac:spMkLst>
        </pc:spChg>
        <pc:spChg chg="add del">
          <ac:chgData name="Sachin Yadav" userId="ca0628d521f7cc78" providerId="LiveId" clId="{CF1C8D69-CEF8-4AC5-A1F7-8FE872F48281}" dt="2020-07-22T07:04:47.447" v="734" actId="26606"/>
          <ac:spMkLst>
            <pc:docMk/>
            <pc:sldMk cId="305283266" sldId="262"/>
            <ac:spMk id="39" creationId="{F92989FB-1024-49B7-BDF1-B3CE27D48623}"/>
          </ac:spMkLst>
        </pc:spChg>
        <pc:spChg chg="add del">
          <ac:chgData name="Sachin Yadav" userId="ca0628d521f7cc78" providerId="LiveId" clId="{CF1C8D69-CEF8-4AC5-A1F7-8FE872F48281}" dt="2020-07-22T07:04:47.447" v="734" actId="26606"/>
          <ac:spMkLst>
            <pc:docMk/>
            <pc:sldMk cId="305283266" sldId="262"/>
            <ac:spMk id="40" creationId="{2987D6F4-EC95-4EF1-A8AD-4B70386CEEC7}"/>
          </ac:spMkLst>
        </pc:spChg>
        <pc:spChg chg="add del">
          <ac:chgData name="Sachin Yadav" userId="ca0628d521f7cc78" providerId="LiveId" clId="{CF1C8D69-CEF8-4AC5-A1F7-8FE872F48281}" dt="2020-07-22T07:04:47.447" v="734" actId="26606"/>
          <ac:spMkLst>
            <pc:docMk/>
            <pc:sldMk cId="305283266" sldId="262"/>
            <ac:spMk id="41" creationId="{F5F792DF-9D0A-4DB6-9A9E-7312F5A7E87D}"/>
          </ac:spMkLst>
        </pc:spChg>
        <pc:spChg chg="add del">
          <ac:chgData name="Sachin Yadav" userId="ca0628d521f7cc78" providerId="LiveId" clId="{CF1C8D69-CEF8-4AC5-A1F7-8FE872F48281}" dt="2020-07-22T07:04:51.468" v="736" actId="26606"/>
          <ac:spMkLst>
            <pc:docMk/>
            <pc:sldMk cId="305283266" sldId="262"/>
            <ac:spMk id="44" creationId="{7B055CAA-2668-4929-8202-DBD35A78E8EB}"/>
          </ac:spMkLst>
        </pc:spChg>
        <pc:spChg chg="add del">
          <ac:chgData name="Sachin Yadav" userId="ca0628d521f7cc78" providerId="LiveId" clId="{CF1C8D69-CEF8-4AC5-A1F7-8FE872F48281}" dt="2020-07-22T07:04:51.468" v="736" actId="26606"/>
          <ac:spMkLst>
            <pc:docMk/>
            <pc:sldMk cId="305283266" sldId="262"/>
            <ac:spMk id="45" creationId="{38F88ED4-721F-4A25-9A68-66C57B1F8D03}"/>
          </ac:spMkLst>
        </pc:spChg>
        <pc:spChg chg="add del">
          <ac:chgData name="Sachin Yadav" userId="ca0628d521f7cc78" providerId="LiveId" clId="{CF1C8D69-CEF8-4AC5-A1F7-8FE872F48281}" dt="2020-07-22T07:04:51.468" v="736" actId="26606"/>
          <ac:spMkLst>
            <pc:docMk/>
            <pc:sldMk cId="305283266" sldId="262"/>
            <ac:spMk id="46" creationId="{3A5A85F2-11BA-4322-9355-08C0DEC78035}"/>
          </ac:spMkLst>
        </pc:spChg>
        <pc:spChg chg="add del">
          <ac:chgData name="Sachin Yadav" userId="ca0628d521f7cc78" providerId="LiveId" clId="{CF1C8D69-CEF8-4AC5-A1F7-8FE872F48281}" dt="2020-07-22T07:04:51.468" v="736" actId="26606"/>
          <ac:spMkLst>
            <pc:docMk/>
            <pc:sldMk cId="305283266" sldId="262"/>
            <ac:spMk id="47" creationId="{1A88A0CA-0BDB-4A19-A648-638BE196B2BC}"/>
          </ac:spMkLst>
        </pc:spChg>
        <pc:spChg chg="add del">
          <ac:chgData name="Sachin Yadav" userId="ca0628d521f7cc78" providerId="LiveId" clId="{CF1C8D69-CEF8-4AC5-A1F7-8FE872F48281}" dt="2020-07-22T07:04:51.468" v="736" actId="26606"/>
          <ac:spMkLst>
            <pc:docMk/>
            <pc:sldMk cId="305283266" sldId="262"/>
            <ac:spMk id="49" creationId="{D636CE97-F042-4CDD-A5B2-AA89221872E0}"/>
          </ac:spMkLst>
        </pc:spChg>
        <pc:spChg chg="add del">
          <ac:chgData name="Sachin Yadav" userId="ca0628d521f7cc78" providerId="LiveId" clId="{CF1C8D69-CEF8-4AC5-A1F7-8FE872F48281}" dt="2020-07-22T07:05:43.577" v="754" actId="26606"/>
          <ac:spMkLst>
            <pc:docMk/>
            <pc:sldMk cId="305283266" sldId="262"/>
            <ac:spMk id="51" creationId="{F92989FB-1024-49B7-BDF1-B3CE27D48623}"/>
          </ac:spMkLst>
        </pc:spChg>
        <pc:spChg chg="add del">
          <ac:chgData name="Sachin Yadav" userId="ca0628d521f7cc78" providerId="LiveId" clId="{CF1C8D69-CEF8-4AC5-A1F7-8FE872F48281}" dt="2020-07-22T07:05:43.577" v="754" actId="26606"/>
          <ac:spMkLst>
            <pc:docMk/>
            <pc:sldMk cId="305283266" sldId="262"/>
            <ac:spMk id="52" creationId="{2987D6F4-EC95-4EF1-A8AD-4B70386CEEC7}"/>
          </ac:spMkLst>
        </pc:spChg>
        <pc:spChg chg="add del">
          <ac:chgData name="Sachin Yadav" userId="ca0628d521f7cc78" providerId="LiveId" clId="{CF1C8D69-CEF8-4AC5-A1F7-8FE872F48281}" dt="2020-07-22T07:05:43.577" v="754" actId="26606"/>
          <ac:spMkLst>
            <pc:docMk/>
            <pc:sldMk cId="305283266" sldId="262"/>
            <ac:spMk id="53" creationId="{F5F792DF-9D0A-4DB6-9A9E-7312F5A7E87D}"/>
          </ac:spMkLst>
        </pc:spChg>
        <pc:spChg chg="add del">
          <ac:chgData name="Sachin Yadav" userId="ca0628d521f7cc78" providerId="LiveId" clId="{CF1C8D69-CEF8-4AC5-A1F7-8FE872F48281}" dt="2020-07-22T07:05:31.072" v="745" actId="26606"/>
          <ac:spMkLst>
            <pc:docMk/>
            <pc:sldMk cId="305283266" sldId="262"/>
            <ac:spMk id="59" creationId="{8D2B4922-7602-46A0-9EEB-1F737C65FE3C}"/>
          </ac:spMkLst>
        </pc:spChg>
        <pc:spChg chg="add del">
          <ac:chgData name="Sachin Yadav" userId="ca0628d521f7cc78" providerId="LiveId" clId="{CF1C8D69-CEF8-4AC5-A1F7-8FE872F48281}" dt="2020-07-22T07:05:31.072" v="745" actId="26606"/>
          <ac:spMkLst>
            <pc:docMk/>
            <pc:sldMk cId="305283266" sldId="262"/>
            <ac:spMk id="61" creationId="{970450C2-785F-4B9A-ADCF-A3081A1CF7EF}"/>
          </ac:spMkLst>
        </pc:spChg>
        <pc:spChg chg="add del">
          <ac:chgData name="Sachin Yadav" userId="ca0628d521f7cc78" providerId="LiveId" clId="{CF1C8D69-CEF8-4AC5-A1F7-8FE872F48281}" dt="2020-07-22T07:05:31.072" v="745" actId="26606"/>
          <ac:spMkLst>
            <pc:docMk/>
            <pc:sldMk cId="305283266" sldId="262"/>
            <ac:spMk id="63" creationId="{6616FE08-2FA4-454F-8805-C2B340EE8CB0}"/>
          </ac:spMkLst>
        </pc:spChg>
        <pc:spChg chg="add del">
          <ac:chgData name="Sachin Yadav" userId="ca0628d521f7cc78" providerId="LiveId" clId="{CF1C8D69-CEF8-4AC5-A1F7-8FE872F48281}" dt="2020-07-22T07:05:31.072" v="745" actId="26606"/>
          <ac:spMkLst>
            <pc:docMk/>
            <pc:sldMk cId="305283266" sldId="262"/>
            <ac:spMk id="65" creationId="{AD6FD8DB-BEB0-487A-910E-E4D3E89D7389}"/>
          </ac:spMkLst>
        </pc:spChg>
        <pc:spChg chg="add del">
          <ac:chgData name="Sachin Yadav" userId="ca0628d521f7cc78" providerId="LiveId" clId="{CF1C8D69-CEF8-4AC5-A1F7-8FE872F48281}" dt="2020-07-22T07:05:31.072" v="745" actId="26606"/>
          <ac:spMkLst>
            <pc:docMk/>
            <pc:sldMk cId="305283266" sldId="262"/>
            <ac:spMk id="67" creationId="{E7F0B04F-9887-478F-B1F0-5B28D467D121}"/>
          </ac:spMkLst>
        </pc:spChg>
        <pc:spChg chg="add del">
          <ac:chgData name="Sachin Yadav" userId="ca0628d521f7cc78" providerId="LiveId" clId="{CF1C8D69-CEF8-4AC5-A1F7-8FE872F48281}" dt="2020-07-22T07:05:33.063" v="747" actId="26606"/>
          <ac:spMkLst>
            <pc:docMk/>
            <pc:sldMk cId="305283266" sldId="262"/>
            <ac:spMk id="69" creationId="{88C97474-5879-4DB5-B4F3-F0357104BC8E}"/>
          </ac:spMkLst>
        </pc:spChg>
        <pc:spChg chg="add del">
          <ac:chgData name="Sachin Yadav" userId="ca0628d521f7cc78" providerId="LiveId" clId="{CF1C8D69-CEF8-4AC5-A1F7-8FE872F48281}" dt="2020-07-22T07:05:33.063" v="747" actId="26606"/>
          <ac:spMkLst>
            <pc:docMk/>
            <pc:sldMk cId="305283266" sldId="262"/>
            <ac:spMk id="70" creationId="{7D2AF00E-D433-4047-863F-BCB69CEC3C35}"/>
          </ac:spMkLst>
        </pc:spChg>
        <pc:spChg chg="add del">
          <ac:chgData name="Sachin Yadav" userId="ca0628d521f7cc78" providerId="LiveId" clId="{CF1C8D69-CEF8-4AC5-A1F7-8FE872F48281}" dt="2020-07-22T07:05:33.063" v="747" actId="26606"/>
          <ac:spMkLst>
            <pc:docMk/>
            <pc:sldMk cId="305283266" sldId="262"/>
            <ac:spMk id="71" creationId="{0997DBEA-6DFC-457A-9850-E535053549D6}"/>
          </ac:spMkLst>
        </pc:spChg>
        <pc:spChg chg="add del">
          <ac:chgData name="Sachin Yadav" userId="ca0628d521f7cc78" providerId="LiveId" clId="{CF1C8D69-CEF8-4AC5-A1F7-8FE872F48281}" dt="2020-07-22T07:05:33.063" v="747" actId="26606"/>
          <ac:spMkLst>
            <pc:docMk/>
            <pc:sldMk cId="305283266" sldId="262"/>
            <ac:spMk id="72" creationId="{79446CF5-953A-4916-BFF4-F5558E5C2359}"/>
          </ac:spMkLst>
        </pc:spChg>
        <pc:spChg chg="add del">
          <ac:chgData name="Sachin Yadav" userId="ca0628d521f7cc78" providerId="LiveId" clId="{CF1C8D69-CEF8-4AC5-A1F7-8FE872F48281}" dt="2020-07-22T07:05:33.063" v="747" actId="26606"/>
          <ac:spMkLst>
            <pc:docMk/>
            <pc:sldMk cId="305283266" sldId="262"/>
            <ac:spMk id="73" creationId="{477B945C-B433-4DFF-9A67-A5C9257E471C}"/>
          </ac:spMkLst>
        </pc:spChg>
        <pc:spChg chg="add del">
          <ac:chgData name="Sachin Yadav" userId="ca0628d521f7cc78" providerId="LiveId" clId="{CF1C8D69-CEF8-4AC5-A1F7-8FE872F48281}" dt="2020-07-22T07:05:39.182" v="749" actId="26606"/>
          <ac:spMkLst>
            <pc:docMk/>
            <pc:sldMk cId="305283266" sldId="262"/>
            <ac:spMk id="75" creationId="{8D2B4922-7602-46A0-9EEB-1F737C65FE3C}"/>
          </ac:spMkLst>
        </pc:spChg>
        <pc:spChg chg="add del">
          <ac:chgData name="Sachin Yadav" userId="ca0628d521f7cc78" providerId="LiveId" clId="{CF1C8D69-CEF8-4AC5-A1F7-8FE872F48281}" dt="2020-07-22T07:05:39.182" v="749" actId="26606"/>
          <ac:spMkLst>
            <pc:docMk/>
            <pc:sldMk cId="305283266" sldId="262"/>
            <ac:spMk id="76" creationId="{970450C2-785F-4B9A-ADCF-A3081A1CF7EF}"/>
          </ac:spMkLst>
        </pc:spChg>
        <pc:spChg chg="add del">
          <ac:chgData name="Sachin Yadav" userId="ca0628d521f7cc78" providerId="LiveId" clId="{CF1C8D69-CEF8-4AC5-A1F7-8FE872F48281}" dt="2020-07-22T07:05:39.182" v="749" actId="26606"/>
          <ac:spMkLst>
            <pc:docMk/>
            <pc:sldMk cId="305283266" sldId="262"/>
            <ac:spMk id="77" creationId="{6616FE08-2FA4-454F-8805-C2B340EE8CB0}"/>
          </ac:spMkLst>
        </pc:spChg>
        <pc:spChg chg="add del">
          <ac:chgData name="Sachin Yadav" userId="ca0628d521f7cc78" providerId="LiveId" clId="{CF1C8D69-CEF8-4AC5-A1F7-8FE872F48281}" dt="2020-07-22T07:05:39.182" v="749" actId="26606"/>
          <ac:spMkLst>
            <pc:docMk/>
            <pc:sldMk cId="305283266" sldId="262"/>
            <ac:spMk id="78" creationId="{AD6FD8DB-BEB0-487A-910E-E4D3E89D7389}"/>
          </ac:spMkLst>
        </pc:spChg>
        <pc:spChg chg="add del">
          <ac:chgData name="Sachin Yadav" userId="ca0628d521f7cc78" providerId="LiveId" clId="{CF1C8D69-CEF8-4AC5-A1F7-8FE872F48281}" dt="2020-07-22T07:05:39.182" v="749" actId="26606"/>
          <ac:spMkLst>
            <pc:docMk/>
            <pc:sldMk cId="305283266" sldId="262"/>
            <ac:spMk id="79" creationId="{E7F0B04F-9887-478F-B1F0-5B28D467D121}"/>
          </ac:spMkLst>
        </pc:spChg>
        <pc:spChg chg="add del">
          <ac:chgData name="Sachin Yadav" userId="ca0628d521f7cc78" providerId="LiveId" clId="{CF1C8D69-CEF8-4AC5-A1F7-8FE872F48281}" dt="2020-07-22T07:05:41.048" v="751" actId="26606"/>
          <ac:spMkLst>
            <pc:docMk/>
            <pc:sldMk cId="305283266" sldId="262"/>
            <ac:spMk id="81" creationId="{FBB53F82-F191-4EEB-AB7B-F69E634FA3E8}"/>
          </ac:spMkLst>
        </pc:spChg>
        <pc:spChg chg="add del">
          <ac:chgData name="Sachin Yadav" userId="ca0628d521f7cc78" providerId="LiveId" clId="{CF1C8D69-CEF8-4AC5-A1F7-8FE872F48281}" dt="2020-07-22T07:05:41.048" v="751" actId="26606"/>
          <ac:spMkLst>
            <pc:docMk/>
            <pc:sldMk cId="305283266" sldId="262"/>
            <ac:spMk id="82" creationId="{8616AA08-3831-473D-B61B-89484A33CF65}"/>
          </ac:spMkLst>
        </pc:spChg>
        <pc:spChg chg="add del">
          <ac:chgData name="Sachin Yadav" userId="ca0628d521f7cc78" providerId="LiveId" clId="{CF1C8D69-CEF8-4AC5-A1F7-8FE872F48281}" dt="2020-07-22T07:05:41.048" v="751" actId="26606"/>
          <ac:spMkLst>
            <pc:docMk/>
            <pc:sldMk cId="305283266" sldId="262"/>
            <ac:spMk id="83" creationId="{8431B918-3A1C-46BA-9430-CAD97D9DA0FC}"/>
          </ac:spMkLst>
        </pc:spChg>
        <pc:spChg chg="add del">
          <ac:chgData name="Sachin Yadav" userId="ca0628d521f7cc78" providerId="LiveId" clId="{CF1C8D69-CEF8-4AC5-A1F7-8FE872F48281}" dt="2020-07-22T07:05:41.048" v="751" actId="26606"/>
          <ac:spMkLst>
            <pc:docMk/>
            <pc:sldMk cId="305283266" sldId="262"/>
            <ac:spMk id="84" creationId="{8400935A-2F82-4DC4-A4E1-E12EFB8C2738}"/>
          </ac:spMkLst>
        </pc:spChg>
        <pc:spChg chg="add del">
          <ac:chgData name="Sachin Yadav" userId="ca0628d521f7cc78" providerId="LiveId" clId="{CF1C8D69-CEF8-4AC5-A1F7-8FE872F48281}" dt="2020-07-22T07:05:41.048" v="751" actId="26606"/>
          <ac:spMkLst>
            <pc:docMk/>
            <pc:sldMk cId="305283266" sldId="262"/>
            <ac:spMk id="85" creationId="{A3D5D599-1CAE-4C92-B5AE-8E51AF6D47C9}"/>
          </ac:spMkLst>
        </pc:spChg>
        <pc:spChg chg="add del">
          <ac:chgData name="Sachin Yadav" userId="ca0628d521f7cc78" providerId="LiveId" clId="{CF1C8D69-CEF8-4AC5-A1F7-8FE872F48281}" dt="2020-07-22T07:05:43.497" v="753" actId="26606"/>
          <ac:spMkLst>
            <pc:docMk/>
            <pc:sldMk cId="305283266" sldId="262"/>
            <ac:spMk id="87" creationId="{F875149D-F692-45DA-8324-D5E0193D5FC4}"/>
          </ac:spMkLst>
        </pc:spChg>
        <pc:spChg chg="add del">
          <ac:chgData name="Sachin Yadav" userId="ca0628d521f7cc78" providerId="LiveId" clId="{CF1C8D69-CEF8-4AC5-A1F7-8FE872F48281}" dt="2020-07-22T07:05:43.497" v="753" actId="26606"/>
          <ac:spMkLst>
            <pc:docMk/>
            <pc:sldMk cId="305283266" sldId="262"/>
            <ac:spMk id="88" creationId="{C0B19935-C760-4698-9DD1-973C8A428D26}"/>
          </ac:spMkLst>
        </pc:spChg>
        <pc:spChg chg="add del">
          <ac:chgData name="Sachin Yadav" userId="ca0628d521f7cc78" providerId="LiveId" clId="{CF1C8D69-CEF8-4AC5-A1F7-8FE872F48281}" dt="2020-07-22T07:05:43.497" v="753" actId="26606"/>
          <ac:spMkLst>
            <pc:docMk/>
            <pc:sldMk cId="305283266" sldId="262"/>
            <ac:spMk id="89" creationId="{08990612-E008-4F02-AEBB-B140BE753558}"/>
          </ac:spMkLst>
        </pc:spChg>
        <pc:spChg chg="add del">
          <ac:chgData name="Sachin Yadav" userId="ca0628d521f7cc78" providerId="LiveId" clId="{CF1C8D69-CEF8-4AC5-A1F7-8FE872F48281}" dt="2020-07-22T07:05:43.497" v="753" actId="26606"/>
          <ac:spMkLst>
            <pc:docMk/>
            <pc:sldMk cId="305283266" sldId="262"/>
            <ac:spMk id="90" creationId="{A310A41F-3A14-4150-B6CF-0A577DDDEAD2}"/>
          </ac:spMkLst>
        </pc:spChg>
        <pc:spChg chg="add">
          <ac:chgData name="Sachin Yadav" userId="ca0628d521f7cc78" providerId="LiveId" clId="{CF1C8D69-CEF8-4AC5-A1F7-8FE872F48281}" dt="2020-07-22T07:05:43.577" v="754" actId="26606"/>
          <ac:spMkLst>
            <pc:docMk/>
            <pc:sldMk cId="305283266" sldId="262"/>
            <ac:spMk id="92" creationId="{8D2B4922-7602-46A0-9EEB-1F737C65FE3C}"/>
          </ac:spMkLst>
        </pc:spChg>
        <pc:spChg chg="add">
          <ac:chgData name="Sachin Yadav" userId="ca0628d521f7cc78" providerId="LiveId" clId="{CF1C8D69-CEF8-4AC5-A1F7-8FE872F48281}" dt="2020-07-22T07:05:43.577" v="754" actId="26606"/>
          <ac:spMkLst>
            <pc:docMk/>
            <pc:sldMk cId="305283266" sldId="262"/>
            <ac:spMk id="93" creationId="{970450C2-785F-4B9A-ADCF-A3081A1CF7EF}"/>
          </ac:spMkLst>
        </pc:spChg>
        <pc:spChg chg="add">
          <ac:chgData name="Sachin Yadav" userId="ca0628d521f7cc78" providerId="LiveId" clId="{CF1C8D69-CEF8-4AC5-A1F7-8FE872F48281}" dt="2020-07-22T07:05:43.577" v="754" actId="26606"/>
          <ac:spMkLst>
            <pc:docMk/>
            <pc:sldMk cId="305283266" sldId="262"/>
            <ac:spMk id="94" creationId="{6616FE08-2FA4-454F-8805-C2B340EE8CB0}"/>
          </ac:spMkLst>
        </pc:spChg>
        <pc:spChg chg="add">
          <ac:chgData name="Sachin Yadav" userId="ca0628d521f7cc78" providerId="LiveId" clId="{CF1C8D69-CEF8-4AC5-A1F7-8FE872F48281}" dt="2020-07-22T07:05:43.577" v="754" actId="26606"/>
          <ac:spMkLst>
            <pc:docMk/>
            <pc:sldMk cId="305283266" sldId="262"/>
            <ac:spMk id="95" creationId="{AD6FD8DB-BEB0-487A-910E-E4D3E89D7389}"/>
          </ac:spMkLst>
        </pc:spChg>
        <pc:spChg chg="add">
          <ac:chgData name="Sachin Yadav" userId="ca0628d521f7cc78" providerId="LiveId" clId="{CF1C8D69-CEF8-4AC5-A1F7-8FE872F48281}" dt="2020-07-22T07:05:43.577" v="754" actId="26606"/>
          <ac:spMkLst>
            <pc:docMk/>
            <pc:sldMk cId="305283266" sldId="262"/>
            <ac:spMk id="96" creationId="{E7F0B04F-9887-478F-B1F0-5B28D467D121}"/>
          </ac:spMkLst>
        </pc:spChg>
        <pc:graphicFrameChg chg="add del">
          <ac:chgData name="Sachin Yadav" userId="ca0628d521f7cc78" providerId="LiveId" clId="{CF1C8D69-CEF8-4AC5-A1F7-8FE872F48281}" dt="2020-07-22T07:03:59.491" v="722" actId="26606"/>
          <ac:graphicFrameMkLst>
            <pc:docMk/>
            <pc:sldMk cId="305283266" sldId="262"/>
            <ac:graphicFrameMk id="5" creationId="{47D7B169-FBF1-4421-9872-4DEBF1F1890B}"/>
          </ac:graphicFrameMkLst>
        </pc:graphicFrameChg>
        <pc:graphicFrameChg chg="add del">
          <ac:chgData name="Sachin Yadav" userId="ca0628d521f7cc78" providerId="LiveId" clId="{CF1C8D69-CEF8-4AC5-A1F7-8FE872F48281}" dt="2020-07-22T07:04:03.156" v="724" actId="26606"/>
          <ac:graphicFrameMkLst>
            <pc:docMk/>
            <pc:sldMk cId="305283266" sldId="262"/>
            <ac:graphicFrameMk id="20" creationId="{E3B5B497-A9F6-4257-8B8F-A0FF00466912}"/>
          </ac:graphicFrameMkLst>
        </pc:graphicFrameChg>
        <pc:graphicFrameChg chg="add del">
          <ac:chgData name="Sachin Yadav" userId="ca0628d521f7cc78" providerId="LiveId" clId="{CF1C8D69-CEF8-4AC5-A1F7-8FE872F48281}" dt="2020-07-22T07:04:06.131" v="726" actId="26606"/>
          <ac:graphicFrameMkLst>
            <pc:docMk/>
            <pc:sldMk cId="305283266" sldId="262"/>
            <ac:graphicFrameMk id="25" creationId="{293F8E1B-FB01-4FBA-99CD-6D170EE48361}"/>
          </ac:graphicFrameMkLst>
        </pc:graphicFrameChg>
        <pc:graphicFrameChg chg="add del">
          <ac:chgData name="Sachin Yadav" userId="ca0628d521f7cc78" providerId="LiveId" clId="{CF1C8D69-CEF8-4AC5-A1F7-8FE872F48281}" dt="2020-07-22T07:04:40.963" v="732" actId="26606"/>
          <ac:graphicFrameMkLst>
            <pc:docMk/>
            <pc:sldMk cId="305283266" sldId="262"/>
            <ac:graphicFrameMk id="37" creationId="{336CA575-CFAE-45A9-8074-4E05C169904E}"/>
          </ac:graphicFrameMkLst>
        </pc:graphicFrameChg>
        <pc:graphicFrameChg chg="add del">
          <ac:chgData name="Sachin Yadav" userId="ca0628d521f7cc78" providerId="LiveId" clId="{CF1C8D69-CEF8-4AC5-A1F7-8FE872F48281}" dt="2020-07-22T07:04:47.447" v="734" actId="26606"/>
          <ac:graphicFrameMkLst>
            <pc:docMk/>
            <pc:sldMk cId="305283266" sldId="262"/>
            <ac:graphicFrameMk id="42" creationId="{293F8E1B-FB01-4FBA-99CD-6D170EE48361}"/>
          </ac:graphicFrameMkLst>
        </pc:graphicFrameChg>
        <pc:graphicFrameChg chg="add mod ord modGraphic">
          <ac:chgData name="Sachin Yadav" userId="ca0628d521f7cc78" providerId="LiveId" clId="{CF1C8D69-CEF8-4AC5-A1F7-8FE872F48281}" dt="2020-07-22T07:05:43.577" v="754" actId="26606"/>
          <ac:graphicFrameMkLst>
            <pc:docMk/>
            <pc:sldMk cId="305283266" sldId="262"/>
            <ac:graphicFrameMk id="54" creationId="{293F8E1B-FB01-4FBA-99CD-6D170EE48361}"/>
          </ac:graphicFrameMkLst>
        </pc:graphicFrameChg>
        <pc:picChg chg="add del">
          <ac:chgData name="Sachin Yadav" userId="ca0628d521f7cc78" providerId="LiveId" clId="{CF1C8D69-CEF8-4AC5-A1F7-8FE872F48281}" dt="2020-07-22T07:04:37.913" v="730" actId="26606"/>
          <ac:picMkLst>
            <pc:docMk/>
            <pc:sldMk cId="305283266" sldId="262"/>
            <ac:picMk id="7" creationId="{94830F34-D69A-44E0-B704-681CFD3C00A7}"/>
          </ac:picMkLst>
        </pc:picChg>
        <pc:picChg chg="add del">
          <ac:chgData name="Sachin Yadav" userId="ca0628d521f7cc78" providerId="LiveId" clId="{CF1C8D69-CEF8-4AC5-A1F7-8FE872F48281}" dt="2020-07-22T07:04:08.807" v="728" actId="26606"/>
          <ac:picMkLst>
            <pc:docMk/>
            <pc:sldMk cId="305283266" sldId="262"/>
            <ac:picMk id="28" creationId="{058615AF-67E8-40D1-B908-653B64F8E8E6}"/>
          </ac:picMkLst>
        </pc:picChg>
        <pc:picChg chg="add del">
          <ac:chgData name="Sachin Yadav" userId="ca0628d521f7cc78" providerId="LiveId" clId="{CF1C8D69-CEF8-4AC5-A1F7-8FE872F48281}" dt="2020-07-22T07:04:51.468" v="736" actId="26606"/>
          <ac:picMkLst>
            <pc:docMk/>
            <pc:sldMk cId="305283266" sldId="262"/>
            <ac:picMk id="48" creationId="{94830F34-D69A-44E0-B704-681CFD3C00A7}"/>
          </ac:picMkLst>
        </pc:picChg>
        <pc:picChg chg="add mod">
          <ac:chgData name="Sachin Yadav" userId="ca0628d521f7cc78" providerId="LiveId" clId="{CF1C8D69-CEF8-4AC5-A1F7-8FE872F48281}" dt="2020-07-22T07:05:43.577" v="754" actId="26606"/>
          <ac:picMkLst>
            <pc:docMk/>
            <pc:sldMk cId="305283266" sldId="262"/>
            <ac:picMk id="50" creationId="{F399601A-CE92-4B1E-8A71-5BB13B7B98E5}"/>
          </ac:picMkLst>
        </pc:picChg>
      </pc:sldChg>
      <pc:sldChg chg="addSp delSp modSp new mod setBg setClrOvrMap">
        <pc:chgData name="Sachin Yadav" userId="ca0628d521f7cc78" providerId="LiveId" clId="{CF1C8D69-CEF8-4AC5-A1F7-8FE872F48281}" dt="2020-07-22T07:09:11.401" v="777" actId="26606"/>
        <pc:sldMkLst>
          <pc:docMk/>
          <pc:sldMk cId="1358849613" sldId="263"/>
        </pc:sldMkLst>
        <pc:spChg chg="del mod">
          <ac:chgData name="Sachin Yadav" userId="ca0628d521f7cc78" providerId="LiveId" clId="{CF1C8D69-CEF8-4AC5-A1F7-8FE872F48281}" dt="2020-07-22T07:08:08.197" v="762" actId="478"/>
          <ac:spMkLst>
            <pc:docMk/>
            <pc:sldMk cId="1358849613" sldId="263"/>
            <ac:spMk id="2" creationId="{4A49DE98-5F3E-47B9-A20E-B2E61D775108}"/>
          </ac:spMkLst>
        </pc:spChg>
        <pc:spChg chg="del">
          <ac:chgData name="Sachin Yadav" userId="ca0628d521f7cc78" providerId="LiveId" clId="{CF1C8D69-CEF8-4AC5-A1F7-8FE872F48281}" dt="2020-07-22T07:07:58.104" v="756"/>
          <ac:spMkLst>
            <pc:docMk/>
            <pc:sldMk cId="1358849613" sldId="263"/>
            <ac:spMk id="3" creationId="{EB99368F-CD71-459D-8745-5BF89A2F7451}"/>
          </ac:spMkLst>
        </pc:spChg>
        <pc:spChg chg="add del mod">
          <ac:chgData name="Sachin Yadav" userId="ca0628d521f7cc78" providerId="LiveId" clId="{CF1C8D69-CEF8-4AC5-A1F7-8FE872F48281}" dt="2020-07-22T07:08:13.698" v="763" actId="478"/>
          <ac:spMkLst>
            <pc:docMk/>
            <pc:sldMk cId="1358849613" sldId="263"/>
            <ac:spMk id="7" creationId="{F23AC90A-9E90-45B0-AACE-5BD98133B67B}"/>
          </ac:spMkLst>
        </pc:spChg>
        <pc:spChg chg="add del">
          <ac:chgData name="Sachin Yadav" userId="ca0628d521f7cc78" providerId="LiveId" clId="{CF1C8D69-CEF8-4AC5-A1F7-8FE872F48281}" dt="2020-07-22T07:08:23.470" v="766" actId="26606"/>
          <ac:spMkLst>
            <pc:docMk/>
            <pc:sldMk cId="1358849613" sldId="263"/>
            <ac:spMk id="10" creationId="{1DDC3EF6-2EA5-44B3-94C7-9DDA67A127D0}"/>
          </ac:spMkLst>
        </pc:spChg>
        <pc:spChg chg="add del">
          <ac:chgData name="Sachin Yadav" userId="ca0628d521f7cc78" providerId="LiveId" clId="{CF1C8D69-CEF8-4AC5-A1F7-8FE872F48281}" dt="2020-07-22T07:08:23.470" v="766" actId="26606"/>
          <ac:spMkLst>
            <pc:docMk/>
            <pc:sldMk cId="1358849613" sldId="263"/>
            <ac:spMk id="12" creationId="{87925A9A-E9FA-496E-9C09-7C2845E0062B}"/>
          </ac:spMkLst>
        </pc:spChg>
        <pc:spChg chg="add del">
          <ac:chgData name="Sachin Yadav" userId="ca0628d521f7cc78" providerId="LiveId" clId="{CF1C8D69-CEF8-4AC5-A1F7-8FE872F48281}" dt="2020-07-22T07:08:23.470" v="766" actId="26606"/>
          <ac:spMkLst>
            <pc:docMk/>
            <pc:sldMk cId="1358849613" sldId="263"/>
            <ac:spMk id="14" creationId="{2073ABB4-E164-4CBF-ADFF-25552BB7913B}"/>
          </ac:spMkLst>
        </pc:spChg>
        <pc:spChg chg="add del">
          <ac:chgData name="Sachin Yadav" userId="ca0628d521f7cc78" providerId="LiveId" clId="{CF1C8D69-CEF8-4AC5-A1F7-8FE872F48281}" dt="2020-07-22T07:08:23.470" v="766" actId="26606"/>
          <ac:spMkLst>
            <pc:docMk/>
            <pc:sldMk cId="1358849613" sldId="263"/>
            <ac:spMk id="16" creationId="{1259A422-0023-4292-8200-E080556F30F9}"/>
          </ac:spMkLst>
        </pc:spChg>
        <pc:spChg chg="add del">
          <ac:chgData name="Sachin Yadav" userId="ca0628d521f7cc78" providerId="LiveId" clId="{CF1C8D69-CEF8-4AC5-A1F7-8FE872F48281}" dt="2020-07-22T07:08:23.470" v="766" actId="26606"/>
          <ac:spMkLst>
            <pc:docMk/>
            <pc:sldMk cId="1358849613" sldId="263"/>
            <ac:spMk id="18" creationId="{A2413CA5-4739-4BC9-8BB3-B0A4928D314F}"/>
          </ac:spMkLst>
        </pc:spChg>
        <pc:spChg chg="add del">
          <ac:chgData name="Sachin Yadav" userId="ca0628d521f7cc78" providerId="LiveId" clId="{CF1C8D69-CEF8-4AC5-A1F7-8FE872F48281}" dt="2020-07-22T07:08:36.607" v="768" actId="26606"/>
          <ac:spMkLst>
            <pc:docMk/>
            <pc:sldMk cId="1358849613" sldId="263"/>
            <ac:spMk id="20" creationId="{1DDC3EF6-2EA5-44B3-94C7-9DDA67A127D0}"/>
          </ac:spMkLst>
        </pc:spChg>
        <pc:spChg chg="add del">
          <ac:chgData name="Sachin Yadav" userId="ca0628d521f7cc78" providerId="LiveId" clId="{CF1C8D69-CEF8-4AC5-A1F7-8FE872F48281}" dt="2020-07-22T07:08:36.607" v="768" actId="26606"/>
          <ac:spMkLst>
            <pc:docMk/>
            <pc:sldMk cId="1358849613" sldId="263"/>
            <ac:spMk id="21" creationId="{87925A9A-E9FA-496E-9C09-7C2845E0062B}"/>
          </ac:spMkLst>
        </pc:spChg>
        <pc:spChg chg="add del">
          <ac:chgData name="Sachin Yadav" userId="ca0628d521f7cc78" providerId="LiveId" clId="{CF1C8D69-CEF8-4AC5-A1F7-8FE872F48281}" dt="2020-07-22T07:08:36.607" v="768" actId="26606"/>
          <ac:spMkLst>
            <pc:docMk/>
            <pc:sldMk cId="1358849613" sldId="263"/>
            <ac:spMk id="22" creationId="{2073ABB4-E164-4CBF-ADFF-25552BB7913B}"/>
          </ac:spMkLst>
        </pc:spChg>
        <pc:spChg chg="add del">
          <ac:chgData name="Sachin Yadav" userId="ca0628d521f7cc78" providerId="LiveId" clId="{CF1C8D69-CEF8-4AC5-A1F7-8FE872F48281}" dt="2020-07-22T07:08:36.607" v="768" actId="26606"/>
          <ac:spMkLst>
            <pc:docMk/>
            <pc:sldMk cId="1358849613" sldId="263"/>
            <ac:spMk id="23" creationId="{0F161291-765C-4033-9E84-52C51C6A5A63}"/>
          </ac:spMkLst>
        </pc:spChg>
        <pc:spChg chg="add del">
          <ac:chgData name="Sachin Yadav" userId="ca0628d521f7cc78" providerId="LiveId" clId="{CF1C8D69-CEF8-4AC5-A1F7-8FE872F48281}" dt="2020-07-22T07:08:36.607" v="768" actId="26606"/>
          <ac:spMkLst>
            <pc:docMk/>
            <pc:sldMk cId="1358849613" sldId="263"/>
            <ac:spMk id="24" creationId="{37F69638-8A6F-45AB-B9EC-9D8C8FC37180}"/>
          </ac:spMkLst>
        </pc:spChg>
        <pc:spChg chg="add del">
          <ac:chgData name="Sachin Yadav" userId="ca0628d521f7cc78" providerId="LiveId" clId="{CF1C8D69-CEF8-4AC5-A1F7-8FE872F48281}" dt="2020-07-22T07:08:48.051" v="770" actId="26606"/>
          <ac:spMkLst>
            <pc:docMk/>
            <pc:sldMk cId="1358849613" sldId="263"/>
            <ac:spMk id="26" creationId="{1DDC3EF6-2EA5-44B3-94C7-9DDA67A127D0}"/>
          </ac:spMkLst>
        </pc:spChg>
        <pc:spChg chg="add del">
          <ac:chgData name="Sachin Yadav" userId="ca0628d521f7cc78" providerId="LiveId" clId="{CF1C8D69-CEF8-4AC5-A1F7-8FE872F48281}" dt="2020-07-22T07:08:48.051" v="770" actId="26606"/>
          <ac:spMkLst>
            <pc:docMk/>
            <pc:sldMk cId="1358849613" sldId="263"/>
            <ac:spMk id="27" creationId="{87925A9A-E9FA-496E-9C09-7C2845E0062B}"/>
          </ac:spMkLst>
        </pc:spChg>
        <pc:spChg chg="add del">
          <ac:chgData name="Sachin Yadav" userId="ca0628d521f7cc78" providerId="LiveId" clId="{CF1C8D69-CEF8-4AC5-A1F7-8FE872F48281}" dt="2020-07-22T07:08:48.051" v="770" actId="26606"/>
          <ac:spMkLst>
            <pc:docMk/>
            <pc:sldMk cId="1358849613" sldId="263"/>
            <ac:spMk id="28" creationId="{2073ABB4-E164-4CBF-ADFF-25552BB7913B}"/>
          </ac:spMkLst>
        </pc:spChg>
        <pc:spChg chg="add del">
          <ac:chgData name="Sachin Yadav" userId="ca0628d521f7cc78" providerId="LiveId" clId="{CF1C8D69-CEF8-4AC5-A1F7-8FE872F48281}" dt="2020-07-22T07:08:48.051" v="770" actId="26606"/>
          <ac:spMkLst>
            <pc:docMk/>
            <pc:sldMk cId="1358849613" sldId="263"/>
            <ac:spMk id="29" creationId="{20C97E5C-C165-417B-BBDE-6701E226BE3D}"/>
          </ac:spMkLst>
        </pc:spChg>
        <pc:spChg chg="add del">
          <ac:chgData name="Sachin Yadav" userId="ca0628d521f7cc78" providerId="LiveId" clId="{CF1C8D69-CEF8-4AC5-A1F7-8FE872F48281}" dt="2020-07-22T07:08:48.051" v="770" actId="26606"/>
          <ac:spMkLst>
            <pc:docMk/>
            <pc:sldMk cId="1358849613" sldId="263"/>
            <ac:spMk id="30" creationId="{95D0E1C6-221C-4835-B0D4-24184F6B6E21}"/>
          </ac:spMkLst>
        </pc:spChg>
        <pc:spChg chg="add del">
          <ac:chgData name="Sachin Yadav" userId="ca0628d521f7cc78" providerId="LiveId" clId="{CF1C8D69-CEF8-4AC5-A1F7-8FE872F48281}" dt="2020-07-22T07:08:48.051" v="770" actId="26606"/>
          <ac:spMkLst>
            <pc:docMk/>
            <pc:sldMk cId="1358849613" sldId="263"/>
            <ac:spMk id="31" creationId="{A98F2782-0AD1-4AB6-BBB8-3BA1BB416CE2}"/>
          </ac:spMkLst>
        </pc:spChg>
        <pc:spChg chg="add del">
          <ac:chgData name="Sachin Yadav" userId="ca0628d521f7cc78" providerId="LiveId" clId="{CF1C8D69-CEF8-4AC5-A1F7-8FE872F48281}" dt="2020-07-22T07:08:50.582" v="772" actId="26606"/>
          <ac:spMkLst>
            <pc:docMk/>
            <pc:sldMk cId="1358849613" sldId="263"/>
            <ac:spMk id="33" creationId="{1DDC3EF6-2EA5-44B3-94C7-9DDA67A127D0}"/>
          </ac:spMkLst>
        </pc:spChg>
        <pc:spChg chg="add del">
          <ac:chgData name="Sachin Yadav" userId="ca0628d521f7cc78" providerId="LiveId" clId="{CF1C8D69-CEF8-4AC5-A1F7-8FE872F48281}" dt="2020-07-22T07:08:50.582" v="772" actId="26606"/>
          <ac:spMkLst>
            <pc:docMk/>
            <pc:sldMk cId="1358849613" sldId="263"/>
            <ac:spMk id="34" creationId="{87925A9A-E9FA-496E-9C09-7C2845E0062B}"/>
          </ac:spMkLst>
        </pc:spChg>
        <pc:spChg chg="add del">
          <ac:chgData name="Sachin Yadav" userId="ca0628d521f7cc78" providerId="LiveId" clId="{CF1C8D69-CEF8-4AC5-A1F7-8FE872F48281}" dt="2020-07-22T07:08:50.582" v="772" actId="26606"/>
          <ac:spMkLst>
            <pc:docMk/>
            <pc:sldMk cId="1358849613" sldId="263"/>
            <ac:spMk id="35" creationId="{2073ABB4-E164-4CBF-ADFF-25552BB7913B}"/>
          </ac:spMkLst>
        </pc:spChg>
        <pc:spChg chg="add del">
          <ac:chgData name="Sachin Yadav" userId="ca0628d521f7cc78" providerId="LiveId" clId="{CF1C8D69-CEF8-4AC5-A1F7-8FE872F48281}" dt="2020-07-22T07:08:50.582" v="772" actId="26606"/>
          <ac:spMkLst>
            <pc:docMk/>
            <pc:sldMk cId="1358849613" sldId="263"/>
            <ac:spMk id="36" creationId="{1259A422-0023-4292-8200-E080556F30F9}"/>
          </ac:spMkLst>
        </pc:spChg>
        <pc:spChg chg="add del">
          <ac:chgData name="Sachin Yadav" userId="ca0628d521f7cc78" providerId="LiveId" clId="{CF1C8D69-CEF8-4AC5-A1F7-8FE872F48281}" dt="2020-07-22T07:08:50.582" v="772" actId="26606"/>
          <ac:spMkLst>
            <pc:docMk/>
            <pc:sldMk cId="1358849613" sldId="263"/>
            <ac:spMk id="37" creationId="{A2413CA5-4739-4BC9-8BB3-B0A4928D314F}"/>
          </ac:spMkLst>
        </pc:spChg>
        <pc:spChg chg="add del">
          <ac:chgData name="Sachin Yadav" userId="ca0628d521f7cc78" providerId="LiveId" clId="{CF1C8D69-CEF8-4AC5-A1F7-8FE872F48281}" dt="2020-07-22T07:09:11.401" v="777" actId="26606"/>
          <ac:spMkLst>
            <pc:docMk/>
            <pc:sldMk cId="1358849613" sldId="263"/>
            <ac:spMk id="39" creationId="{1DDC3EF6-2EA5-44B3-94C7-9DDA67A127D0}"/>
          </ac:spMkLst>
        </pc:spChg>
        <pc:spChg chg="add del">
          <ac:chgData name="Sachin Yadav" userId="ca0628d521f7cc78" providerId="LiveId" clId="{CF1C8D69-CEF8-4AC5-A1F7-8FE872F48281}" dt="2020-07-22T07:09:11.401" v="777" actId="26606"/>
          <ac:spMkLst>
            <pc:docMk/>
            <pc:sldMk cId="1358849613" sldId="263"/>
            <ac:spMk id="40" creationId="{87925A9A-E9FA-496E-9C09-7C2845E0062B}"/>
          </ac:spMkLst>
        </pc:spChg>
        <pc:spChg chg="add del">
          <ac:chgData name="Sachin Yadav" userId="ca0628d521f7cc78" providerId="LiveId" clId="{CF1C8D69-CEF8-4AC5-A1F7-8FE872F48281}" dt="2020-07-22T07:09:11.401" v="777" actId="26606"/>
          <ac:spMkLst>
            <pc:docMk/>
            <pc:sldMk cId="1358849613" sldId="263"/>
            <ac:spMk id="41" creationId="{2073ABB4-E164-4CBF-ADFF-25552BB7913B}"/>
          </ac:spMkLst>
        </pc:spChg>
        <pc:spChg chg="add del">
          <ac:chgData name="Sachin Yadav" userId="ca0628d521f7cc78" providerId="LiveId" clId="{CF1C8D69-CEF8-4AC5-A1F7-8FE872F48281}" dt="2020-07-22T07:09:11.401" v="777" actId="26606"/>
          <ac:spMkLst>
            <pc:docMk/>
            <pc:sldMk cId="1358849613" sldId="263"/>
            <ac:spMk id="42" creationId="{0F161291-765C-4033-9E84-52C51C6A5A63}"/>
          </ac:spMkLst>
        </pc:spChg>
        <pc:spChg chg="add del">
          <ac:chgData name="Sachin Yadav" userId="ca0628d521f7cc78" providerId="LiveId" clId="{CF1C8D69-CEF8-4AC5-A1F7-8FE872F48281}" dt="2020-07-22T07:09:11.401" v="777" actId="26606"/>
          <ac:spMkLst>
            <pc:docMk/>
            <pc:sldMk cId="1358849613" sldId="263"/>
            <ac:spMk id="43" creationId="{37F69638-8A6F-45AB-B9EC-9D8C8FC37180}"/>
          </ac:spMkLst>
        </pc:spChg>
        <pc:spChg chg="add">
          <ac:chgData name="Sachin Yadav" userId="ca0628d521f7cc78" providerId="LiveId" clId="{CF1C8D69-CEF8-4AC5-A1F7-8FE872F48281}" dt="2020-07-22T07:09:11.401" v="777" actId="26606"/>
          <ac:spMkLst>
            <pc:docMk/>
            <pc:sldMk cId="1358849613" sldId="263"/>
            <ac:spMk id="48" creationId="{1DDC3EF6-2EA5-44B3-94C7-9DDA67A127D0}"/>
          </ac:spMkLst>
        </pc:spChg>
        <pc:spChg chg="add">
          <ac:chgData name="Sachin Yadav" userId="ca0628d521f7cc78" providerId="LiveId" clId="{CF1C8D69-CEF8-4AC5-A1F7-8FE872F48281}" dt="2020-07-22T07:09:11.401" v="777" actId="26606"/>
          <ac:spMkLst>
            <pc:docMk/>
            <pc:sldMk cId="1358849613" sldId="263"/>
            <ac:spMk id="50" creationId="{87925A9A-E9FA-496E-9C09-7C2845E0062B}"/>
          </ac:spMkLst>
        </pc:spChg>
        <pc:spChg chg="add">
          <ac:chgData name="Sachin Yadav" userId="ca0628d521f7cc78" providerId="LiveId" clId="{CF1C8D69-CEF8-4AC5-A1F7-8FE872F48281}" dt="2020-07-22T07:09:11.401" v="777" actId="26606"/>
          <ac:spMkLst>
            <pc:docMk/>
            <pc:sldMk cId="1358849613" sldId="263"/>
            <ac:spMk id="52" creationId="{2073ABB4-E164-4CBF-ADFF-25552BB7913B}"/>
          </ac:spMkLst>
        </pc:spChg>
        <pc:spChg chg="add">
          <ac:chgData name="Sachin Yadav" userId="ca0628d521f7cc78" providerId="LiveId" clId="{CF1C8D69-CEF8-4AC5-A1F7-8FE872F48281}" dt="2020-07-22T07:09:11.401" v="777" actId="26606"/>
          <ac:spMkLst>
            <pc:docMk/>
            <pc:sldMk cId="1358849613" sldId="263"/>
            <ac:spMk id="54" creationId="{0F161291-765C-4033-9E84-52C51C6A5A63}"/>
          </ac:spMkLst>
        </pc:spChg>
        <pc:spChg chg="add">
          <ac:chgData name="Sachin Yadav" userId="ca0628d521f7cc78" providerId="LiveId" clId="{CF1C8D69-CEF8-4AC5-A1F7-8FE872F48281}" dt="2020-07-22T07:09:11.401" v="777" actId="26606"/>
          <ac:spMkLst>
            <pc:docMk/>
            <pc:sldMk cId="1358849613" sldId="263"/>
            <ac:spMk id="56" creationId="{37F69638-8A6F-45AB-B9EC-9D8C8FC37180}"/>
          </ac:spMkLst>
        </pc:spChg>
        <pc:picChg chg="add mod">
          <ac:chgData name="Sachin Yadav" userId="ca0628d521f7cc78" providerId="LiveId" clId="{CF1C8D69-CEF8-4AC5-A1F7-8FE872F48281}" dt="2020-07-22T07:09:11.401" v="777" actId="26606"/>
          <ac:picMkLst>
            <pc:docMk/>
            <pc:sldMk cId="1358849613" sldId="263"/>
            <ac:picMk id="5" creationId="{4BCFF8BB-891A-47D5-826C-5CA1249A6E07}"/>
          </ac:picMkLst>
        </pc:picChg>
      </pc:sldChg>
      <pc:sldChg chg="addSp delSp modSp new mod ord setBg setClrOvrMap addCm delCm">
        <pc:chgData name="Sachin Yadav" userId="ca0628d521f7cc78" providerId="LiveId" clId="{CF1C8D69-CEF8-4AC5-A1F7-8FE872F48281}" dt="2020-07-22T07:30:14.987" v="913" actId="26606"/>
        <pc:sldMkLst>
          <pc:docMk/>
          <pc:sldMk cId="1286875129" sldId="264"/>
        </pc:sldMkLst>
        <pc:spChg chg="mod">
          <ac:chgData name="Sachin Yadav" userId="ca0628d521f7cc78" providerId="LiveId" clId="{CF1C8D69-CEF8-4AC5-A1F7-8FE872F48281}" dt="2020-07-22T07:22:48.094" v="865" actId="26606"/>
          <ac:spMkLst>
            <pc:docMk/>
            <pc:sldMk cId="1286875129" sldId="264"/>
            <ac:spMk id="2" creationId="{45B4619E-E540-4BDD-BC8B-AFBA088FCF6B}"/>
          </ac:spMkLst>
        </pc:spChg>
        <pc:spChg chg="add del mod">
          <ac:chgData name="Sachin Yadav" userId="ca0628d521f7cc78" providerId="LiveId" clId="{CF1C8D69-CEF8-4AC5-A1F7-8FE872F48281}" dt="2020-07-22T07:15:55.261" v="816" actId="26606"/>
          <ac:spMkLst>
            <pc:docMk/>
            <pc:sldMk cId="1286875129" sldId="264"/>
            <ac:spMk id="3" creationId="{CDDBD4D2-B6DA-4057-8969-484A19C58CF4}"/>
          </ac:spMkLst>
        </pc:spChg>
        <pc:spChg chg="add del mod">
          <ac:chgData name="Sachin Yadav" userId="ca0628d521f7cc78" providerId="LiveId" clId="{CF1C8D69-CEF8-4AC5-A1F7-8FE872F48281}" dt="2020-07-22T07:15:40.097" v="809" actId="22"/>
          <ac:spMkLst>
            <pc:docMk/>
            <pc:sldMk cId="1286875129" sldId="264"/>
            <ac:spMk id="5" creationId="{F6C1CE1B-BF91-4586-A02B-108A1273C87D}"/>
          </ac:spMkLst>
        </pc:spChg>
        <pc:spChg chg="add del">
          <ac:chgData name="Sachin Yadav" userId="ca0628d521f7cc78" providerId="LiveId" clId="{CF1C8D69-CEF8-4AC5-A1F7-8FE872F48281}" dt="2020-07-22T07:15:38.874" v="803" actId="26606"/>
          <ac:spMkLst>
            <pc:docMk/>
            <pc:sldMk cId="1286875129" sldId="264"/>
            <ac:spMk id="6" creationId="{BFABBCE0-E08C-4BBE-9FD2-E2B253D4D5F2}"/>
          </ac:spMkLst>
        </pc:spChg>
        <pc:spChg chg="add del">
          <ac:chgData name="Sachin Yadav" userId="ca0628d521f7cc78" providerId="LiveId" clId="{CF1C8D69-CEF8-4AC5-A1F7-8FE872F48281}" dt="2020-07-22T07:15:38.874" v="803" actId="26606"/>
          <ac:spMkLst>
            <pc:docMk/>
            <pc:sldMk cId="1286875129" sldId="264"/>
            <ac:spMk id="8" creationId="{FF426BAC-43D6-468E-B6FF-167034D5CE43}"/>
          </ac:spMkLst>
        </pc:spChg>
        <pc:spChg chg="add del">
          <ac:chgData name="Sachin Yadav" userId="ca0628d521f7cc78" providerId="LiveId" clId="{CF1C8D69-CEF8-4AC5-A1F7-8FE872F48281}" dt="2020-07-22T07:15:38.874" v="803" actId="26606"/>
          <ac:spMkLst>
            <pc:docMk/>
            <pc:sldMk cId="1286875129" sldId="264"/>
            <ac:spMk id="10" creationId="{FB02D80E-5995-4C54-8387-5893C2C89473}"/>
          </ac:spMkLst>
        </pc:spChg>
        <pc:spChg chg="add del">
          <ac:chgData name="Sachin Yadav" userId="ca0628d521f7cc78" providerId="LiveId" clId="{CF1C8D69-CEF8-4AC5-A1F7-8FE872F48281}" dt="2020-07-22T07:14:50.300" v="789" actId="26606"/>
          <ac:spMkLst>
            <pc:docMk/>
            <pc:sldMk cId="1286875129" sldId="264"/>
            <ac:spMk id="11" creationId="{3CED7894-4F62-4A6C-8DB5-DB5BE08E9C03}"/>
          </ac:spMkLst>
        </pc:spChg>
        <pc:spChg chg="add del">
          <ac:chgData name="Sachin Yadav" userId="ca0628d521f7cc78" providerId="LiveId" clId="{CF1C8D69-CEF8-4AC5-A1F7-8FE872F48281}" dt="2020-07-22T07:14:51.243" v="791" actId="26606"/>
          <ac:spMkLst>
            <pc:docMk/>
            <pc:sldMk cId="1286875129" sldId="264"/>
            <ac:spMk id="12" creationId="{7B055CAA-2668-4929-8202-DBD35A78E8EB}"/>
          </ac:spMkLst>
        </pc:spChg>
        <pc:spChg chg="add del">
          <ac:chgData name="Sachin Yadav" userId="ca0628d521f7cc78" providerId="LiveId" clId="{CF1C8D69-CEF8-4AC5-A1F7-8FE872F48281}" dt="2020-07-22T07:14:50.300" v="789" actId="26606"/>
          <ac:spMkLst>
            <pc:docMk/>
            <pc:sldMk cId="1286875129" sldId="264"/>
            <ac:spMk id="13" creationId="{E536F3B4-50F6-4C52-8F76-4EB1214719DC}"/>
          </ac:spMkLst>
        </pc:spChg>
        <pc:spChg chg="add del">
          <ac:chgData name="Sachin Yadav" userId="ca0628d521f7cc78" providerId="LiveId" clId="{CF1C8D69-CEF8-4AC5-A1F7-8FE872F48281}" dt="2020-07-22T07:14:51.243" v="791" actId="26606"/>
          <ac:spMkLst>
            <pc:docMk/>
            <pc:sldMk cId="1286875129" sldId="264"/>
            <ac:spMk id="14" creationId="{38F88ED4-721F-4A25-9A68-66C57B1F8D03}"/>
          </ac:spMkLst>
        </pc:spChg>
        <pc:spChg chg="add del">
          <ac:chgData name="Sachin Yadav" userId="ca0628d521f7cc78" providerId="LiveId" clId="{CF1C8D69-CEF8-4AC5-A1F7-8FE872F48281}" dt="2020-07-22T07:15:38.874" v="803" actId="26606"/>
          <ac:spMkLst>
            <pc:docMk/>
            <pc:sldMk cId="1286875129" sldId="264"/>
            <ac:spMk id="15" creationId="{896083C8-1401-4950-AF56-E2FAFE42D656}"/>
          </ac:spMkLst>
        </pc:spChg>
        <pc:spChg chg="add del">
          <ac:chgData name="Sachin Yadav" userId="ca0628d521f7cc78" providerId="LiveId" clId="{CF1C8D69-CEF8-4AC5-A1F7-8FE872F48281}" dt="2020-07-22T07:14:51.243" v="791" actId="26606"/>
          <ac:spMkLst>
            <pc:docMk/>
            <pc:sldMk cId="1286875129" sldId="264"/>
            <ac:spMk id="16" creationId="{3A5A85F2-11BA-4322-9355-08C0DEC78035}"/>
          </ac:spMkLst>
        </pc:spChg>
        <pc:spChg chg="add del">
          <ac:chgData name="Sachin Yadav" userId="ca0628d521f7cc78" providerId="LiveId" clId="{CF1C8D69-CEF8-4AC5-A1F7-8FE872F48281}" dt="2020-07-22T07:14:51.243" v="791" actId="26606"/>
          <ac:spMkLst>
            <pc:docMk/>
            <pc:sldMk cId="1286875129" sldId="264"/>
            <ac:spMk id="18" creationId="{1A88A0CA-0BDB-4A19-A648-638BE196B2BC}"/>
          </ac:spMkLst>
        </pc:spChg>
        <pc:spChg chg="add del">
          <ac:chgData name="Sachin Yadav" userId="ca0628d521f7cc78" providerId="LiveId" clId="{CF1C8D69-CEF8-4AC5-A1F7-8FE872F48281}" dt="2020-07-22T07:14:54.184" v="793" actId="26606"/>
          <ac:spMkLst>
            <pc:docMk/>
            <pc:sldMk cId="1286875129" sldId="264"/>
            <ac:spMk id="20" creationId="{7B055CAA-2668-4929-8202-DBD35A78E8EB}"/>
          </ac:spMkLst>
        </pc:spChg>
        <pc:spChg chg="add del">
          <ac:chgData name="Sachin Yadav" userId="ca0628d521f7cc78" providerId="LiveId" clId="{CF1C8D69-CEF8-4AC5-A1F7-8FE872F48281}" dt="2020-07-22T07:14:54.184" v="793" actId="26606"/>
          <ac:spMkLst>
            <pc:docMk/>
            <pc:sldMk cId="1286875129" sldId="264"/>
            <ac:spMk id="21" creationId="{38F88ED4-721F-4A25-9A68-66C57B1F8D03}"/>
          </ac:spMkLst>
        </pc:spChg>
        <pc:spChg chg="add del">
          <ac:chgData name="Sachin Yadav" userId="ca0628d521f7cc78" providerId="LiveId" clId="{CF1C8D69-CEF8-4AC5-A1F7-8FE872F48281}" dt="2020-07-22T07:14:54.184" v="793" actId="26606"/>
          <ac:spMkLst>
            <pc:docMk/>
            <pc:sldMk cId="1286875129" sldId="264"/>
            <ac:spMk id="22" creationId="{3A5A85F2-11BA-4322-9355-08C0DEC78035}"/>
          </ac:spMkLst>
        </pc:spChg>
        <pc:spChg chg="add del">
          <ac:chgData name="Sachin Yadav" userId="ca0628d521f7cc78" providerId="LiveId" clId="{CF1C8D69-CEF8-4AC5-A1F7-8FE872F48281}" dt="2020-07-22T07:14:54.184" v="793" actId="26606"/>
          <ac:spMkLst>
            <pc:docMk/>
            <pc:sldMk cId="1286875129" sldId="264"/>
            <ac:spMk id="23" creationId="{1A88A0CA-0BDB-4A19-A648-638BE196B2BC}"/>
          </ac:spMkLst>
        </pc:spChg>
        <pc:spChg chg="add del">
          <ac:chgData name="Sachin Yadav" userId="ca0628d521f7cc78" providerId="LiveId" clId="{CF1C8D69-CEF8-4AC5-A1F7-8FE872F48281}" dt="2020-07-22T07:15:55.211" v="815" actId="26606"/>
          <ac:spMkLst>
            <pc:docMk/>
            <pc:sldMk cId="1286875129" sldId="264"/>
            <ac:spMk id="25" creationId="{F858DF7D-C2D0-4B03-A7A0-2F06B789EE35}"/>
          </ac:spMkLst>
        </pc:spChg>
        <pc:spChg chg="add del">
          <ac:chgData name="Sachin Yadav" userId="ca0628d521f7cc78" providerId="LiveId" clId="{CF1C8D69-CEF8-4AC5-A1F7-8FE872F48281}" dt="2020-07-22T07:14:55.056" v="795" actId="26606"/>
          <ac:spMkLst>
            <pc:docMk/>
            <pc:sldMk cId="1286875129" sldId="264"/>
            <ac:spMk id="26" creationId="{8D2B4922-7602-46A0-9EEB-1F737C65FE3C}"/>
          </ac:spMkLst>
        </pc:spChg>
        <pc:spChg chg="add del">
          <ac:chgData name="Sachin Yadav" userId="ca0628d521f7cc78" providerId="LiveId" clId="{CF1C8D69-CEF8-4AC5-A1F7-8FE872F48281}" dt="2020-07-22T07:14:55.056" v="795" actId="26606"/>
          <ac:spMkLst>
            <pc:docMk/>
            <pc:sldMk cId="1286875129" sldId="264"/>
            <ac:spMk id="27" creationId="{970450C2-785F-4B9A-ADCF-A3081A1CF7EF}"/>
          </ac:spMkLst>
        </pc:spChg>
        <pc:spChg chg="add del">
          <ac:chgData name="Sachin Yadav" userId="ca0628d521f7cc78" providerId="LiveId" clId="{CF1C8D69-CEF8-4AC5-A1F7-8FE872F48281}" dt="2020-07-22T07:14:55.056" v="795" actId="26606"/>
          <ac:spMkLst>
            <pc:docMk/>
            <pc:sldMk cId="1286875129" sldId="264"/>
            <ac:spMk id="28" creationId="{6616FE08-2FA4-454F-8805-C2B340EE8CB0}"/>
          </ac:spMkLst>
        </pc:spChg>
        <pc:spChg chg="add del">
          <ac:chgData name="Sachin Yadav" userId="ca0628d521f7cc78" providerId="LiveId" clId="{CF1C8D69-CEF8-4AC5-A1F7-8FE872F48281}" dt="2020-07-22T07:14:55.056" v="795" actId="26606"/>
          <ac:spMkLst>
            <pc:docMk/>
            <pc:sldMk cId="1286875129" sldId="264"/>
            <ac:spMk id="29" creationId="{AD6FD8DB-BEB0-487A-910E-E4D3E89D7389}"/>
          </ac:spMkLst>
        </pc:spChg>
        <pc:spChg chg="add del">
          <ac:chgData name="Sachin Yadav" userId="ca0628d521f7cc78" providerId="LiveId" clId="{CF1C8D69-CEF8-4AC5-A1F7-8FE872F48281}" dt="2020-07-22T07:14:55.056" v="795" actId="26606"/>
          <ac:spMkLst>
            <pc:docMk/>
            <pc:sldMk cId="1286875129" sldId="264"/>
            <ac:spMk id="30" creationId="{E7F0B04F-9887-478F-B1F0-5B28D467D121}"/>
          </ac:spMkLst>
        </pc:spChg>
        <pc:spChg chg="add del">
          <ac:chgData name="Sachin Yadav" userId="ca0628d521f7cc78" providerId="LiveId" clId="{CF1C8D69-CEF8-4AC5-A1F7-8FE872F48281}" dt="2020-07-22T07:15:55.211" v="815" actId="26606"/>
          <ac:spMkLst>
            <pc:docMk/>
            <pc:sldMk cId="1286875129" sldId="264"/>
            <ac:spMk id="32" creationId="{8952EF87-C74F-4D3F-9CAD-EEA1733C9BD0}"/>
          </ac:spMkLst>
        </pc:spChg>
        <pc:spChg chg="add del">
          <ac:chgData name="Sachin Yadav" userId="ca0628d521f7cc78" providerId="LiveId" clId="{CF1C8D69-CEF8-4AC5-A1F7-8FE872F48281}" dt="2020-07-22T07:15:00.813" v="797" actId="26606"/>
          <ac:spMkLst>
            <pc:docMk/>
            <pc:sldMk cId="1286875129" sldId="264"/>
            <ac:spMk id="33" creationId="{8D2B4922-7602-46A0-9EEB-1F737C65FE3C}"/>
          </ac:spMkLst>
        </pc:spChg>
        <pc:spChg chg="add del">
          <ac:chgData name="Sachin Yadav" userId="ca0628d521f7cc78" providerId="LiveId" clId="{CF1C8D69-CEF8-4AC5-A1F7-8FE872F48281}" dt="2020-07-22T07:15:00.813" v="797" actId="26606"/>
          <ac:spMkLst>
            <pc:docMk/>
            <pc:sldMk cId="1286875129" sldId="264"/>
            <ac:spMk id="34" creationId="{970450C2-785F-4B9A-ADCF-A3081A1CF7EF}"/>
          </ac:spMkLst>
        </pc:spChg>
        <pc:spChg chg="add del">
          <ac:chgData name="Sachin Yadav" userId="ca0628d521f7cc78" providerId="LiveId" clId="{CF1C8D69-CEF8-4AC5-A1F7-8FE872F48281}" dt="2020-07-22T07:15:00.813" v="797" actId="26606"/>
          <ac:spMkLst>
            <pc:docMk/>
            <pc:sldMk cId="1286875129" sldId="264"/>
            <ac:spMk id="35" creationId="{6616FE08-2FA4-454F-8805-C2B340EE8CB0}"/>
          </ac:spMkLst>
        </pc:spChg>
        <pc:spChg chg="add del">
          <ac:chgData name="Sachin Yadav" userId="ca0628d521f7cc78" providerId="LiveId" clId="{CF1C8D69-CEF8-4AC5-A1F7-8FE872F48281}" dt="2020-07-22T07:15:00.813" v="797" actId="26606"/>
          <ac:spMkLst>
            <pc:docMk/>
            <pc:sldMk cId="1286875129" sldId="264"/>
            <ac:spMk id="36" creationId="{AD6FD8DB-BEB0-487A-910E-E4D3E89D7389}"/>
          </ac:spMkLst>
        </pc:spChg>
        <pc:spChg chg="add del">
          <ac:chgData name="Sachin Yadav" userId="ca0628d521f7cc78" providerId="LiveId" clId="{CF1C8D69-CEF8-4AC5-A1F7-8FE872F48281}" dt="2020-07-22T07:15:00.813" v="797" actId="26606"/>
          <ac:spMkLst>
            <pc:docMk/>
            <pc:sldMk cId="1286875129" sldId="264"/>
            <ac:spMk id="37" creationId="{E7F0B04F-9887-478F-B1F0-5B28D467D121}"/>
          </ac:spMkLst>
        </pc:spChg>
        <pc:spChg chg="add del">
          <ac:chgData name="Sachin Yadav" userId="ca0628d521f7cc78" providerId="LiveId" clId="{CF1C8D69-CEF8-4AC5-A1F7-8FE872F48281}" dt="2020-07-22T07:15:55.211" v="815" actId="26606"/>
          <ac:spMkLst>
            <pc:docMk/>
            <pc:sldMk cId="1286875129" sldId="264"/>
            <ac:spMk id="39" creationId="{EC930E8B-CABB-49C6-9609-F872BC0437EC}"/>
          </ac:spMkLst>
        </pc:spChg>
        <pc:spChg chg="add del">
          <ac:chgData name="Sachin Yadav" userId="ca0628d521f7cc78" providerId="LiveId" clId="{CF1C8D69-CEF8-4AC5-A1F7-8FE872F48281}" dt="2020-07-22T07:15:55.211" v="815" actId="26606"/>
          <ac:spMkLst>
            <pc:docMk/>
            <pc:sldMk cId="1286875129" sldId="264"/>
            <ac:spMk id="40" creationId="{AFD211A8-7186-46C6-AC78-73F89CAA5EB7}"/>
          </ac:spMkLst>
        </pc:spChg>
        <pc:spChg chg="add del">
          <ac:chgData name="Sachin Yadav" userId="ca0628d521f7cc78" providerId="LiveId" clId="{CF1C8D69-CEF8-4AC5-A1F7-8FE872F48281}" dt="2020-07-22T07:15:55.211" v="815" actId="26606"/>
          <ac:spMkLst>
            <pc:docMk/>
            <pc:sldMk cId="1286875129" sldId="264"/>
            <ac:spMk id="41" creationId="{88062204-EE69-489C-87C1-C1958C334AD1}"/>
          </ac:spMkLst>
        </pc:spChg>
        <pc:spChg chg="add del">
          <ac:chgData name="Sachin Yadav" userId="ca0628d521f7cc78" providerId="LiveId" clId="{CF1C8D69-CEF8-4AC5-A1F7-8FE872F48281}" dt="2020-07-22T07:22:48.094" v="865" actId="26606"/>
          <ac:spMkLst>
            <pc:docMk/>
            <pc:sldMk cId="1286875129" sldId="264"/>
            <ac:spMk id="44" creationId="{BFABBCE0-E08C-4BBE-9FD2-E2B253D4D5F2}"/>
          </ac:spMkLst>
        </pc:spChg>
        <pc:spChg chg="add del">
          <ac:chgData name="Sachin Yadav" userId="ca0628d521f7cc78" providerId="LiveId" clId="{CF1C8D69-CEF8-4AC5-A1F7-8FE872F48281}" dt="2020-07-22T07:22:48.094" v="865" actId="26606"/>
          <ac:spMkLst>
            <pc:docMk/>
            <pc:sldMk cId="1286875129" sldId="264"/>
            <ac:spMk id="45" creationId="{FF426BAC-43D6-468E-B6FF-167034D5CE43}"/>
          </ac:spMkLst>
        </pc:spChg>
        <pc:spChg chg="add del">
          <ac:chgData name="Sachin Yadav" userId="ca0628d521f7cc78" providerId="LiveId" clId="{CF1C8D69-CEF8-4AC5-A1F7-8FE872F48281}" dt="2020-07-22T07:22:48.094" v="865" actId="26606"/>
          <ac:spMkLst>
            <pc:docMk/>
            <pc:sldMk cId="1286875129" sldId="264"/>
            <ac:spMk id="46" creationId="{FB02D80E-5995-4C54-8387-5893C2C89473}"/>
          </ac:spMkLst>
        </pc:spChg>
        <pc:spChg chg="add del">
          <ac:chgData name="Sachin Yadav" userId="ca0628d521f7cc78" providerId="LiveId" clId="{CF1C8D69-CEF8-4AC5-A1F7-8FE872F48281}" dt="2020-07-22T07:22:48.094" v="865" actId="26606"/>
          <ac:spMkLst>
            <pc:docMk/>
            <pc:sldMk cId="1286875129" sldId="264"/>
            <ac:spMk id="47" creationId="{896083C8-1401-4950-AF56-E2FAFE42D656}"/>
          </ac:spMkLst>
        </pc:spChg>
        <pc:spChg chg="add del">
          <ac:chgData name="Sachin Yadav" userId="ca0628d521f7cc78" providerId="LiveId" clId="{CF1C8D69-CEF8-4AC5-A1F7-8FE872F48281}" dt="2020-07-22T07:22:41.528" v="862" actId="26606"/>
          <ac:spMkLst>
            <pc:docMk/>
            <pc:sldMk cId="1286875129" sldId="264"/>
            <ac:spMk id="53" creationId="{BFABBCE0-E08C-4BBE-9FD2-E2B253D4D5F2}"/>
          </ac:spMkLst>
        </pc:spChg>
        <pc:spChg chg="add del">
          <ac:chgData name="Sachin Yadav" userId="ca0628d521f7cc78" providerId="LiveId" clId="{CF1C8D69-CEF8-4AC5-A1F7-8FE872F48281}" dt="2020-07-22T07:22:41.528" v="862" actId="26606"/>
          <ac:spMkLst>
            <pc:docMk/>
            <pc:sldMk cId="1286875129" sldId="264"/>
            <ac:spMk id="55" creationId="{FF426BAC-43D6-468E-B6FF-167034D5CE43}"/>
          </ac:spMkLst>
        </pc:spChg>
        <pc:spChg chg="add del">
          <ac:chgData name="Sachin Yadav" userId="ca0628d521f7cc78" providerId="LiveId" clId="{CF1C8D69-CEF8-4AC5-A1F7-8FE872F48281}" dt="2020-07-22T07:22:41.528" v="862" actId="26606"/>
          <ac:spMkLst>
            <pc:docMk/>
            <pc:sldMk cId="1286875129" sldId="264"/>
            <ac:spMk id="57" creationId="{FB02D80E-5995-4C54-8387-5893C2C89473}"/>
          </ac:spMkLst>
        </pc:spChg>
        <pc:spChg chg="add del">
          <ac:chgData name="Sachin Yadav" userId="ca0628d521f7cc78" providerId="LiveId" clId="{CF1C8D69-CEF8-4AC5-A1F7-8FE872F48281}" dt="2020-07-22T07:22:41.528" v="862" actId="26606"/>
          <ac:spMkLst>
            <pc:docMk/>
            <pc:sldMk cId="1286875129" sldId="264"/>
            <ac:spMk id="59" creationId="{896083C8-1401-4950-AF56-E2FAFE42D656}"/>
          </ac:spMkLst>
        </pc:spChg>
        <pc:spChg chg="add del">
          <ac:chgData name="Sachin Yadav" userId="ca0628d521f7cc78" providerId="LiveId" clId="{CF1C8D69-CEF8-4AC5-A1F7-8FE872F48281}" dt="2020-07-22T07:22:48.043" v="864" actId="26606"/>
          <ac:spMkLst>
            <pc:docMk/>
            <pc:sldMk cId="1286875129" sldId="264"/>
            <ac:spMk id="61" creationId="{69B35BB5-1630-45F0-B55C-B6847DF21681}"/>
          </ac:spMkLst>
        </pc:spChg>
        <pc:spChg chg="add del">
          <ac:chgData name="Sachin Yadav" userId="ca0628d521f7cc78" providerId="LiveId" clId="{CF1C8D69-CEF8-4AC5-A1F7-8FE872F48281}" dt="2020-07-22T07:22:48.043" v="864" actId="26606"/>
          <ac:spMkLst>
            <pc:docMk/>
            <pc:sldMk cId="1286875129" sldId="264"/>
            <ac:spMk id="62" creationId="{D05C6BB3-F359-4E0C-B8DA-4CEA9EE8CA60}"/>
          </ac:spMkLst>
        </pc:spChg>
        <pc:spChg chg="add del">
          <ac:chgData name="Sachin Yadav" userId="ca0628d521f7cc78" providerId="LiveId" clId="{CF1C8D69-CEF8-4AC5-A1F7-8FE872F48281}" dt="2020-07-22T07:22:48.043" v="864" actId="26606"/>
          <ac:spMkLst>
            <pc:docMk/>
            <pc:sldMk cId="1286875129" sldId="264"/>
            <ac:spMk id="63" creationId="{E512FDBA-7374-4A50-B15C-1C421A40B9CF}"/>
          </ac:spMkLst>
        </pc:spChg>
        <pc:spChg chg="add del">
          <ac:chgData name="Sachin Yadav" userId="ca0628d521f7cc78" providerId="LiveId" clId="{CF1C8D69-CEF8-4AC5-A1F7-8FE872F48281}" dt="2020-07-22T07:22:48.043" v="864" actId="26606"/>
          <ac:spMkLst>
            <pc:docMk/>
            <pc:sldMk cId="1286875129" sldId="264"/>
            <ac:spMk id="64" creationId="{799D451D-9C66-42CF-BC10-324A4F6470CC}"/>
          </ac:spMkLst>
        </pc:spChg>
        <pc:spChg chg="add del">
          <ac:chgData name="Sachin Yadav" userId="ca0628d521f7cc78" providerId="LiveId" clId="{CF1C8D69-CEF8-4AC5-A1F7-8FE872F48281}" dt="2020-07-22T07:30:14.987" v="913" actId="26606"/>
          <ac:spMkLst>
            <pc:docMk/>
            <pc:sldMk cId="1286875129" sldId="264"/>
            <ac:spMk id="66" creationId="{F92989FB-1024-49B7-BDF1-B3CE27D48623}"/>
          </ac:spMkLst>
        </pc:spChg>
        <pc:spChg chg="add del">
          <ac:chgData name="Sachin Yadav" userId="ca0628d521f7cc78" providerId="LiveId" clId="{CF1C8D69-CEF8-4AC5-A1F7-8FE872F48281}" dt="2020-07-22T07:30:14.987" v="913" actId="26606"/>
          <ac:spMkLst>
            <pc:docMk/>
            <pc:sldMk cId="1286875129" sldId="264"/>
            <ac:spMk id="67" creationId="{2987D6F4-EC95-4EF1-A8AD-4B70386CEEC7}"/>
          </ac:spMkLst>
        </pc:spChg>
        <pc:spChg chg="add del">
          <ac:chgData name="Sachin Yadav" userId="ca0628d521f7cc78" providerId="LiveId" clId="{CF1C8D69-CEF8-4AC5-A1F7-8FE872F48281}" dt="2020-07-22T07:30:14.987" v="913" actId="26606"/>
          <ac:spMkLst>
            <pc:docMk/>
            <pc:sldMk cId="1286875129" sldId="264"/>
            <ac:spMk id="68" creationId="{F5F792DF-9D0A-4DB6-9A9E-7312F5A7E87D}"/>
          </ac:spMkLst>
        </pc:spChg>
        <pc:spChg chg="add">
          <ac:chgData name="Sachin Yadav" userId="ca0628d521f7cc78" providerId="LiveId" clId="{CF1C8D69-CEF8-4AC5-A1F7-8FE872F48281}" dt="2020-07-22T07:30:14.987" v="913" actId="26606"/>
          <ac:spMkLst>
            <pc:docMk/>
            <pc:sldMk cId="1286875129" sldId="264"/>
            <ac:spMk id="73" creationId="{F92989FB-1024-49B7-BDF1-B3CE27D48623}"/>
          </ac:spMkLst>
        </pc:spChg>
        <pc:spChg chg="add">
          <ac:chgData name="Sachin Yadav" userId="ca0628d521f7cc78" providerId="LiveId" clId="{CF1C8D69-CEF8-4AC5-A1F7-8FE872F48281}" dt="2020-07-22T07:30:14.987" v="913" actId="26606"/>
          <ac:spMkLst>
            <pc:docMk/>
            <pc:sldMk cId="1286875129" sldId="264"/>
            <ac:spMk id="75" creationId="{2987D6F4-EC95-4EF1-A8AD-4B70386CEEC7}"/>
          </ac:spMkLst>
        </pc:spChg>
        <pc:spChg chg="add">
          <ac:chgData name="Sachin Yadav" userId="ca0628d521f7cc78" providerId="LiveId" clId="{CF1C8D69-CEF8-4AC5-A1F7-8FE872F48281}" dt="2020-07-22T07:30:14.987" v="913" actId="26606"/>
          <ac:spMkLst>
            <pc:docMk/>
            <pc:sldMk cId="1286875129" sldId="264"/>
            <ac:spMk id="77" creationId="{F5F792DF-9D0A-4DB6-9A9E-7312F5A7E87D}"/>
          </ac:spMkLst>
        </pc:spChg>
        <pc:graphicFrameChg chg="add del">
          <ac:chgData name="Sachin Yadav" userId="ca0628d521f7cc78" providerId="LiveId" clId="{CF1C8D69-CEF8-4AC5-A1F7-8FE872F48281}" dt="2020-07-22T07:15:38.874" v="803" actId="26606"/>
          <ac:graphicFrameMkLst>
            <pc:docMk/>
            <pc:sldMk cId="1286875129" sldId="264"/>
            <ac:graphicFrameMk id="17" creationId="{0C38ADB3-C5AE-415F-88A1-813D6522897C}"/>
          </ac:graphicFrameMkLst>
        </pc:graphicFrameChg>
        <pc:graphicFrameChg chg="add del">
          <ac:chgData name="Sachin Yadav" userId="ca0628d521f7cc78" providerId="LiveId" clId="{CF1C8D69-CEF8-4AC5-A1F7-8FE872F48281}" dt="2020-07-22T07:15:47.468" v="813" actId="26606"/>
          <ac:graphicFrameMkLst>
            <pc:docMk/>
            <pc:sldMk cId="1286875129" sldId="264"/>
            <ac:graphicFrameMk id="19" creationId="{3F2DD275-F912-4084-B9D8-0FFA6E781606}"/>
          </ac:graphicFrameMkLst>
        </pc:graphicFrameChg>
        <pc:graphicFrameChg chg="add del">
          <ac:chgData name="Sachin Yadav" userId="ca0628d521f7cc78" providerId="LiveId" clId="{CF1C8D69-CEF8-4AC5-A1F7-8FE872F48281}" dt="2020-07-22T07:15:55.211" v="815" actId="26606"/>
          <ac:graphicFrameMkLst>
            <pc:docMk/>
            <pc:sldMk cId="1286875129" sldId="264"/>
            <ac:graphicFrameMk id="42" creationId="{CACEAB31-E467-4A49-B920-C24C7A155DA6}"/>
          </ac:graphicFrameMkLst>
        </pc:graphicFrameChg>
        <pc:graphicFrameChg chg="add mod modGraphic">
          <ac:chgData name="Sachin Yadav" userId="ca0628d521f7cc78" providerId="LiveId" clId="{CF1C8D69-CEF8-4AC5-A1F7-8FE872F48281}" dt="2020-07-22T07:30:14.987" v="913" actId="26606"/>
          <ac:graphicFrameMkLst>
            <pc:docMk/>
            <pc:sldMk cId="1286875129" sldId="264"/>
            <ac:graphicFrameMk id="48" creationId="{70D991A5-2B3F-4E02-8016-F0530A152FF3}"/>
          </ac:graphicFrameMkLst>
        </pc:graphicFrameChg>
        <pc:picChg chg="add del">
          <ac:chgData name="Sachin Yadav" userId="ca0628d521f7cc78" providerId="LiveId" clId="{CF1C8D69-CEF8-4AC5-A1F7-8FE872F48281}" dt="2020-07-22T07:14:50.300" v="789" actId="26606"/>
          <ac:picMkLst>
            <pc:docMk/>
            <pc:sldMk cId="1286875129" sldId="264"/>
            <ac:picMk id="7" creationId="{CC2B8A48-50F5-4BCF-964A-F8A9B924028B}"/>
          </ac:picMkLst>
        </pc:picChg>
        <pc:picChg chg="add del">
          <ac:chgData name="Sachin Yadav" userId="ca0628d521f7cc78" providerId="LiveId" clId="{CF1C8D69-CEF8-4AC5-A1F7-8FE872F48281}" dt="2020-07-22T07:14:51.243" v="791" actId="26606"/>
          <ac:picMkLst>
            <pc:docMk/>
            <pc:sldMk cId="1286875129" sldId="264"/>
            <ac:picMk id="9" creationId="{C3CF2714-939D-436B-975B-2859C2F52C73}"/>
          </ac:picMkLst>
        </pc:picChg>
        <pc:picChg chg="add del">
          <ac:chgData name="Sachin Yadav" userId="ca0628d521f7cc78" providerId="LiveId" clId="{CF1C8D69-CEF8-4AC5-A1F7-8FE872F48281}" dt="2020-07-22T07:14:54.184" v="793" actId="26606"/>
          <ac:picMkLst>
            <pc:docMk/>
            <pc:sldMk cId="1286875129" sldId="264"/>
            <ac:picMk id="24" creationId="{60FD832B-ED49-4FE7-B17B-3679CD72AAB6}"/>
          </ac:picMkLst>
        </pc:picChg>
        <pc:picChg chg="add del">
          <ac:chgData name="Sachin Yadav" userId="ca0628d521f7cc78" providerId="LiveId" clId="{CF1C8D69-CEF8-4AC5-A1F7-8FE872F48281}" dt="2020-07-22T07:14:55.056" v="795" actId="26606"/>
          <ac:picMkLst>
            <pc:docMk/>
            <pc:sldMk cId="1286875129" sldId="264"/>
            <ac:picMk id="31" creationId="{C0464AA5-1DD0-4D1A-9314-AD8304636C8B}"/>
          </ac:picMkLst>
        </pc:picChg>
        <pc:picChg chg="add del">
          <ac:chgData name="Sachin Yadav" userId="ca0628d521f7cc78" providerId="LiveId" clId="{CF1C8D69-CEF8-4AC5-A1F7-8FE872F48281}" dt="2020-07-22T07:15:00.813" v="797" actId="26606"/>
          <ac:picMkLst>
            <pc:docMk/>
            <pc:sldMk cId="1286875129" sldId="264"/>
            <ac:picMk id="38" creationId="{EF89FCD6-89E5-4B6D-8B48-C18F5372F445}"/>
          </ac:picMkLst>
        </pc:picChg>
      </pc:sldChg>
      <pc:sldChg chg="addSp delSp modSp new mod setBg setClrOvrMap">
        <pc:chgData name="Sachin Yadav" userId="ca0628d521f7cc78" providerId="LiveId" clId="{CF1C8D69-CEF8-4AC5-A1F7-8FE872F48281}" dt="2020-07-22T07:32:09.430" v="935" actId="26606"/>
        <pc:sldMkLst>
          <pc:docMk/>
          <pc:sldMk cId="3996884375" sldId="265"/>
        </pc:sldMkLst>
        <pc:spChg chg="mod">
          <ac:chgData name="Sachin Yadav" userId="ca0628d521f7cc78" providerId="LiveId" clId="{CF1C8D69-CEF8-4AC5-A1F7-8FE872F48281}" dt="2020-07-22T07:25:48.670" v="885" actId="26606"/>
          <ac:spMkLst>
            <pc:docMk/>
            <pc:sldMk cId="3996884375" sldId="265"/>
            <ac:spMk id="2" creationId="{9B220D2C-1A81-427C-A853-884C085F89B4}"/>
          </ac:spMkLst>
        </pc:spChg>
        <pc:spChg chg="add del mod">
          <ac:chgData name="Sachin Yadav" userId="ca0628d521f7cc78" providerId="LiveId" clId="{CF1C8D69-CEF8-4AC5-A1F7-8FE872F48281}" dt="2020-07-22T07:25:48.670" v="885" actId="26606"/>
          <ac:spMkLst>
            <pc:docMk/>
            <pc:sldMk cId="3996884375" sldId="265"/>
            <ac:spMk id="3" creationId="{6C540C0D-B3DA-42C9-B5BB-0BD70324C9F4}"/>
          </ac:spMkLst>
        </pc:spChg>
        <pc:spChg chg="add del">
          <ac:chgData name="Sachin Yadav" userId="ca0628d521f7cc78" providerId="LiveId" clId="{CF1C8D69-CEF8-4AC5-A1F7-8FE872F48281}" dt="2020-07-22T07:24:57.669" v="870" actId="26606"/>
          <ac:spMkLst>
            <pc:docMk/>
            <pc:sldMk cId="3996884375" sldId="265"/>
            <ac:spMk id="9" creationId="{BFABBCE0-E08C-4BBE-9FD2-E2B253D4D5F2}"/>
          </ac:spMkLst>
        </pc:spChg>
        <pc:spChg chg="add del">
          <ac:chgData name="Sachin Yadav" userId="ca0628d521f7cc78" providerId="LiveId" clId="{CF1C8D69-CEF8-4AC5-A1F7-8FE872F48281}" dt="2020-07-22T07:25:13.558" v="880" actId="26606"/>
          <ac:spMkLst>
            <pc:docMk/>
            <pc:sldMk cId="3996884375" sldId="265"/>
            <ac:spMk id="10" creationId="{88C97474-5879-4DB5-B4F3-F0357104BC8E}"/>
          </ac:spMkLst>
        </pc:spChg>
        <pc:spChg chg="add del">
          <ac:chgData name="Sachin Yadav" userId="ca0628d521f7cc78" providerId="LiveId" clId="{CF1C8D69-CEF8-4AC5-A1F7-8FE872F48281}" dt="2020-07-22T07:24:57.669" v="870" actId="26606"/>
          <ac:spMkLst>
            <pc:docMk/>
            <pc:sldMk cId="3996884375" sldId="265"/>
            <ac:spMk id="11" creationId="{FF426BAC-43D6-468E-B6FF-167034D5CE43}"/>
          </ac:spMkLst>
        </pc:spChg>
        <pc:spChg chg="add del">
          <ac:chgData name="Sachin Yadav" userId="ca0628d521f7cc78" providerId="LiveId" clId="{CF1C8D69-CEF8-4AC5-A1F7-8FE872F48281}" dt="2020-07-22T07:25:13.558" v="880" actId="26606"/>
          <ac:spMkLst>
            <pc:docMk/>
            <pc:sldMk cId="3996884375" sldId="265"/>
            <ac:spMk id="12" creationId="{7D2AF00E-D433-4047-863F-BCB69CEC3C35}"/>
          </ac:spMkLst>
        </pc:spChg>
        <pc:spChg chg="add del">
          <ac:chgData name="Sachin Yadav" userId="ca0628d521f7cc78" providerId="LiveId" clId="{CF1C8D69-CEF8-4AC5-A1F7-8FE872F48281}" dt="2020-07-22T07:24:57.669" v="870" actId="26606"/>
          <ac:spMkLst>
            <pc:docMk/>
            <pc:sldMk cId="3996884375" sldId="265"/>
            <ac:spMk id="13" creationId="{FB02D80E-5995-4C54-8387-5893C2C89473}"/>
          </ac:spMkLst>
        </pc:spChg>
        <pc:spChg chg="add del">
          <ac:chgData name="Sachin Yadav" userId="ca0628d521f7cc78" providerId="LiveId" clId="{CF1C8D69-CEF8-4AC5-A1F7-8FE872F48281}" dt="2020-07-22T07:25:13.558" v="880" actId="26606"/>
          <ac:spMkLst>
            <pc:docMk/>
            <pc:sldMk cId="3996884375" sldId="265"/>
            <ac:spMk id="14" creationId="{0997DBEA-6DFC-457A-9850-E535053549D6}"/>
          </ac:spMkLst>
        </pc:spChg>
        <pc:spChg chg="add del">
          <ac:chgData name="Sachin Yadav" userId="ca0628d521f7cc78" providerId="LiveId" clId="{CF1C8D69-CEF8-4AC5-A1F7-8FE872F48281}" dt="2020-07-22T07:24:57.669" v="870" actId="26606"/>
          <ac:spMkLst>
            <pc:docMk/>
            <pc:sldMk cId="3996884375" sldId="265"/>
            <ac:spMk id="15" creationId="{896083C8-1401-4950-AF56-E2FAFE42D656}"/>
          </ac:spMkLst>
        </pc:spChg>
        <pc:spChg chg="add del">
          <ac:chgData name="Sachin Yadav" userId="ca0628d521f7cc78" providerId="LiveId" clId="{CF1C8D69-CEF8-4AC5-A1F7-8FE872F48281}" dt="2020-07-22T07:25:13.558" v="880" actId="26606"/>
          <ac:spMkLst>
            <pc:docMk/>
            <pc:sldMk cId="3996884375" sldId="265"/>
            <ac:spMk id="16" creationId="{79446CF5-953A-4916-BFF4-F5558E5C2359}"/>
          </ac:spMkLst>
        </pc:spChg>
        <pc:spChg chg="add del">
          <ac:chgData name="Sachin Yadav" userId="ca0628d521f7cc78" providerId="LiveId" clId="{CF1C8D69-CEF8-4AC5-A1F7-8FE872F48281}" dt="2020-07-22T07:25:01.431" v="872" actId="26606"/>
          <ac:spMkLst>
            <pc:docMk/>
            <pc:sldMk cId="3996884375" sldId="265"/>
            <ac:spMk id="17" creationId="{F92989FB-1024-49B7-BDF1-B3CE27D48623}"/>
          </ac:spMkLst>
        </pc:spChg>
        <pc:spChg chg="add del">
          <ac:chgData name="Sachin Yadav" userId="ca0628d521f7cc78" providerId="LiveId" clId="{CF1C8D69-CEF8-4AC5-A1F7-8FE872F48281}" dt="2020-07-22T07:25:01.431" v="872" actId="26606"/>
          <ac:spMkLst>
            <pc:docMk/>
            <pc:sldMk cId="3996884375" sldId="265"/>
            <ac:spMk id="18" creationId="{2987D6F4-EC95-4EF1-A8AD-4B70386CEEC7}"/>
          </ac:spMkLst>
        </pc:spChg>
        <pc:spChg chg="add del">
          <ac:chgData name="Sachin Yadav" userId="ca0628d521f7cc78" providerId="LiveId" clId="{CF1C8D69-CEF8-4AC5-A1F7-8FE872F48281}" dt="2020-07-22T07:25:01.431" v="872" actId="26606"/>
          <ac:spMkLst>
            <pc:docMk/>
            <pc:sldMk cId="3996884375" sldId="265"/>
            <ac:spMk id="19" creationId="{F5F792DF-9D0A-4DB6-9A9E-7312F5A7E87D}"/>
          </ac:spMkLst>
        </pc:spChg>
        <pc:spChg chg="add del">
          <ac:chgData name="Sachin Yadav" userId="ca0628d521f7cc78" providerId="LiveId" clId="{CF1C8D69-CEF8-4AC5-A1F7-8FE872F48281}" dt="2020-07-22T07:25:06.150" v="874" actId="26606"/>
          <ac:spMkLst>
            <pc:docMk/>
            <pc:sldMk cId="3996884375" sldId="265"/>
            <ac:spMk id="22" creationId="{BFABBCE0-E08C-4BBE-9FD2-E2B253D4D5F2}"/>
          </ac:spMkLst>
        </pc:spChg>
        <pc:spChg chg="add del">
          <ac:chgData name="Sachin Yadav" userId="ca0628d521f7cc78" providerId="LiveId" clId="{CF1C8D69-CEF8-4AC5-A1F7-8FE872F48281}" dt="2020-07-22T07:25:06.150" v="874" actId="26606"/>
          <ac:spMkLst>
            <pc:docMk/>
            <pc:sldMk cId="3996884375" sldId="265"/>
            <ac:spMk id="23" creationId="{FF426BAC-43D6-468E-B6FF-167034D5CE43}"/>
          </ac:spMkLst>
        </pc:spChg>
        <pc:spChg chg="add del">
          <ac:chgData name="Sachin Yadav" userId="ca0628d521f7cc78" providerId="LiveId" clId="{CF1C8D69-CEF8-4AC5-A1F7-8FE872F48281}" dt="2020-07-22T07:25:06.150" v="874" actId="26606"/>
          <ac:spMkLst>
            <pc:docMk/>
            <pc:sldMk cId="3996884375" sldId="265"/>
            <ac:spMk id="24" creationId="{FB02D80E-5995-4C54-8387-5893C2C89473}"/>
          </ac:spMkLst>
        </pc:spChg>
        <pc:spChg chg="add del">
          <ac:chgData name="Sachin Yadav" userId="ca0628d521f7cc78" providerId="LiveId" clId="{CF1C8D69-CEF8-4AC5-A1F7-8FE872F48281}" dt="2020-07-22T07:25:06.150" v="874" actId="26606"/>
          <ac:spMkLst>
            <pc:docMk/>
            <pc:sldMk cId="3996884375" sldId="265"/>
            <ac:spMk id="25" creationId="{896083C8-1401-4950-AF56-E2FAFE42D656}"/>
          </ac:spMkLst>
        </pc:spChg>
        <pc:spChg chg="add del">
          <ac:chgData name="Sachin Yadav" userId="ca0628d521f7cc78" providerId="LiveId" clId="{CF1C8D69-CEF8-4AC5-A1F7-8FE872F48281}" dt="2020-07-22T07:25:07.940" v="876" actId="26606"/>
          <ac:spMkLst>
            <pc:docMk/>
            <pc:sldMk cId="3996884375" sldId="265"/>
            <ac:spMk id="28" creationId="{504BED40-EAF7-4E55-AFF7-2CD840EBD3AA}"/>
          </ac:spMkLst>
        </pc:spChg>
        <pc:spChg chg="add del">
          <ac:chgData name="Sachin Yadav" userId="ca0628d521f7cc78" providerId="LiveId" clId="{CF1C8D69-CEF8-4AC5-A1F7-8FE872F48281}" dt="2020-07-22T07:25:07.940" v="876" actId="26606"/>
          <ac:spMkLst>
            <pc:docMk/>
            <pc:sldMk cId="3996884375" sldId="265"/>
            <ac:spMk id="29" creationId="{F367CCF1-BB1E-41CF-8499-94A870C33EFA}"/>
          </ac:spMkLst>
        </pc:spChg>
        <pc:spChg chg="add del">
          <ac:chgData name="Sachin Yadav" userId="ca0628d521f7cc78" providerId="LiveId" clId="{CF1C8D69-CEF8-4AC5-A1F7-8FE872F48281}" dt="2020-07-22T07:25:07.940" v="876" actId="26606"/>
          <ac:spMkLst>
            <pc:docMk/>
            <pc:sldMk cId="3996884375" sldId="265"/>
            <ac:spMk id="30" creationId="{6C540C0D-B3DA-42C9-B5BB-0BD70324C9F4}"/>
          </ac:spMkLst>
        </pc:spChg>
        <pc:spChg chg="add del">
          <ac:chgData name="Sachin Yadav" userId="ca0628d521f7cc78" providerId="LiveId" clId="{CF1C8D69-CEF8-4AC5-A1F7-8FE872F48281}" dt="2020-07-22T07:25:10.499" v="878" actId="26606"/>
          <ac:spMkLst>
            <pc:docMk/>
            <pc:sldMk cId="3996884375" sldId="265"/>
            <ac:spMk id="33" creationId="{504BED40-EAF7-4E55-AFF7-2CD840EBD3AA}"/>
          </ac:spMkLst>
        </pc:spChg>
        <pc:spChg chg="add del">
          <ac:chgData name="Sachin Yadav" userId="ca0628d521f7cc78" providerId="LiveId" clId="{CF1C8D69-CEF8-4AC5-A1F7-8FE872F48281}" dt="2020-07-22T07:25:10.499" v="878" actId="26606"/>
          <ac:spMkLst>
            <pc:docMk/>
            <pc:sldMk cId="3996884375" sldId="265"/>
            <ac:spMk id="34" creationId="{F367CCF1-BB1E-41CF-8499-94A870C33EFA}"/>
          </ac:spMkLst>
        </pc:spChg>
        <pc:spChg chg="add del">
          <ac:chgData name="Sachin Yadav" userId="ca0628d521f7cc78" providerId="LiveId" clId="{CF1C8D69-CEF8-4AC5-A1F7-8FE872F48281}" dt="2020-07-22T07:25:10.499" v="878" actId="26606"/>
          <ac:spMkLst>
            <pc:docMk/>
            <pc:sldMk cId="3996884375" sldId="265"/>
            <ac:spMk id="35" creationId="{6C540C0D-B3DA-42C9-B5BB-0BD70324C9F4}"/>
          </ac:spMkLst>
        </pc:spChg>
        <pc:spChg chg="add del">
          <ac:chgData name="Sachin Yadav" userId="ca0628d521f7cc78" providerId="LiveId" clId="{CF1C8D69-CEF8-4AC5-A1F7-8FE872F48281}" dt="2020-07-22T07:25:13.558" v="880" actId="26606"/>
          <ac:spMkLst>
            <pc:docMk/>
            <pc:sldMk cId="3996884375" sldId="265"/>
            <ac:spMk id="38" creationId="{477B945C-B433-4DFF-9A67-A5C9257E471C}"/>
          </ac:spMkLst>
        </pc:spChg>
        <pc:spChg chg="add del">
          <ac:chgData name="Sachin Yadav" userId="ca0628d521f7cc78" providerId="LiveId" clId="{CF1C8D69-CEF8-4AC5-A1F7-8FE872F48281}" dt="2020-07-22T07:25:13.558" v="880" actId="26606"/>
          <ac:spMkLst>
            <pc:docMk/>
            <pc:sldMk cId="3996884375" sldId="265"/>
            <ac:spMk id="39" creationId="{6C540C0D-B3DA-42C9-B5BB-0BD70324C9F4}"/>
          </ac:spMkLst>
        </pc:spChg>
        <pc:spChg chg="add del">
          <ac:chgData name="Sachin Yadav" userId="ca0628d521f7cc78" providerId="LiveId" clId="{CF1C8D69-CEF8-4AC5-A1F7-8FE872F48281}" dt="2020-07-22T07:25:48.618" v="884" actId="26606"/>
          <ac:spMkLst>
            <pc:docMk/>
            <pc:sldMk cId="3996884375" sldId="265"/>
            <ac:spMk id="43" creationId="{F92989FB-1024-49B7-BDF1-B3CE27D48623}"/>
          </ac:spMkLst>
        </pc:spChg>
        <pc:spChg chg="add del">
          <ac:chgData name="Sachin Yadav" userId="ca0628d521f7cc78" providerId="LiveId" clId="{CF1C8D69-CEF8-4AC5-A1F7-8FE872F48281}" dt="2020-07-22T07:25:48.618" v="884" actId="26606"/>
          <ac:spMkLst>
            <pc:docMk/>
            <pc:sldMk cId="3996884375" sldId="265"/>
            <ac:spMk id="44" creationId="{2987D6F4-EC95-4EF1-A8AD-4B70386CEEC7}"/>
          </ac:spMkLst>
        </pc:spChg>
        <pc:spChg chg="add del">
          <ac:chgData name="Sachin Yadav" userId="ca0628d521f7cc78" providerId="LiveId" clId="{CF1C8D69-CEF8-4AC5-A1F7-8FE872F48281}" dt="2020-07-22T07:25:48.618" v="884" actId="26606"/>
          <ac:spMkLst>
            <pc:docMk/>
            <pc:sldMk cId="3996884375" sldId="265"/>
            <ac:spMk id="45" creationId="{F5F792DF-9D0A-4DB6-9A9E-7312F5A7E87D}"/>
          </ac:spMkLst>
        </pc:spChg>
        <pc:spChg chg="add del">
          <ac:chgData name="Sachin Yadav" userId="ca0628d521f7cc78" providerId="LiveId" clId="{CF1C8D69-CEF8-4AC5-A1F7-8FE872F48281}" dt="2020-07-22T07:25:48.618" v="884" actId="26606"/>
          <ac:spMkLst>
            <pc:docMk/>
            <pc:sldMk cId="3996884375" sldId="265"/>
            <ac:spMk id="46" creationId="{7BC7EA7B-802E-41F4-8926-C4475287AA31}"/>
          </ac:spMkLst>
        </pc:spChg>
        <pc:spChg chg="add mod">
          <ac:chgData name="Sachin Yadav" userId="ca0628d521f7cc78" providerId="LiveId" clId="{CF1C8D69-CEF8-4AC5-A1F7-8FE872F48281}" dt="2020-07-22T07:28:06.757" v="902"/>
          <ac:spMkLst>
            <pc:docMk/>
            <pc:sldMk cId="3996884375" sldId="265"/>
            <ac:spMk id="48" creationId="{F41F5BAE-A71B-4C18-B1C4-B9174C6FF6DA}"/>
          </ac:spMkLst>
        </pc:spChg>
        <pc:spChg chg="add del">
          <ac:chgData name="Sachin Yadav" userId="ca0628d521f7cc78" providerId="LiveId" clId="{CF1C8D69-CEF8-4AC5-A1F7-8FE872F48281}" dt="2020-07-22T07:28:21.328" v="903" actId="26606"/>
          <ac:spMkLst>
            <pc:docMk/>
            <pc:sldMk cId="3996884375" sldId="265"/>
            <ac:spMk id="49" creationId="{F92989FB-1024-49B7-BDF1-B3CE27D48623}"/>
          </ac:spMkLst>
        </pc:spChg>
        <pc:spChg chg="add del">
          <ac:chgData name="Sachin Yadav" userId="ca0628d521f7cc78" providerId="LiveId" clId="{CF1C8D69-CEF8-4AC5-A1F7-8FE872F48281}" dt="2020-07-22T07:28:21.328" v="903" actId="26606"/>
          <ac:spMkLst>
            <pc:docMk/>
            <pc:sldMk cId="3996884375" sldId="265"/>
            <ac:spMk id="50" creationId="{2987D6F4-EC95-4EF1-A8AD-4B70386CEEC7}"/>
          </ac:spMkLst>
        </pc:spChg>
        <pc:spChg chg="add del">
          <ac:chgData name="Sachin Yadav" userId="ca0628d521f7cc78" providerId="LiveId" clId="{CF1C8D69-CEF8-4AC5-A1F7-8FE872F48281}" dt="2020-07-22T07:28:21.328" v="903" actId="26606"/>
          <ac:spMkLst>
            <pc:docMk/>
            <pc:sldMk cId="3996884375" sldId="265"/>
            <ac:spMk id="51" creationId="{F5F792DF-9D0A-4DB6-9A9E-7312F5A7E87D}"/>
          </ac:spMkLst>
        </pc:spChg>
        <pc:spChg chg="add del">
          <ac:chgData name="Sachin Yadav" userId="ca0628d521f7cc78" providerId="LiveId" clId="{CF1C8D69-CEF8-4AC5-A1F7-8FE872F48281}" dt="2020-07-22T07:28:50.225" v="904" actId="26606"/>
          <ac:spMkLst>
            <pc:docMk/>
            <pc:sldMk cId="3996884375" sldId="265"/>
            <ac:spMk id="57" creationId="{F92989FB-1024-49B7-BDF1-B3CE27D48623}"/>
          </ac:spMkLst>
        </pc:spChg>
        <pc:spChg chg="add del">
          <ac:chgData name="Sachin Yadav" userId="ca0628d521f7cc78" providerId="LiveId" clId="{CF1C8D69-CEF8-4AC5-A1F7-8FE872F48281}" dt="2020-07-22T07:28:50.225" v="904" actId="26606"/>
          <ac:spMkLst>
            <pc:docMk/>
            <pc:sldMk cId="3996884375" sldId="265"/>
            <ac:spMk id="59" creationId="{2987D6F4-EC95-4EF1-A8AD-4B70386CEEC7}"/>
          </ac:spMkLst>
        </pc:spChg>
        <pc:spChg chg="add del">
          <ac:chgData name="Sachin Yadav" userId="ca0628d521f7cc78" providerId="LiveId" clId="{CF1C8D69-CEF8-4AC5-A1F7-8FE872F48281}" dt="2020-07-22T07:28:50.225" v="904" actId="26606"/>
          <ac:spMkLst>
            <pc:docMk/>
            <pc:sldMk cId="3996884375" sldId="265"/>
            <ac:spMk id="61" creationId="{F5F792DF-9D0A-4DB6-9A9E-7312F5A7E87D}"/>
          </ac:spMkLst>
        </pc:spChg>
        <pc:spChg chg="add del">
          <ac:chgData name="Sachin Yadav" userId="ca0628d521f7cc78" providerId="LiveId" clId="{CF1C8D69-CEF8-4AC5-A1F7-8FE872F48281}" dt="2020-07-22T07:32:09.430" v="935" actId="26606"/>
          <ac:spMkLst>
            <pc:docMk/>
            <pc:sldMk cId="3996884375" sldId="265"/>
            <ac:spMk id="66" creationId="{F92989FB-1024-49B7-BDF1-B3CE27D48623}"/>
          </ac:spMkLst>
        </pc:spChg>
        <pc:spChg chg="add del">
          <ac:chgData name="Sachin Yadav" userId="ca0628d521f7cc78" providerId="LiveId" clId="{CF1C8D69-CEF8-4AC5-A1F7-8FE872F48281}" dt="2020-07-22T07:32:09.430" v="935" actId="26606"/>
          <ac:spMkLst>
            <pc:docMk/>
            <pc:sldMk cId="3996884375" sldId="265"/>
            <ac:spMk id="68" creationId="{2987D6F4-EC95-4EF1-A8AD-4B70386CEEC7}"/>
          </ac:spMkLst>
        </pc:spChg>
        <pc:spChg chg="add del">
          <ac:chgData name="Sachin Yadav" userId="ca0628d521f7cc78" providerId="LiveId" clId="{CF1C8D69-CEF8-4AC5-A1F7-8FE872F48281}" dt="2020-07-22T07:32:09.430" v="935" actId="26606"/>
          <ac:spMkLst>
            <pc:docMk/>
            <pc:sldMk cId="3996884375" sldId="265"/>
            <ac:spMk id="70" creationId="{F5F792DF-9D0A-4DB6-9A9E-7312F5A7E87D}"/>
          </ac:spMkLst>
        </pc:spChg>
        <pc:spChg chg="add">
          <ac:chgData name="Sachin Yadav" userId="ca0628d521f7cc78" providerId="LiveId" clId="{CF1C8D69-CEF8-4AC5-A1F7-8FE872F48281}" dt="2020-07-22T07:32:09.430" v="935" actId="26606"/>
          <ac:spMkLst>
            <pc:docMk/>
            <pc:sldMk cId="3996884375" sldId="265"/>
            <ac:spMk id="75" creationId="{F92989FB-1024-49B7-BDF1-B3CE27D48623}"/>
          </ac:spMkLst>
        </pc:spChg>
        <pc:spChg chg="add">
          <ac:chgData name="Sachin Yadav" userId="ca0628d521f7cc78" providerId="LiveId" clId="{CF1C8D69-CEF8-4AC5-A1F7-8FE872F48281}" dt="2020-07-22T07:32:09.430" v="935" actId="26606"/>
          <ac:spMkLst>
            <pc:docMk/>
            <pc:sldMk cId="3996884375" sldId="265"/>
            <ac:spMk id="77" creationId="{2987D6F4-EC95-4EF1-A8AD-4B70386CEEC7}"/>
          </ac:spMkLst>
        </pc:spChg>
        <pc:spChg chg="add">
          <ac:chgData name="Sachin Yadav" userId="ca0628d521f7cc78" providerId="LiveId" clId="{CF1C8D69-CEF8-4AC5-A1F7-8FE872F48281}" dt="2020-07-22T07:32:09.430" v="935" actId="26606"/>
          <ac:spMkLst>
            <pc:docMk/>
            <pc:sldMk cId="3996884375" sldId="265"/>
            <ac:spMk id="79" creationId="{F5F792DF-9D0A-4DB6-9A9E-7312F5A7E87D}"/>
          </ac:spMkLst>
        </pc:spChg>
        <pc:graphicFrameChg chg="add del">
          <ac:chgData name="Sachin Yadav" userId="ca0628d521f7cc78" providerId="LiveId" clId="{CF1C8D69-CEF8-4AC5-A1F7-8FE872F48281}" dt="2020-07-22T07:24:57.669" v="870" actId="26606"/>
          <ac:graphicFrameMkLst>
            <pc:docMk/>
            <pc:sldMk cId="3996884375" sldId="265"/>
            <ac:graphicFrameMk id="5" creationId="{AC723D0A-3158-4BC3-B887-202AD194800A}"/>
          </ac:graphicFrameMkLst>
        </pc:graphicFrameChg>
        <pc:graphicFrameChg chg="add del">
          <ac:chgData name="Sachin Yadav" userId="ca0628d521f7cc78" providerId="LiveId" clId="{CF1C8D69-CEF8-4AC5-A1F7-8FE872F48281}" dt="2020-07-22T07:25:01.431" v="872" actId="26606"/>
          <ac:graphicFrameMkLst>
            <pc:docMk/>
            <pc:sldMk cId="3996884375" sldId="265"/>
            <ac:graphicFrameMk id="20" creationId="{799AE4A0-77A4-4136-A7DD-48A1AF065D65}"/>
          </ac:graphicFrameMkLst>
        </pc:graphicFrameChg>
        <pc:graphicFrameChg chg="add del">
          <ac:chgData name="Sachin Yadav" userId="ca0628d521f7cc78" providerId="LiveId" clId="{CF1C8D69-CEF8-4AC5-A1F7-8FE872F48281}" dt="2020-07-22T07:25:06.150" v="874" actId="26606"/>
          <ac:graphicFrameMkLst>
            <pc:docMk/>
            <pc:sldMk cId="3996884375" sldId="265"/>
            <ac:graphicFrameMk id="26" creationId="{AC723D0A-3158-4BC3-B887-202AD194800A}"/>
          </ac:graphicFrameMkLst>
        </pc:graphicFrameChg>
        <pc:graphicFrameChg chg="add del">
          <ac:chgData name="Sachin Yadav" userId="ca0628d521f7cc78" providerId="LiveId" clId="{CF1C8D69-CEF8-4AC5-A1F7-8FE872F48281}" dt="2020-07-22T07:25:37.628" v="882" actId="26606"/>
          <ac:graphicFrameMkLst>
            <pc:docMk/>
            <pc:sldMk cId="3996884375" sldId="265"/>
            <ac:graphicFrameMk id="41" creationId="{A8BB3A37-E70F-482B-AC63-92A3F41F8086}"/>
          </ac:graphicFrameMkLst>
        </pc:graphicFrameChg>
        <pc:graphicFrameChg chg="add del">
          <ac:chgData name="Sachin Yadav" userId="ca0628d521f7cc78" providerId="LiveId" clId="{CF1C8D69-CEF8-4AC5-A1F7-8FE872F48281}" dt="2020-07-22T07:25:48.618" v="884" actId="26606"/>
          <ac:graphicFrameMkLst>
            <pc:docMk/>
            <pc:sldMk cId="3996884375" sldId="265"/>
            <ac:graphicFrameMk id="47" creationId="{006FFCBC-18D6-4681-B3D8-07B2E06E8853}"/>
          </ac:graphicFrameMkLst>
        </pc:graphicFrameChg>
        <pc:graphicFrameChg chg="add mod modGraphic">
          <ac:chgData name="Sachin Yadav" userId="ca0628d521f7cc78" providerId="LiveId" clId="{CF1C8D69-CEF8-4AC5-A1F7-8FE872F48281}" dt="2020-07-22T07:32:09.430" v="935" actId="26606"/>
          <ac:graphicFrameMkLst>
            <pc:docMk/>
            <pc:sldMk cId="3996884375" sldId="265"/>
            <ac:graphicFrameMk id="52" creationId="{799AE4A0-77A4-4136-A7DD-48A1AF065D65}"/>
          </ac:graphicFrameMkLst>
        </pc:graphicFrameChg>
        <pc:picChg chg="add del">
          <ac:chgData name="Sachin Yadav" userId="ca0628d521f7cc78" providerId="LiveId" clId="{CF1C8D69-CEF8-4AC5-A1F7-8FE872F48281}" dt="2020-07-22T07:25:13.558" v="880" actId="26606"/>
          <ac:picMkLst>
            <pc:docMk/>
            <pc:sldMk cId="3996884375" sldId="265"/>
            <ac:picMk id="7" creationId="{31425A3D-16F5-49AF-8564-B35D00B99EAC}"/>
          </ac:picMkLst>
        </pc:picChg>
        <pc:picChg chg="add del">
          <ac:chgData name="Sachin Yadav" userId="ca0628d521f7cc78" providerId="LiveId" clId="{CF1C8D69-CEF8-4AC5-A1F7-8FE872F48281}" dt="2020-07-22T07:25:07.940" v="876" actId="26606"/>
          <ac:picMkLst>
            <pc:docMk/>
            <pc:sldMk cId="3996884375" sldId="265"/>
            <ac:picMk id="31" creationId="{4A7D1182-1AD5-4B9C-B521-0213B6627B3A}"/>
          </ac:picMkLst>
        </pc:picChg>
        <pc:picChg chg="add del">
          <ac:chgData name="Sachin Yadav" userId="ca0628d521f7cc78" providerId="LiveId" clId="{CF1C8D69-CEF8-4AC5-A1F7-8FE872F48281}" dt="2020-07-22T07:25:10.499" v="878" actId="26606"/>
          <ac:picMkLst>
            <pc:docMk/>
            <pc:sldMk cId="3996884375" sldId="265"/>
            <ac:picMk id="36" creationId="{476C7236-1AC7-410F-AC0C-5E35270A0173}"/>
          </ac:picMkLst>
        </pc:picChg>
      </pc:sldChg>
      <pc:sldChg chg="addSp delSp modSp new mod setBg setClrOvrMap">
        <pc:chgData name="Sachin Yadav" userId="ca0628d521f7cc78" providerId="LiveId" clId="{CF1C8D69-CEF8-4AC5-A1F7-8FE872F48281}" dt="2020-07-22T07:31:22.690" v="932" actId="26606"/>
        <pc:sldMkLst>
          <pc:docMk/>
          <pc:sldMk cId="2685116401" sldId="266"/>
        </pc:sldMkLst>
        <pc:spChg chg="mod">
          <ac:chgData name="Sachin Yadav" userId="ca0628d521f7cc78" providerId="LiveId" clId="{CF1C8D69-CEF8-4AC5-A1F7-8FE872F48281}" dt="2020-07-22T07:31:22.690" v="932" actId="26606"/>
          <ac:spMkLst>
            <pc:docMk/>
            <pc:sldMk cId="2685116401" sldId="266"/>
            <ac:spMk id="2" creationId="{289B616C-3B5D-4CF8-BA7D-5F2053861F71}"/>
          </ac:spMkLst>
        </pc:spChg>
        <pc:spChg chg="del mod">
          <ac:chgData name="Sachin Yadav" userId="ca0628d521f7cc78" providerId="LiveId" clId="{CF1C8D69-CEF8-4AC5-A1F7-8FE872F48281}" dt="2020-07-22T07:29:59.565" v="912" actId="26606"/>
          <ac:spMkLst>
            <pc:docMk/>
            <pc:sldMk cId="2685116401" sldId="266"/>
            <ac:spMk id="3" creationId="{7B467232-B86C-4452-ABFE-9DDDF915C8F1}"/>
          </ac:spMkLst>
        </pc:spChg>
        <pc:spChg chg="add del">
          <ac:chgData name="Sachin Yadav" userId="ca0628d521f7cc78" providerId="LiveId" clId="{CF1C8D69-CEF8-4AC5-A1F7-8FE872F48281}" dt="2020-07-22T07:31:01.582" v="929" actId="26606"/>
          <ac:spMkLst>
            <pc:docMk/>
            <pc:sldMk cId="2685116401" sldId="266"/>
            <ac:spMk id="9" creationId="{F92989FB-1024-49B7-BDF1-B3CE27D48623}"/>
          </ac:spMkLst>
        </pc:spChg>
        <pc:spChg chg="add del">
          <ac:chgData name="Sachin Yadav" userId="ca0628d521f7cc78" providerId="LiveId" clId="{CF1C8D69-CEF8-4AC5-A1F7-8FE872F48281}" dt="2020-07-22T07:29:59.542" v="911" actId="26606"/>
          <ac:spMkLst>
            <pc:docMk/>
            <pc:sldMk cId="2685116401" sldId="266"/>
            <ac:spMk id="10" creationId="{FBB53F82-F191-4EEB-AB7B-F69E634FA3E8}"/>
          </ac:spMkLst>
        </pc:spChg>
        <pc:spChg chg="add del">
          <ac:chgData name="Sachin Yadav" userId="ca0628d521f7cc78" providerId="LiveId" clId="{CF1C8D69-CEF8-4AC5-A1F7-8FE872F48281}" dt="2020-07-22T07:31:01.582" v="929" actId="26606"/>
          <ac:spMkLst>
            <pc:docMk/>
            <pc:sldMk cId="2685116401" sldId="266"/>
            <ac:spMk id="11" creationId="{2987D6F4-EC95-4EF1-A8AD-4B70386CEEC7}"/>
          </ac:spMkLst>
        </pc:spChg>
        <pc:spChg chg="add del">
          <ac:chgData name="Sachin Yadav" userId="ca0628d521f7cc78" providerId="LiveId" clId="{CF1C8D69-CEF8-4AC5-A1F7-8FE872F48281}" dt="2020-07-22T07:29:59.542" v="911" actId="26606"/>
          <ac:spMkLst>
            <pc:docMk/>
            <pc:sldMk cId="2685116401" sldId="266"/>
            <ac:spMk id="12" creationId="{8616AA08-3831-473D-B61B-89484A33CF65}"/>
          </ac:spMkLst>
        </pc:spChg>
        <pc:spChg chg="add del">
          <ac:chgData name="Sachin Yadav" userId="ca0628d521f7cc78" providerId="LiveId" clId="{CF1C8D69-CEF8-4AC5-A1F7-8FE872F48281}" dt="2020-07-22T07:31:01.582" v="929" actId="26606"/>
          <ac:spMkLst>
            <pc:docMk/>
            <pc:sldMk cId="2685116401" sldId="266"/>
            <ac:spMk id="13" creationId="{F5F792DF-9D0A-4DB6-9A9E-7312F5A7E87D}"/>
          </ac:spMkLst>
        </pc:spChg>
        <pc:spChg chg="add del">
          <ac:chgData name="Sachin Yadav" userId="ca0628d521f7cc78" providerId="LiveId" clId="{CF1C8D69-CEF8-4AC5-A1F7-8FE872F48281}" dt="2020-07-22T07:29:59.542" v="911" actId="26606"/>
          <ac:spMkLst>
            <pc:docMk/>
            <pc:sldMk cId="2685116401" sldId="266"/>
            <ac:spMk id="14" creationId="{8431B918-3A1C-46BA-9430-CAD97D9DA0FC}"/>
          </ac:spMkLst>
        </pc:spChg>
        <pc:spChg chg="add del">
          <ac:chgData name="Sachin Yadav" userId="ca0628d521f7cc78" providerId="LiveId" clId="{CF1C8D69-CEF8-4AC5-A1F7-8FE872F48281}" dt="2020-07-22T07:30:35.485" v="915" actId="26606"/>
          <ac:spMkLst>
            <pc:docMk/>
            <pc:sldMk cId="2685116401" sldId="266"/>
            <ac:spMk id="15" creationId="{7A4CA679-3546-4E14-8FB8-F57168C37635}"/>
          </ac:spMkLst>
        </pc:spChg>
        <pc:spChg chg="add del">
          <ac:chgData name="Sachin Yadav" userId="ca0628d521f7cc78" providerId="LiveId" clId="{CF1C8D69-CEF8-4AC5-A1F7-8FE872F48281}" dt="2020-07-22T07:29:59.542" v="911" actId="26606"/>
          <ac:spMkLst>
            <pc:docMk/>
            <pc:sldMk cId="2685116401" sldId="266"/>
            <ac:spMk id="16" creationId="{8400935A-2F82-4DC4-A4E1-E12EFB8C2738}"/>
          </ac:spMkLst>
        </pc:spChg>
        <pc:spChg chg="add del">
          <ac:chgData name="Sachin Yadav" userId="ca0628d521f7cc78" providerId="LiveId" clId="{CF1C8D69-CEF8-4AC5-A1F7-8FE872F48281}" dt="2020-07-22T07:31:01.573" v="928" actId="26606"/>
          <ac:spMkLst>
            <pc:docMk/>
            <pc:sldMk cId="2685116401" sldId="266"/>
            <ac:spMk id="17" creationId="{F875149D-F692-45DA-8324-D5E0193D5FC4}"/>
          </ac:spMkLst>
        </pc:spChg>
        <pc:spChg chg="add del">
          <ac:chgData name="Sachin Yadav" userId="ca0628d521f7cc78" providerId="LiveId" clId="{CF1C8D69-CEF8-4AC5-A1F7-8FE872F48281}" dt="2020-07-22T07:29:59.542" v="911" actId="26606"/>
          <ac:spMkLst>
            <pc:docMk/>
            <pc:sldMk cId="2685116401" sldId="266"/>
            <ac:spMk id="18" creationId="{A3D5D599-1CAE-4C92-B5AE-8E51AF6D47C9}"/>
          </ac:spMkLst>
        </pc:spChg>
        <pc:spChg chg="add del">
          <ac:chgData name="Sachin Yadav" userId="ca0628d521f7cc78" providerId="LiveId" clId="{CF1C8D69-CEF8-4AC5-A1F7-8FE872F48281}" dt="2020-07-22T07:31:01.573" v="928" actId="26606"/>
          <ac:spMkLst>
            <pc:docMk/>
            <pc:sldMk cId="2685116401" sldId="266"/>
            <ac:spMk id="19" creationId="{C0B19935-C760-4698-9DD1-973C8A428D26}"/>
          </ac:spMkLst>
        </pc:spChg>
        <pc:spChg chg="add del">
          <ac:chgData name="Sachin Yadav" userId="ca0628d521f7cc78" providerId="LiveId" clId="{CF1C8D69-CEF8-4AC5-A1F7-8FE872F48281}" dt="2020-07-22T07:30:35.485" v="915" actId="26606"/>
          <ac:spMkLst>
            <pc:docMk/>
            <pc:sldMk cId="2685116401" sldId="266"/>
            <ac:spMk id="20" creationId="{44D16E90-7C64-4C04-A50A-B866A1A92B4E}"/>
          </ac:spMkLst>
        </pc:spChg>
        <pc:spChg chg="add del">
          <ac:chgData name="Sachin Yadav" userId="ca0628d521f7cc78" providerId="LiveId" clId="{CF1C8D69-CEF8-4AC5-A1F7-8FE872F48281}" dt="2020-07-22T07:31:01.573" v="928" actId="26606"/>
          <ac:spMkLst>
            <pc:docMk/>
            <pc:sldMk cId="2685116401" sldId="266"/>
            <ac:spMk id="21" creationId="{08990612-E008-4F02-AEBB-B140BE753558}"/>
          </ac:spMkLst>
        </pc:spChg>
        <pc:spChg chg="add del">
          <ac:chgData name="Sachin Yadav" userId="ca0628d521f7cc78" providerId="LiveId" clId="{CF1C8D69-CEF8-4AC5-A1F7-8FE872F48281}" dt="2020-07-22T07:30:35.485" v="915" actId="26606"/>
          <ac:spMkLst>
            <pc:docMk/>
            <pc:sldMk cId="2685116401" sldId="266"/>
            <ac:spMk id="22" creationId="{DBE4DD59-5AA2-46C6-B6A8-9B4C62D19877}"/>
          </ac:spMkLst>
        </pc:spChg>
        <pc:spChg chg="add del">
          <ac:chgData name="Sachin Yadav" userId="ca0628d521f7cc78" providerId="LiveId" clId="{CF1C8D69-CEF8-4AC5-A1F7-8FE872F48281}" dt="2020-07-22T07:31:01.573" v="928" actId="26606"/>
          <ac:spMkLst>
            <pc:docMk/>
            <pc:sldMk cId="2685116401" sldId="266"/>
            <ac:spMk id="23" creationId="{A310A41F-3A14-4150-B6CF-0A577DDDEAD2}"/>
          </ac:spMkLst>
        </pc:spChg>
        <pc:spChg chg="add del">
          <ac:chgData name="Sachin Yadav" userId="ca0628d521f7cc78" providerId="LiveId" clId="{CF1C8D69-CEF8-4AC5-A1F7-8FE872F48281}" dt="2020-07-22T07:30:35.485" v="915" actId="26606"/>
          <ac:spMkLst>
            <pc:docMk/>
            <pc:sldMk cId="2685116401" sldId="266"/>
            <ac:spMk id="24" creationId="{160CE81C-67DC-489E-BFFB-877C80B854DB}"/>
          </ac:spMkLst>
        </pc:spChg>
        <pc:spChg chg="add del">
          <ac:chgData name="Sachin Yadav" userId="ca0628d521f7cc78" providerId="LiveId" clId="{CF1C8D69-CEF8-4AC5-A1F7-8FE872F48281}" dt="2020-07-22T07:31:22.690" v="932" actId="26606"/>
          <ac:spMkLst>
            <pc:docMk/>
            <pc:sldMk cId="2685116401" sldId="266"/>
            <ac:spMk id="25" creationId="{C05729A4-6F0F-4423-AD0C-EF27345E6187}"/>
          </ac:spMkLst>
        </pc:spChg>
        <pc:spChg chg="add del">
          <ac:chgData name="Sachin Yadav" userId="ca0628d521f7cc78" providerId="LiveId" clId="{CF1C8D69-CEF8-4AC5-A1F7-8FE872F48281}" dt="2020-07-22T07:30:36.663" v="917" actId="26606"/>
          <ac:spMkLst>
            <pc:docMk/>
            <pc:sldMk cId="2685116401" sldId="266"/>
            <ac:spMk id="26" creationId="{E7F0B04F-9887-478F-B1F0-5B28D467D121}"/>
          </ac:spMkLst>
        </pc:spChg>
        <pc:spChg chg="add del">
          <ac:chgData name="Sachin Yadav" userId="ca0628d521f7cc78" providerId="LiveId" clId="{CF1C8D69-CEF8-4AC5-A1F7-8FE872F48281}" dt="2020-07-22T07:30:36.663" v="917" actId="26606"/>
          <ac:spMkLst>
            <pc:docMk/>
            <pc:sldMk cId="2685116401" sldId="266"/>
            <ac:spMk id="27" creationId="{8D2B4922-7602-46A0-9EEB-1F737C65FE3C}"/>
          </ac:spMkLst>
        </pc:spChg>
        <pc:spChg chg="add del">
          <ac:chgData name="Sachin Yadav" userId="ca0628d521f7cc78" providerId="LiveId" clId="{CF1C8D69-CEF8-4AC5-A1F7-8FE872F48281}" dt="2020-07-22T07:30:36.663" v="917" actId="26606"/>
          <ac:spMkLst>
            <pc:docMk/>
            <pc:sldMk cId="2685116401" sldId="266"/>
            <ac:spMk id="28" creationId="{970450C2-785F-4B9A-ADCF-A3081A1CF7EF}"/>
          </ac:spMkLst>
        </pc:spChg>
        <pc:spChg chg="add del">
          <ac:chgData name="Sachin Yadav" userId="ca0628d521f7cc78" providerId="LiveId" clId="{CF1C8D69-CEF8-4AC5-A1F7-8FE872F48281}" dt="2020-07-22T07:30:36.663" v="917" actId="26606"/>
          <ac:spMkLst>
            <pc:docMk/>
            <pc:sldMk cId="2685116401" sldId="266"/>
            <ac:spMk id="29" creationId="{6616FE08-2FA4-454F-8805-C2B340EE8CB0}"/>
          </ac:spMkLst>
        </pc:spChg>
        <pc:spChg chg="add del">
          <ac:chgData name="Sachin Yadav" userId="ca0628d521f7cc78" providerId="LiveId" clId="{CF1C8D69-CEF8-4AC5-A1F7-8FE872F48281}" dt="2020-07-22T07:30:36.663" v="917" actId="26606"/>
          <ac:spMkLst>
            <pc:docMk/>
            <pc:sldMk cId="2685116401" sldId="266"/>
            <ac:spMk id="30" creationId="{AD6FD8DB-BEB0-487A-910E-E4D3E89D7389}"/>
          </ac:spMkLst>
        </pc:spChg>
        <pc:spChg chg="add del">
          <ac:chgData name="Sachin Yadav" userId="ca0628d521f7cc78" providerId="LiveId" clId="{CF1C8D69-CEF8-4AC5-A1F7-8FE872F48281}" dt="2020-07-22T07:31:22.690" v="932" actId="26606"/>
          <ac:spMkLst>
            <pc:docMk/>
            <pc:sldMk cId="2685116401" sldId="266"/>
            <ac:spMk id="31" creationId="{204CB79E-F775-42E6-994C-D5FA8C176B65}"/>
          </ac:spMkLst>
        </pc:spChg>
        <pc:spChg chg="add del">
          <ac:chgData name="Sachin Yadav" userId="ca0628d521f7cc78" providerId="LiveId" clId="{CF1C8D69-CEF8-4AC5-A1F7-8FE872F48281}" dt="2020-07-22T07:30:38.719" v="919" actId="26606"/>
          <ac:spMkLst>
            <pc:docMk/>
            <pc:sldMk cId="2685116401" sldId="266"/>
            <ac:spMk id="32" creationId="{F875149D-F692-45DA-8324-D5E0193D5FC4}"/>
          </ac:spMkLst>
        </pc:spChg>
        <pc:spChg chg="add del">
          <ac:chgData name="Sachin Yadav" userId="ca0628d521f7cc78" providerId="LiveId" clId="{CF1C8D69-CEF8-4AC5-A1F7-8FE872F48281}" dt="2020-07-22T07:30:38.719" v="919" actId="26606"/>
          <ac:spMkLst>
            <pc:docMk/>
            <pc:sldMk cId="2685116401" sldId="266"/>
            <ac:spMk id="33" creationId="{C0B19935-C760-4698-9DD1-973C8A428D26}"/>
          </ac:spMkLst>
        </pc:spChg>
        <pc:spChg chg="add del">
          <ac:chgData name="Sachin Yadav" userId="ca0628d521f7cc78" providerId="LiveId" clId="{CF1C8D69-CEF8-4AC5-A1F7-8FE872F48281}" dt="2020-07-22T07:30:38.719" v="919" actId="26606"/>
          <ac:spMkLst>
            <pc:docMk/>
            <pc:sldMk cId="2685116401" sldId="266"/>
            <ac:spMk id="34" creationId="{08990612-E008-4F02-AEBB-B140BE753558}"/>
          </ac:spMkLst>
        </pc:spChg>
        <pc:spChg chg="add del">
          <ac:chgData name="Sachin Yadav" userId="ca0628d521f7cc78" providerId="LiveId" clId="{CF1C8D69-CEF8-4AC5-A1F7-8FE872F48281}" dt="2020-07-22T07:30:38.719" v="919" actId="26606"/>
          <ac:spMkLst>
            <pc:docMk/>
            <pc:sldMk cId="2685116401" sldId="266"/>
            <ac:spMk id="35" creationId="{A310A41F-3A14-4150-B6CF-0A577DDDEAD2}"/>
          </ac:spMkLst>
        </pc:spChg>
        <pc:spChg chg="add del">
          <ac:chgData name="Sachin Yadav" userId="ca0628d521f7cc78" providerId="LiveId" clId="{CF1C8D69-CEF8-4AC5-A1F7-8FE872F48281}" dt="2020-07-22T07:31:22.690" v="932" actId="26606"/>
          <ac:spMkLst>
            <pc:docMk/>
            <pc:sldMk cId="2685116401" sldId="266"/>
            <ac:spMk id="36" creationId="{3AAB5B94-95EF-4963-859C-1FA406D62CA2}"/>
          </ac:spMkLst>
        </pc:spChg>
        <pc:spChg chg="add del">
          <ac:chgData name="Sachin Yadav" userId="ca0628d521f7cc78" providerId="LiveId" clId="{CF1C8D69-CEF8-4AC5-A1F7-8FE872F48281}" dt="2020-07-22T07:30:39.315" v="921" actId="26606"/>
          <ac:spMkLst>
            <pc:docMk/>
            <pc:sldMk cId="2685116401" sldId="266"/>
            <ac:spMk id="37" creationId="{B8DD2392-397B-48BF-BEFA-EA1FB881CA85}"/>
          </ac:spMkLst>
        </pc:spChg>
        <pc:spChg chg="add del">
          <ac:chgData name="Sachin Yadav" userId="ca0628d521f7cc78" providerId="LiveId" clId="{CF1C8D69-CEF8-4AC5-A1F7-8FE872F48281}" dt="2020-07-22T07:31:22.690" v="932" actId="26606"/>
          <ac:spMkLst>
            <pc:docMk/>
            <pc:sldMk cId="2685116401" sldId="266"/>
            <ac:spMk id="38" creationId="{F99C6F4E-B37F-4564-859A-E453E5C3CAA1}"/>
          </ac:spMkLst>
        </pc:spChg>
        <pc:spChg chg="add del">
          <ac:chgData name="Sachin Yadav" userId="ca0628d521f7cc78" providerId="LiveId" clId="{CF1C8D69-CEF8-4AC5-A1F7-8FE872F48281}" dt="2020-07-22T07:30:39.974" v="923" actId="26606"/>
          <ac:spMkLst>
            <pc:docMk/>
            <pc:sldMk cId="2685116401" sldId="266"/>
            <ac:spMk id="39" creationId="{C05729A4-6F0F-4423-AD0C-EF27345E6187}"/>
          </ac:spMkLst>
        </pc:spChg>
        <pc:spChg chg="add del">
          <ac:chgData name="Sachin Yadav" userId="ca0628d521f7cc78" providerId="LiveId" clId="{CF1C8D69-CEF8-4AC5-A1F7-8FE872F48281}" dt="2020-07-22T07:30:39.974" v="923" actId="26606"/>
          <ac:spMkLst>
            <pc:docMk/>
            <pc:sldMk cId="2685116401" sldId="266"/>
            <ac:spMk id="40" creationId="{204CB79E-F775-42E6-994C-D5FA8C176B65}"/>
          </ac:spMkLst>
        </pc:spChg>
        <pc:spChg chg="add del">
          <ac:chgData name="Sachin Yadav" userId="ca0628d521f7cc78" providerId="LiveId" clId="{CF1C8D69-CEF8-4AC5-A1F7-8FE872F48281}" dt="2020-07-22T07:30:39.974" v="923" actId="26606"/>
          <ac:spMkLst>
            <pc:docMk/>
            <pc:sldMk cId="2685116401" sldId="266"/>
            <ac:spMk id="41" creationId="{3AAB5B94-95EF-4963-859C-1FA406D62CA2}"/>
          </ac:spMkLst>
        </pc:spChg>
        <pc:spChg chg="add del">
          <ac:chgData name="Sachin Yadav" userId="ca0628d521f7cc78" providerId="LiveId" clId="{CF1C8D69-CEF8-4AC5-A1F7-8FE872F48281}" dt="2020-07-22T07:30:39.974" v="923" actId="26606"/>
          <ac:spMkLst>
            <pc:docMk/>
            <pc:sldMk cId="2685116401" sldId="266"/>
            <ac:spMk id="42" creationId="{F99C6F4E-B37F-4564-859A-E453E5C3CAA1}"/>
          </ac:spMkLst>
        </pc:spChg>
        <pc:spChg chg="add del">
          <ac:chgData name="Sachin Yadav" userId="ca0628d521f7cc78" providerId="LiveId" clId="{CF1C8D69-CEF8-4AC5-A1F7-8FE872F48281}" dt="2020-07-22T07:30:39.974" v="923" actId="26606"/>
          <ac:spMkLst>
            <pc:docMk/>
            <pc:sldMk cId="2685116401" sldId="266"/>
            <ac:spMk id="43" creationId="{A4C365DF-48BC-4BA2-85FE-997D0076EA91}"/>
          </ac:spMkLst>
        </pc:spChg>
        <pc:spChg chg="add del">
          <ac:chgData name="Sachin Yadav" userId="ca0628d521f7cc78" providerId="LiveId" clId="{CF1C8D69-CEF8-4AC5-A1F7-8FE872F48281}" dt="2020-07-22T07:31:22.690" v="932" actId="26606"/>
          <ac:spMkLst>
            <pc:docMk/>
            <pc:sldMk cId="2685116401" sldId="266"/>
            <ac:spMk id="44" creationId="{A4C365DF-48BC-4BA2-85FE-997D0076EA91}"/>
          </ac:spMkLst>
        </pc:spChg>
        <pc:spChg chg="add del">
          <ac:chgData name="Sachin Yadav" userId="ca0628d521f7cc78" providerId="LiveId" clId="{CF1C8D69-CEF8-4AC5-A1F7-8FE872F48281}" dt="2020-07-22T07:30:41.206" v="925" actId="26606"/>
          <ac:spMkLst>
            <pc:docMk/>
            <pc:sldMk cId="2685116401" sldId="266"/>
            <ac:spMk id="45" creationId="{1DDC3EF6-2EA5-44B3-94C7-9DDA67A127D0}"/>
          </ac:spMkLst>
        </pc:spChg>
        <pc:spChg chg="add del">
          <ac:chgData name="Sachin Yadav" userId="ca0628d521f7cc78" providerId="LiveId" clId="{CF1C8D69-CEF8-4AC5-A1F7-8FE872F48281}" dt="2020-07-22T07:30:41.206" v="925" actId="26606"/>
          <ac:spMkLst>
            <pc:docMk/>
            <pc:sldMk cId="2685116401" sldId="266"/>
            <ac:spMk id="46" creationId="{87925A9A-E9FA-496E-9C09-7C2845E0062B}"/>
          </ac:spMkLst>
        </pc:spChg>
        <pc:spChg chg="add del">
          <ac:chgData name="Sachin Yadav" userId="ca0628d521f7cc78" providerId="LiveId" clId="{CF1C8D69-CEF8-4AC5-A1F7-8FE872F48281}" dt="2020-07-22T07:30:41.206" v="925" actId="26606"/>
          <ac:spMkLst>
            <pc:docMk/>
            <pc:sldMk cId="2685116401" sldId="266"/>
            <ac:spMk id="47" creationId="{2073ABB4-E164-4CBF-ADFF-25552BB7913B}"/>
          </ac:spMkLst>
        </pc:spChg>
        <pc:spChg chg="add del">
          <ac:chgData name="Sachin Yadav" userId="ca0628d521f7cc78" providerId="LiveId" clId="{CF1C8D69-CEF8-4AC5-A1F7-8FE872F48281}" dt="2020-07-22T07:30:41.206" v="925" actId="26606"/>
          <ac:spMkLst>
            <pc:docMk/>
            <pc:sldMk cId="2685116401" sldId="266"/>
            <ac:spMk id="48" creationId="{2F8F80BB-E8B6-43B3-9462-B4D497D2802A}"/>
          </ac:spMkLst>
        </pc:spChg>
        <pc:spChg chg="add del">
          <ac:chgData name="Sachin Yadav" userId="ca0628d521f7cc78" providerId="LiveId" clId="{CF1C8D69-CEF8-4AC5-A1F7-8FE872F48281}" dt="2020-07-22T07:30:41.206" v="925" actId="26606"/>
          <ac:spMkLst>
            <pc:docMk/>
            <pc:sldMk cId="2685116401" sldId="266"/>
            <ac:spMk id="49" creationId="{942C8AD6-8796-482B-ACC1-6D686B08E7AC}"/>
          </ac:spMkLst>
        </pc:spChg>
        <pc:spChg chg="add del">
          <ac:chgData name="Sachin Yadav" userId="ca0628d521f7cc78" providerId="LiveId" clId="{CF1C8D69-CEF8-4AC5-A1F7-8FE872F48281}" dt="2020-07-22T07:30:41.206" v="925" actId="26606"/>
          <ac:spMkLst>
            <pc:docMk/>
            <pc:sldMk cId="2685116401" sldId="266"/>
            <ac:spMk id="50" creationId="{B6B3BF72-6DFA-42DA-A667-9E3A1BCFF7EB}"/>
          </ac:spMkLst>
        </pc:spChg>
        <pc:spChg chg="add del">
          <ac:chgData name="Sachin Yadav" userId="ca0628d521f7cc78" providerId="LiveId" clId="{CF1C8D69-CEF8-4AC5-A1F7-8FE872F48281}" dt="2020-07-22T07:31:22.690" v="932" actId="26606"/>
          <ac:spMkLst>
            <pc:docMk/>
            <pc:sldMk cId="2685116401" sldId="266"/>
            <ac:spMk id="51" creationId="{C0B19935-C760-4698-9DD1-973C8A428D26}"/>
          </ac:spMkLst>
        </pc:spChg>
        <pc:spChg chg="add del">
          <ac:chgData name="Sachin Yadav" userId="ca0628d521f7cc78" providerId="LiveId" clId="{CF1C8D69-CEF8-4AC5-A1F7-8FE872F48281}" dt="2020-07-22T07:31:22.690" v="932" actId="26606"/>
          <ac:spMkLst>
            <pc:docMk/>
            <pc:sldMk cId="2685116401" sldId="266"/>
            <ac:spMk id="52" creationId="{F875149D-F692-45DA-8324-D5E0193D5FC4}"/>
          </ac:spMkLst>
        </pc:spChg>
        <pc:spChg chg="add del">
          <ac:chgData name="Sachin Yadav" userId="ca0628d521f7cc78" providerId="LiveId" clId="{CF1C8D69-CEF8-4AC5-A1F7-8FE872F48281}" dt="2020-07-22T07:31:22.690" v="932" actId="26606"/>
          <ac:spMkLst>
            <pc:docMk/>
            <pc:sldMk cId="2685116401" sldId="266"/>
            <ac:spMk id="53" creationId="{08990612-E008-4F02-AEBB-B140BE753558}"/>
          </ac:spMkLst>
        </pc:spChg>
        <pc:spChg chg="add del">
          <ac:chgData name="Sachin Yadav" userId="ca0628d521f7cc78" providerId="LiveId" clId="{CF1C8D69-CEF8-4AC5-A1F7-8FE872F48281}" dt="2020-07-22T07:31:22.690" v="932" actId="26606"/>
          <ac:spMkLst>
            <pc:docMk/>
            <pc:sldMk cId="2685116401" sldId="266"/>
            <ac:spMk id="55" creationId="{A310A41F-3A14-4150-B6CF-0A577DDDEAD2}"/>
          </ac:spMkLst>
        </pc:spChg>
        <pc:graphicFrameChg chg="add mod modGraphic">
          <ac:chgData name="Sachin Yadav" userId="ca0628d521f7cc78" providerId="LiveId" clId="{CF1C8D69-CEF8-4AC5-A1F7-8FE872F48281}" dt="2020-07-22T07:31:22.690" v="932" actId="26606"/>
          <ac:graphicFrameMkLst>
            <pc:docMk/>
            <pc:sldMk cId="2685116401" sldId="266"/>
            <ac:graphicFrameMk id="5" creationId="{5769D6AD-6FFE-46FE-B724-052BA6AF2419}"/>
          </ac:graphicFrameMkLst>
        </pc:graphicFrameChg>
        <pc:picChg chg="add del">
          <ac:chgData name="Sachin Yadav" userId="ca0628d521f7cc78" providerId="LiveId" clId="{CF1C8D69-CEF8-4AC5-A1F7-8FE872F48281}" dt="2020-07-22T07:29:59.542" v="911" actId="26606"/>
          <ac:picMkLst>
            <pc:docMk/>
            <pc:sldMk cId="2685116401" sldId="266"/>
            <ac:picMk id="7" creationId="{204018FF-C5EE-453D-A00D-1482BB53ACA0}"/>
          </ac:picMkLst>
        </pc:picChg>
      </pc:sldChg>
      <pc:sldChg chg="addSp delSp modSp new mod setBg">
        <pc:chgData name="Sachin Yadav" userId="ca0628d521f7cc78" providerId="LiveId" clId="{CF1C8D69-CEF8-4AC5-A1F7-8FE872F48281}" dt="2020-07-22T07:33:36.005" v="942" actId="108"/>
        <pc:sldMkLst>
          <pc:docMk/>
          <pc:sldMk cId="993889022" sldId="267"/>
        </pc:sldMkLst>
        <pc:spChg chg="mod">
          <ac:chgData name="Sachin Yadav" userId="ca0628d521f7cc78" providerId="LiveId" clId="{CF1C8D69-CEF8-4AC5-A1F7-8FE872F48281}" dt="2020-07-22T07:32:48.282" v="938" actId="26606"/>
          <ac:spMkLst>
            <pc:docMk/>
            <pc:sldMk cId="993889022" sldId="267"/>
            <ac:spMk id="2" creationId="{11C0494C-C113-43C0-8E08-74B0D1B77AB2}"/>
          </ac:spMkLst>
        </pc:spChg>
        <pc:spChg chg="add del mod">
          <ac:chgData name="Sachin Yadav" userId="ca0628d521f7cc78" providerId="LiveId" clId="{CF1C8D69-CEF8-4AC5-A1F7-8FE872F48281}" dt="2020-07-22T07:32:48.282" v="938" actId="26606"/>
          <ac:spMkLst>
            <pc:docMk/>
            <pc:sldMk cId="993889022" sldId="267"/>
            <ac:spMk id="3" creationId="{D1506AA9-A813-4BFA-B0FD-0B769EE97871}"/>
          </ac:spMkLst>
        </pc:spChg>
        <pc:spChg chg="add del">
          <ac:chgData name="Sachin Yadav" userId="ca0628d521f7cc78" providerId="LiveId" clId="{CF1C8D69-CEF8-4AC5-A1F7-8FE872F48281}" dt="2020-07-22T07:32:48.248" v="937" actId="26606"/>
          <ac:spMkLst>
            <pc:docMk/>
            <pc:sldMk cId="993889022" sldId="267"/>
            <ac:spMk id="9" creationId="{F92989FB-1024-49B7-BDF1-B3CE27D48623}"/>
          </ac:spMkLst>
        </pc:spChg>
        <pc:spChg chg="add del">
          <ac:chgData name="Sachin Yadav" userId="ca0628d521f7cc78" providerId="LiveId" clId="{CF1C8D69-CEF8-4AC5-A1F7-8FE872F48281}" dt="2020-07-22T07:32:48.248" v="937" actId="26606"/>
          <ac:spMkLst>
            <pc:docMk/>
            <pc:sldMk cId="993889022" sldId="267"/>
            <ac:spMk id="11" creationId="{2987D6F4-EC95-4EF1-A8AD-4B70386CEEC7}"/>
          </ac:spMkLst>
        </pc:spChg>
        <pc:spChg chg="add del">
          <ac:chgData name="Sachin Yadav" userId="ca0628d521f7cc78" providerId="LiveId" clId="{CF1C8D69-CEF8-4AC5-A1F7-8FE872F48281}" dt="2020-07-22T07:32:48.248" v="937" actId="26606"/>
          <ac:spMkLst>
            <pc:docMk/>
            <pc:sldMk cId="993889022" sldId="267"/>
            <ac:spMk id="13" creationId="{F5F792DF-9D0A-4DB6-9A9E-7312F5A7E87D}"/>
          </ac:spMkLst>
        </pc:spChg>
        <pc:spChg chg="add">
          <ac:chgData name="Sachin Yadav" userId="ca0628d521f7cc78" providerId="LiveId" clId="{CF1C8D69-CEF8-4AC5-A1F7-8FE872F48281}" dt="2020-07-22T07:32:48.282" v="938" actId="26606"/>
          <ac:spMkLst>
            <pc:docMk/>
            <pc:sldMk cId="993889022" sldId="267"/>
            <ac:spMk id="15" creationId="{F92989FB-1024-49B7-BDF1-B3CE27D48623}"/>
          </ac:spMkLst>
        </pc:spChg>
        <pc:spChg chg="add">
          <ac:chgData name="Sachin Yadav" userId="ca0628d521f7cc78" providerId="LiveId" clId="{CF1C8D69-CEF8-4AC5-A1F7-8FE872F48281}" dt="2020-07-22T07:32:48.282" v="938" actId="26606"/>
          <ac:spMkLst>
            <pc:docMk/>
            <pc:sldMk cId="993889022" sldId="267"/>
            <ac:spMk id="16" creationId="{2987D6F4-EC95-4EF1-A8AD-4B70386CEEC7}"/>
          </ac:spMkLst>
        </pc:spChg>
        <pc:spChg chg="add">
          <ac:chgData name="Sachin Yadav" userId="ca0628d521f7cc78" providerId="LiveId" clId="{CF1C8D69-CEF8-4AC5-A1F7-8FE872F48281}" dt="2020-07-22T07:32:48.282" v="938" actId="26606"/>
          <ac:spMkLst>
            <pc:docMk/>
            <pc:sldMk cId="993889022" sldId="267"/>
            <ac:spMk id="17" creationId="{F5F792DF-9D0A-4DB6-9A9E-7312F5A7E87D}"/>
          </ac:spMkLst>
        </pc:spChg>
        <pc:graphicFrameChg chg="add del">
          <ac:chgData name="Sachin Yadav" userId="ca0628d521f7cc78" providerId="LiveId" clId="{CF1C8D69-CEF8-4AC5-A1F7-8FE872F48281}" dt="2020-07-22T07:32:48.248" v="937" actId="26606"/>
          <ac:graphicFrameMkLst>
            <pc:docMk/>
            <pc:sldMk cId="993889022" sldId="267"/>
            <ac:graphicFrameMk id="5" creationId="{036DA54E-BBA2-422E-8F3F-99A5606163D1}"/>
          </ac:graphicFrameMkLst>
        </pc:graphicFrameChg>
        <pc:graphicFrameChg chg="add mod">
          <ac:chgData name="Sachin Yadav" userId="ca0628d521f7cc78" providerId="LiveId" clId="{CF1C8D69-CEF8-4AC5-A1F7-8FE872F48281}" dt="2020-07-22T07:33:36.005" v="942" actId="108"/>
          <ac:graphicFrameMkLst>
            <pc:docMk/>
            <pc:sldMk cId="993889022" sldId="267"/>
            <ac:graphicFrameMk id="18" creationId="{E33A24C0-13A4-484E-A9DB-5F0E5E9AEF1B}"/>
          </ac:graphicFrameMkLst>
        </pc:graphicFrameChg>
      </pc:sldChg>
      <pc:sldChg chg="addSp delSp modSp new mod setBg">
        <pc:chgData name="Sachin Yadav" userId="ca0628d521f7cc78" providerId="LiveId" clId="{CF1C8D69-CEF8-4AC5-A1F7-8FE872F48281}" dt="2020-07-22T07:35:11.833" v="950" actId="26606"/>
        <pc:sldMkLst>
          <pc:docMk/>
          <pc:sldMk cId="1077190116" sldId="268"/>
        </pc:sldMkLst>
        <pc:spChg chg="mod">
          <ac:chgData name="Sachin Yadav" userId="ca0628d521f7cc78" providerId="LiveId" clId="{CF1C8D69-CEF8-4AC5-A1F7-8FE872F48281}" dt="2020-07-22T07:35:11.833" v="950" actId="26606"/>
          <ac:spMkLst>
            <pc:docMk/>
            <pc:sldMk cId="1077190116" sldId="268"/>
            <ac:spMk id="2" creationId="{AA20934F-58C5-49AC-A45F-F1076FD1AB55}"/>
          </ac:spMkLst>
        </pc:spChg>
        <pc:spChg chg="add del mod">
          <ac:chgData name="Sachin Yadav" userId="ca0628d521f7cc78" providerId="LiveId" clId="{CF1C8D69-CEF8-4AC5-A1F7-8FE872F48281}" dt="2020-07-22T07:35:11.833" v="950" actId="26606"/>
          <ac:spMkLst>
            <pc:docMk/>
            <pc:sldMk cId="1077190116" sldId="268"/>
            <ac:spMk id="3" creationId="{2A0350C5-3679-4DA0-BB82-E35B43D5B558}"/>
          </ac:spMkLst>
        </pc:spChg>
        <pc:spChg chg="add del">
          <ac:chgData name="Sachin Yadav" userId="ca0628d521f7cc78" providerId="LiveId" clId="{CF1C8D69-CEF8-4AC5-A1F7-8FE872F48281}" dt="2020-07-22T07:34:29.539" v="947" actId="26606"/>
          <ac:spMkLst>
            <pc:docMk/>
            <pc:sldMk cId="1077190116" sldId="268"/>
            <ac:spMk id="9" creationId="{F92989FB-1024-49B7-BDF1-B3CE27D48623}"/>
          </ac:spMkLst>
        </pc:spChg>
        <pc:spChg chg="add del">
          <ac:chgData name="Sachin Yadav" userId="ca0628d521f7cc78" providerId="LiveId" clId="{CF1C8D69-CEF8-4AC5-A1F7-8FE872F48281}" dt="2020-07-22T07:34:29.539" v="947" actId="26606"/>
          <ac:spMkLst>
            <pc:docMk/>
            <pc:sldMk cId="1077190116" sldId="268"/>
            <ac:spMk id="11" creationId="{2987D6F4-EC95-4EF1-A8AD-4B70386CEEC7}"/>
          </ac:spMkLst>
        </pc:spChg>
        <pc:spChg chg="add del">
          <ac:chgData name="Sachin Yadav" userId="ca0628d521f7cc78" providerId="LiveId" clId="{CF1C8D69-CEF8-4AC5-A1F7-8FE872F48281}" dt="2020-07-22T07:34:29.539" v="947" actId="26606"/>
          <ac:spMkLst>
            <pc:docMk/>
            <pc:sldMk cId="1077190116" sldId="268"/>
            <ac:spMk id="13" creationId="{F5F792DF-9D0A-4DB6-9A9E-7312F5A7E87D}"/>
          </ac:spMkLst>
        </pc:spChg>
        <pc:spChg chg="add">
          <ac:chgData name="Sachin Yadav" userId="ca0628d521f7cc78" providerId="LiveId" clId="{CF1C8D69-CEF8-4AC5-A1F7-8FE872F48281}" dt="2020-07-22T07:35:11.833" v="950" actId="26606"/>
          <ac:spMkLst>
            <pc:docMk/>
            <pc:sldMk cId="1077190116" sldId="268"/>
            <ac:spMk id="17" creationId="{799D451D-9C66-42CF-BC10-324A4F6470CC}"/>
          </ac:spMkLst>
        </pc:spChg>
        <pc:spChg chg="add">
          <ac:chgData name="Sachin Yadav" userId="ca0628d521f7cc78" providerId="LiveId" clId="{CF1C8D69-CEF8-4AC5-A1F7-8FE872F48281}" dt="2020-07-22T07:35:11.833" v="950" actId="26606"/>
          <ac:spMkLst>
            <pc:docMk/>
            <pc:sldMk cId="1077190116" sldId="268"/>
            <ac:spMk id="18" creationId="{69B35BB5-1630-45F0-B55C-B6847DF21681}"/>
          </ac:spMkLst>
        </pc:spChg>
        <pc:spChg chg="add">
          <ac:chgData name="Sachin Yadav" userId="ca0628d521f7cc78" providerId="LiveId" clId="{CF1C8D69-CEF8-4AC5-A1F7-8FE872F48281}" dt="2020-07-22T07:35:11.833" v="950" actId="26606"/>
          <ac:spMkLst>
            <pc:docMk/>
            <pc:sldMk cId="1077190116" sldId="268"/>
            <ac:spMk id="19" creationId="{D3EF5146-0A37-42B3-AF51-CBFCE4002B9A}"/>
          </ac:spMkLst>
        </pc:spChg>
        <pc:spChg chg="add">
          <ac:chgData name="Sachin Yadav" userId="ca0628d521f7cc78" providerId="LiveId" clId="{CF1C8D69-CEF8-4AC5-A1F7-8FE872F48281}" dt="2020-07-22T07:35:11.833" v="950" actId="26606"/>
          <ac:spMkLst>
            <pc:docMk/>
            <pc:sldMk cId="1077190116" sldId="268"/>
            <ac:spMk id="20" creationId="{D05C6BB3-F359-4E0C-B8DA-4CEA9EE8CA60}"/>
          </ac:spMkLst>
        </pc:spChg>
        <pc:spChg chg="add">
          <ac:chgData name="Sachin Yadav" userId="ca0628d521f7cc78" providerId="LiveId" clId="{CF1C8D69-CEF8-4AC5-A1F7-8FE872F48281}" dt="2020-07-22T07:35:11.833" v="950" actId="26606"/>
          <ac:spMkLst>
            <pc:docMk/>
            <pc:sldMk cId="1077190116" sldId="268"/>
            <ac:spMk id="21" creationId="{E512FDBA-7374-4A50-B15C-1C421A40B9CF}"/>
          </ac:spMkLst>
        </pc:spChg>
        <pc:graphicFrameChg chg="add del">
          <ac:chgData name="Sachin Yadav" userId="ca0628d521f7cc78" providerId="LiveId" clId="{CF1C8D69-CEF8-4AC5-A1F7-8FE872F48281}" dt="2020-07-22T07:34:29.539" v="947" actId="26606"/>
          <ac:graphicFrameMkLst>
            <pc:docMk/>
            <pc:sldMk cId="1077190116" sldId="268"/>
            <ac:graphicFrameMk id="5" creationId="{0C223C92-EA02-4A3C-82A8-7147D232E34E}"/>
          </ac:graphicFrameMkLst>
        </pc:graphicFrameChg>
        <pc:graphicFrameChg chg="add del">
          <ac:chgData name="Sachin Yadav" userId="ca0628d521f7cc78" providerId="LiveId" clId="{CF1C8D69-CEF8-4AC5-A1F7-8FE872F48281}" dt="2020-07-22T07:35:11.775" v="949" actId="26606"/>
          <ac:graphicFrameMkLst>
            <pc:docMk/>
            <pc:sldMk cId="1077190116" sldId="268"/>
            <ac:graphicFrameMk id="15" creationId="{436C76D9-F07B-47E1-B2FB-CCDCDE61548F}"/>
          </ac:graphicFrameMkLst>
        </pc:graphicFrameChg>
        <pc:graphicFrameChg chg="add">
          <ac:chgData name="Sachin Yadav" userId="ca0628d521f7cc78" providerId="LiveId" clId="{CF1C8D69-CEF8-4AC5-A1F7-8FE872F48281}" dt="2020-07-22T07:35:11.833" v="950" actId="26606"/>
          <ac:graphicFrameMkLst>
            <pc:docMk/>
            <pc:sldMk cId="1077190116" sldId="268"/>
            <ac:graphicFrameMk id="22" creationId="{EA47CA34-367C-4D1C-85F1-F1F3900FF0CD}"/>
          </ac:graphicFrameMkLst>
        </pc:graphicFrameChg>
      </pc:sldChg>
      <pc:sldChg chg="addSp delSp modSp new mod setBg setClrOvrMap">
        <pc:chgData name="Sachin Yadav" userId="ca0628d521f7cc78" providerId="LiveId" clId="{CF1C8D69-CEF8-4AC5-A1F7-8FE872F48281}" dt="2020-07-22T07:38:34.257" v="967" actId="26606"/>
        <pc:sldMkLst>
          <pc:docMk/>
          <pc:sldMk cId="1727564936" sldId="269"/>
        </pc:sldMkLst>
        <pc:spChg chg="del mod">
          <ac:chgData name="Sachin Yadav" userId="ca0628d521f7cc78" providerId="LiveId" clId="{CF1C8D69-CEF8-4AC5-A1F7-8FE872F48281}" dt="2020-07-22T07:38:18.744" v="960" actId="478"/>
          <ac:spMkLst>
            <pc:docMk/>
            <pc:sldMk cId="1727564936" sldId="269"/>
            <ac:spMk id="2" creationId="{EF29974D-2EC7-4F47-B246-EAD20217DB3B}"/>
          </ac:spMkLst>
        </pc:spChg>
        <pc:spChg chg="del">
          <ac:chgData name="Sachin Yadav" userId="ca0628d521f7cc78" providerId="LiveId" clId="{CF1C8D69-CEF8-4AC5-A1F7-8FE872F48281}" dt="2020-07-22T07:38:15.585" v="957"/>
          <ac:spMkLst>
            <pc:docMk/>
            <pc:sldMk cId="1727564936" sldId="269"/>
            <ac:spMk id="3" creationId="{9B12D654-E98E-4EC5-8B4B-48024B7C2E18}"/>
          </ac:spMkLst>
        </pc:spChg>
        <pc:spChg chg="add del">
          <ac:chgData name="Sachin Yadav" userId="ca0628d521f7cc78" providerId="LiveId" clId="{CF1C8D69-CEF8-4AC5-A1F7-8FE872F48281}" dt="2020-07-22T07:38:24.954" v="962" actId="26606"/>
          <ac:spMkLst>
            <pc:docMk/>
            <pc:sldMk cId="1727564936" sldId="269"/>
            <ac:spMk id="10" creationId="{1DDC3EF6-2EA5-44B3-94C7-9DDA67A127D0}"/>
          </ac:spMkLst>
        </pc:spChg>
        <pc:spChg chg="add del">
          <ac:chgData name="Sachin Yadav" userId="ca0628d521f7cc78" providerId="LiveId" clId="{CF1C8D69-CEF8-4AC5-A1F7-8FE872F48281}" dt="2020-07-22T07:38:24.954" v="962" actId="26606"/>
          <ac:spMkLst>
            <pc:docMk/>
            <pc:sldMk cId="1727564936" sldId="269"/>
            <ac:spMk id="12" creationId="{87925A9A-E9FA-496E-9C09-7C2845E0062B}"/>
          </ac:spMkLst>
        </pc:spChg>
        <pc:spChg chg="add del">
          <ac:chgData name="Sachin Yadav" userId="ca0628d521f7cc78" providerId="LiveId" clId="{CF1C8D69-CEF8-4AC5-A1F7-8FE872F48281}" dt="2020-07-22T07:38:24.954" v="962" actId="26606"/>
          <ac:spMkLst>
            <pc:docMk/>
            <pc:sldMk cId="1727564936" sldId="269"/>
            <ac:spMk id="14" creationId="{2073ABB4-E164-4CBF-ADFF-25552BB7913B}"/>
          </ac:spMkLst>
        </pc:spChg>
        <pc:spChg chg="add del">
          <ac:chgData name="Sachin Yadav" userId="ca0628d521f7cc78" providerId="LiveId" clId="{CF1C8D69-CEF8-4AC5-A1F7-8FE872F48281}" dt="2020-07-22T07:38:24.954" v="962" actId="26606"/>
          <ac:spMkLst>
            <pc:docMk/>
            <pc:sldMk cId="1727564936" sldId="269"/>
            <ac:spMk id="16" creationId="{1259A422-0023-4292-8200-E080556F30F9}"/>
          </ac:spMkLst>
        </pc:spChg>
        <pc:spChg chg="add del">
          <ac:chgData name="Sachin Yadav" userId="ca0628d521f7cc78" providerId="LiveId" clId="{CF1C8D69-CEF8-4AC5-A1F7-8FE872F48281}" dt="2020-07-22T07:38:24.954" v="962" actId="26606"/>
          <ac:spMkLst>
            <pc:docMk/>
            <pc:sldMk cId="1727564936" sldId="269"/>
            <ac:spMk id="18" creationId="{A2413CA5-4739-4BC9-8BB3-B0A4928D314F}"/>
          </ac:spMkLst>
        </pc:spChg>
        <pc:spChg chg="add del">
          <ac:chgData name="Sachin Yadav" userId="ca0628d521f7cc78" providerId="LiveId" clId="{CF1C8D69-CEF8-4AC5-A1F7-8FE872F48281}" dt="2020-07-22T07:38:33.069" v="964" actId="26606"/>
          <ac:spMkLst>
            <pc:docMk/>
            <pc:sldMk cId="1727564936" sldId="269"/>
            <ac:spMk id="20" creationId="{A98F2782-0AD1-4AB6-BBB8-3BA1BB416CE2}"/>
          </ac:spMkLst>
        </pc:spChg>
        <pc:spChg chg="add del">
          <ac:chgData name="Sachin Yadav" userId="ca0628d521f7cc78" providerId="LiveId" clId="{CF1C8D69-CEF8-4AC5-A1F7-8FE872F48281}" dt="2020-07-22T07:38:33.069" v="964" actId="26606"/>
          <ac:spMkLst>
            <pc:docMk/>
            <pc:sldMk cId="1727564936" sldId="269"/>
            <ac:spMk id="21" creationId="{1DDC3EF6-2EA5-44B3-94C7-9DDA67A127D0}"/>
          </ac:spMkLst>
        </pc:spChg>
        <pc:spChg chg="add del">
          <ac:chgData name="Sachin Yadav" userId="ca0628d521f7cc78" providerId="LiveId" clId="{CF1C8D69-CEF8-4AC5-A1F7-8FE872F48281}" dt="2020-07-22T07:38:33.069" v="964" actId="26606"/>
          <ac:spMkLst>
            <pc:docMk/>
            <pc:sldMk cId="1727564936" sldId="269"/>
            <ac:spMk id="22" creationId="{87925A9A-E9FA-496E-9C09-7C2845E0062B}"/>
          </ac:spMkLst>
        </pc:spChg>
        <pc:spChg chg="add del">
          <ac:chgData name="Sachin Yadav" userId="ca0628d521f7cc78" providerId="LiveId" clId="{CF1C8D69-CEF8-4AC5-A1F7-8FE872F48281}" dt="2020-07-22T07:38:33.069" v="964" actId="26606"/>
          <ac:spMkLst>
            <pc:docMk/>
            <pc:sldMk cId="1727564936" sldId="269"/>
            <ac:spMk id="23" creationId="{2073ABB4-E164-4CBF-ADFF-25552BB7913B}"/>
          </ac:spMkLst>
        </pc:spChg>
        <pc:spChg chg="add del">
          <ac:chgData name="Sachin Yadav" userId="ca0628d521f7cc78" providerId="LiveId" clId="{CF1C8D69-CEF8-4AC5-A1F7-8FE872F48281}" dt="2020-07-22T07:38:33.069" v="964" actId="26606"/>
          <ac:spMkLst>
            <pc:docMk/>
            <pc:sldMk cId="1727564936" sldId="269"/>
            <ac:spMk id="24" creationId="{20C97E5C-C165-417B-BBDE-6701E226BE3D}"/>
          </ac:spMkLst>
        </pc:spChg>
        <pc:spChg chg="add del">
          <ac:chgData name="Sachin Yadav" userId="ca0628d521f7cc78" providerId="LiveId" clId="{CF1C8D69-CEF8-4AC5-A1F7-8FE872F48281}" dt="2020-07-22T07:38:33.069" v="964" actId="26606"/>
          <ac:spMkLst>
            <pc:docMk/>
            <pc:sldMk cId="1727564936" sldId="269"/>
            <ac:spMk id="25" creationId="{95D0E1C6-221C-4835-B0D4-24184F6B6E21}"/>
          </ac:spMkLst>
        </pc:spChg>
        <pc:spChg chg="add del">
          <ac:chgData name="Sachin Yadav" userId="ca0628d521f7cc78" providerId="LiveId" clId="{CF1C8D69-CEF8-4AC5-A1F7-8FE872F48281}" dt="2020-07-22T07:38:34.250" v="966" actId="26606"/>
          <ac:spMkLst>
            <pc:docMk/>
            <pc:sldMk cId="1727564936" sldId="269"/>
            <ac:spMk id="27" creationId="{1DDC3EF6-2EA5-44B3-94C7-9DDA67A127D0}"/>
          </ac:spMkLst>
        </pc:spChg>
        <pc:spChg chg="add del">
          <ac:chgData name="Sachin Yadav" userId="ca0628d521f7cc78" providerId="LiveId" clId="{CF1C8D69-CEF8-4AC5-A1F7-8FE872F48281}" dt="2020-07-22T07:38:34.250" v="966" actId="26606"/>
          <ac:spMkLst>
            <pc:docMk/>
            <pc:sldMk cId="1727564936" sldId="269"/>
            <ac:spMk id="28" creationId="{87925A9A-E9FA-496E-9C09-7C2845E0062B}"/>
          </ac:spMkLst>
        </pc:spChg>
        <pc:spChg chg="add del">
          <ac:chgData name="Sachin Yadav" userId="ca0628d521f7cc78" providerId="LiveId" clId="{CF1C8D69-CEF8-4AC5-A1F7-8FE872F48281}" dt="2020-07-22T07:38:34.250" v="966" actId="26606"/>
          <ac:spMkLst>
            <pc:docMk/>
            <pc:sldMk cId="1727564936" sldId="269"/>
            <ac:spMk id="29" creationId="{2073ABB4-E164-4CBF-ADFF-25552BB7913B}"/>
          </ac:spMkLst>
        </pc:spChg>
        <pc:spChg chg="add del">
          <ac:chgData name="Sachin Yadav" userId="ca0628d521f7cc78" providerId="LiveId" clId="{CF1C8D69-CEF8-4AC5-A1F7-8FE872F48281}" dt="2020-07-22T07:38:34.250" v="966" actId="26606"/>
          <ac:spMkLst>
            <pc:docMk/>
            <pc:sldMk cId="1727564936" sldId="269"/>
            <ac:spMk id="30" creationId="{2F8F80BB-E8B6-43B3-9462-B4D497D2802A}"/>
          </ac:spMkLst>
        </pc:spChg>
        <pc:spChg chg="add del">
          <ac:chgData name="Sachin Yadav" userId="ca0628d521f7cc78" providerId="LiveId" clId="{CF1C8D69-CEF8-4AC5-A1F7-8FE872F48281}" dt="2020-07-22T07:38:34.250" v="966" actId="26606"/>
          <ac:spMkLst>
            <pc:docMk/>
            <pc:sldMk cId="1727564936" sldId="269"/>
            <ac:spMk id="31" creationId="{942C8AD6-8796-482B-ACC1-6D686B08E7AC}"/>
          </ac:spMkLst>
        </pc:spChg>
        <pc:spChg chg="add del">
          <ac:chgData name="Sachin Yadav" userId="ca0628d521f7cc78" providerId="LiveId" clId="{CF1C8D69-CEF8-4AC5-A1F7-8FE872F48281}" dt="2020-07-22T07:38:34.250" v="966" actId="26606"/>
          <ac:spMkLst>
            <pc:docMk/>
            <pc:sldMk cId="1727564936" sldId="269"/>
            <ac:spMk id="32" creationId="{B6B3BF72-6DFA-42DA-A667-9E3A1BCFF7EB}"/>
          </ac:spMkLst>
        </pc:spChg>
        <pc:spChg chg="add">
          <ac:chgData name="Sachin Yadav" userId="ca0628d521f7cc78" providerId="LiveId" clId="{CF1C8D69-CEF8-4AC5-A1F7-8FE872F48281}" dt="2020-07-22T07:38:34.257" v="967" actId="26606"/>
          <ac:spMkLst>
            <pc:docMk/>
            <pc:sldMk cId="1727564936" sldId="269"/>
            <ac:spMk id="34" creationId="{1DDC3EF6-2EA5-44B3-94C7-9DDA67A127D0}"/>
          </ac:spMkLst>
        </pc:spChg>
        <pc:spChg chg="add">
          <ac:chgData name="Sachin Yadav" userId="ca0628d521f7cc78" providerId="LiveId" clId="{CF1C8D69-CEF8-4AC5-A1F7-8FE872F48281}" dt="2020-07-22T07:38:34.257" v="967" actId="26606"/>
          <ac:spMkLst>
            <pc:docMk/>
            <pc:sldMk cId="1727564936" sldId="269"/>
            <ac:spMk id="35" creationId="{87925A9A-E9FA-496E-9C09-7C2845E0062B}"/>
          </ac:spMkLst>
        </pc:spChg>
        <pc:spChg chg="add">
          <ac:chgData name="Sachin Yadav" userId="ca0628d521f7cc78" providerId="LiveId" clId="{CF1C8D69-CEF8-4AC5-A1F7-8FE872F48281}" dt="2020-07-22T07:38:34.257" v="967" actId="26606"/>
          <ac:spMkLst>
            <pc:docMk/>
            <pc:sldMk cId="1727564936" sldId="269"/>
            <ac:spMk id="36" creationId="{2073ABB4-E164-4CBF-ADFF-25552BB7913B}"/>
          </ac:spMkLst>
        </pc:spChg>
        <pc:spChg chg="add">
          <ac:chgData name="Sachin Yadav" userId="ca0628d521f7cc78" providerId="LiveId" clId="{CF1C8D69-CEF8-4AC5-A1F7-8FE872F48281}" dt="2020-07-22T07:38:34.257" v="967" actId="26606"/>
          <ac:spMkLst>
            <pc:docMk/>
            <pc:sldMk cId="1727564936" sldId="269"/>
            <ac:spMk id="37" creationId="{587D26DA-9773-4A0E-B213-DDF20A1F1F27}"/>
          </ac:spMkLst>
        </pc:spChg>
        <pc:picChg chg="add mod">
          <ac:chgData name="Sachin Yadav" userId="ca0628d521f7cc78" providerId="LiveId" clId="{CF1C8D69-CEF8-4AC5-A1F7-8FE872F48281}" dt="2020-07-22T07:38:34.257" v="967" actId="26606"/>
          <ac:picMkLst>
            <pc:docMk/>
            <pc:sldMk cId="1727564936" sldId="269"/>
            <ac:picMk id="5" creationId="{57634816-57FF-4F87-91A0-692E27999A35}"/>
          </ac:picMkLst>
        </pc:picChg>
      </pc:sldChg>
      <pc:sldChg chg="add ord">
        <pc:chgData name="Sachin Yadav" userId="ca0628d521f7cc78" providerId="LiveId" clId="{CF1C8D69-CEF8-4AC5-A1F7-8FE872F48281}" dt="2020-07-22T07:36:13.085" v="956"/>
        <pc:sldMkLst>
          <pc:docMk/>
          <pc:sldMk cId="1080358226" sldId="270"/>
        </pc:sldMkLst>
      </pc:sldChg>
      <pc:sldChg chg="addSp delSp modSp new mod setBg addCm delCm">
        <pc:chgData name="Sachin Yadav" userId="ca0628d521f7cc78" providerId="LiveId" clId="{CF1C8D69-CEF8-4AC5-A1F7-8FE872F48281}" dt="2020-07-22T07:41:48.046" v="1116" actId="26606"/>
        <pc:sldMkLst>
          <pc:docMk/>
          <pc:sldMk cId="2945711361" sldId="271"/>
        </pc:sldMkLst>
        <pc:spChg chg="mod">
          <ac:chgData name="Sachin Yadav" userId="ca0628d521f7cc78" providerId="LiveId" clId="{CF1C8D69-CEF8-4AC5-A1F7-8FE872F48281}" dt="2020-07-22T07:41:48.046" v="1116" actId="26606"/>
          <ac:spMkLst>
            <pc:docMk/>
            <pc:sldMk cId="2945711361" sldId="271"/>
            <ac:spMk id="2" creationId="{04E712E7-7E66-464D-A452-DDAF4A4EA6EC}"/>
          </ac:spMkLst>
        </pc:spChg>
        <pc:spChg chg="add del mod">
          <ac:chgData name="Sachin Yadav" userId="ca0628d521f7cc78" providerId="LiveId" clId="{CF1C8D69-CEF8-4AC5-A1F7-8FE872F48281}" dt="2020-07-22T07:41:24.003" v="1112" actId="478"/>
          <ac:spMkLst>
            <pc:docMk/>
            <pc:sldMk cId="2945711361" sldId="271"/>
            <ac:spMk id="3" creationId="{C6042124-5453-4D9C-8C6C-01459B377ADB}"/>
          </ac:spMkLst>
        </pc:spChg>
        <pc:spChg chg="add">
          <ac:chgData name="Sachin Yadav" userId="ca0628d521f7cc78" providerId="LiveId" clId="{CF1C8D69-CEF8-4AC5-A1F7-8FE872F48281}" dt="2020-07-22T07:41:48.046" v="1116" actId="26606"/>
          <ac:spMkLst>
            <pc:docMk/>
            <pc:sldMk cId="2945711361" sldId="271"/>
            <ac:spMk id="9" creationId="{DD651B61-325E-4E73-8445-38B0DE8AAAB6}"/>
          </ac:spMkLst>
        </pc:spChg>
        <pc:spChg chg="add del">
          <ac:chgData name="Sachin Yadav" userId="ca0628d521f7cc78" providerId="LiveId" clId="{CF1C8D69-CEF8-4AC5-A1F7-8FE872F48281}" dt="2020-07-22T07:41:06.201" v="1107" actId="26606"/>
          <ac:spMkLst>
            <pc:docMk/>
            <pc:sldMk cId="2945711361" sldId="271"/>
            <ac:spMk id="10" creationId="{DD651B61-325E-4E73-8445-38B0DE8AAAB6}"/>
          </ac:spMkLst>
        </pc:spChg>
        <pc:spChg chg="add">
          <ac:chgData name="Sachin Yadav" userId="ca0628d521f7cc78" providerId="LiveId" clId="{CF1C8D69-CEF8-4AC5-A1F7-8FE872F48281}" dt="2020-07-22T07:41:48.046" v="1116" actId="26606"/>
          <ac:spMkLst>
            <pc:docMk/>
            <pc:sldMk cId="2945711361" sldId="271"/>
            <ac:spMk id="11" creationId="{B42E5253-D3AC-4AC2-B766-8B34F13C2F5E}"/>
          </ac:spMkLst>
        </pc:spChg>
        <pc:spChg chg="add del">
          <ac:chgData name="Sachin Yadav" userId="ca0628d521f7cc78" providerId="LiveId" clId="{CF1C8D69-CEF8-4AC5-A1F7-8FE872F48281}" dt="2020-07-22T07:41:06.201" v="1107" actId="26606"/>
          <ac:spMkLst>
            <pc:docMk/>
            <pc:sldMk cId="2945711361" sldId="271"/>
            <ac:spMk id="12" creationId="{B42E5253-D3AC-4AC2-B766-8B34F13C2F5E}"/>
          </ac:spMkLst>
        </pc:spChg>
        <pc:spChg chg="add">
          <ac:chgData name="Sachin Yadav" userId="ca0628d521f7cc78" providerId="LiveId" clId="{CF1C8D69-CEF8-4AC5-A1F7-8FE872F48281}" dt="2020-07-22T07:41:48.046" v="1116" actId="26606"/>
          <ac:spMkLst>
            <pc:docMk/>
            <pc:sldMk cId="2945711361" sldId="271"/>
            <ac:spMk id="13" creationId="{10AE8D57-436A-4073-9A75-15BB5949F8B4}"/>
          </ac:spMkLst>
        </pc:spChg>
        <pc:spChg chg="add del">
          <ac:chgData name="Sachin Yadav" userId="ca0628d521f7cc78" providerId="LiveId" clId="{CF1C8D69-CEF8-4AC5-A1F7-8FE872F48281}" dt="2020-07-22T07:41:06.201" v="1107" actId="26606"/>
          <ac:spMkLst>
            <pc:docMk/>
            <pc:sldMk cId="2945711361" sldId="271"/>
            <ac:spMk id="14" creationId="{10AE8D57-436A-4073-9A75-15BB5949F8B4}"/>
          </ac:spMkLst>
        </pc:spChg>
        <pc:spChg chg="add">
          <ac:chgData name="Sachin Yadav" userId="ca0628d521f7cc78" providerId="LiveId" clId="{CF1C8D69-CEF8-4AC5-A1F7-8FE872F48281}" dt="2020-07-22T07:41:48.046" v="1116" actId="26606"/>
          <ac:spMkLst>
            <pc:docMk/>
            <pc:sldMk cId="2945711361" sldId="271"/>
            <ac:spMk id="15" creationId="{E2852671-8EB6-4EAF-8AF8-65CF3FD66456}"/>
          </ac:spMkLst>
        </pc:spChg>
        <pc:spChg chg="add del">
          <ac:chgData name="Sachin Yadav" userId="ca0628d521f7cc78" providerId="LiveId" clId="{CF1C8D69-CEF8-4AC5-A1F7-8FE872F48281}" dt="2020-07-22T07:41:06.201" v="1107" actId="26606"/>
          <ac:spMkLst>
            <pc:docMk/>
            <pc:sldMk cId="2945711361" sldId="271"/>
            <ac:spMk id="16" creationId="{E2852671-8EB6-4EAF-8AF8-65CF3FD66456}"/>
          </ac:spMkLst>
        </pc:spChg>
        <pc:spChg chg="add">
          <ac:chgData name="Sachin Yadav" userId="ca0628d521f7cc78" providerId="LiveId" clId="{CF1C8D69-CEF8-4AC5-A1F7-8FE872F48281}" dt="2020-07-22T07:41:48.046" v="1116" actId="26606"/>
          <ac:spMkLst>
            <pc:docMk/>
            <pc:sldMk cId="2945711361" sldId="271"/>
            <ac:spMk id="17" creationId="{26B4480E-B7FF-4481-890E-043A69AE6FE2}"/>
          </ac:spMkLst>
        </pc:spChg>
        <pc:spChg chg="add del">
          <ac:chgData name="Sachin Yadav" userId="ca0628d521f7cc78" providerId="LiveId" clId="{CF1C8D69-CEF8-4AC5-A1F7-8FE872F48281}" dt="2020-07-22T07:41:06.201" v="1107" actId="26606"/>
          <ac:spMkLst>
            <pc:docMk/>
            <pc:sldMk cId="2945711361" sldId="271"/>
            <ac:spMk id="18" creationId="{963FC0CD-F19B-4D9C-9C47-EB7E9D16E444}"/>
          </ac:spMkLst>
        </pc:spChg>
        <pc:spChg chg="add del">
          <ac:chgData name="Sachin Yadav" userId="ca0628d521f7cc78" providerId="LiveId" clId="{CF1C8D69-CEF8-4AC5-A1F7-8FE872F48281}" dt="2020-07-22T07:41:06.201" v="1107" actId="26606"/>
          <ac:spMkLst>
            <pc:docMk/>
            <pc:sldMk cId="2945711361" sldId="271"/>
            <ac:spMk id="20" creationId="{2E70159E-5269-4C18-AA0B-D50513DB3B3C}"/>
          </ac:spMkLst>
        </pc:spChg>
        <pc:spChg chg="add del">
          <ac:chgData name="Sachin Yadav" userId="ca0628d521f7cc78" providerId="LiveId" clId="{CF1C8D69-CEF8-4AC5-A1F7-8FE872F48281}" dt="2020-07-22T07:41:06.201" v="1107" actId="26606"/>
          <ac:spMkLst>
            <pc:docMk/>
            <pc:sldMk cId="2945711361" sldId="271"/>
            <ac:spMk id="22" creationId="{BBBE9C8C-98B2-41C2-B47B-9A396CBA2326}"/>
          </ac:spMkLst>
        </pc:spChg>
        <pc:spChg chg="add del">
          <ac:chgData name="Sachin Yadav" userId="ca0628d521f7cc78" providerId="LiveId" clId="{CF1C8D69-CEF8-4AC5-A1F7-8FE872F48281}" dt="2020-07-22T07:41:06.201" v="1107" actId="26606"/>
          <ac:spMkLst>
            <pc:docMk/>
            <pc:sldMk cId="2945711361" sldId="271"/>
            <ac:spMk id="24" creationId="{B2ECCA3D-5ECA-4A8B-B9D7-CE6DEB72B952}"/>
          </ac:spMkLst>
        </pc:spChg>
        <pc:spChg chg="add del">
          <ac:chgData name="Sachin Yadav" userId="ca0628d521f7cc78" providerId="LiveId" clId="{CF1C8D69-CEF8-4AC5-A1F7-8FE872F48281}" dt="2020-07-22T07:41:20.337" v="1109" actId="26606"/>
          <ac:spMkLst>
            <pc:docMk/>
            <pc:sldMk cId="2945711361" sldId="271"/>
            <ac:spMk id="26" creationId="{DD651B61-325E-4E73-8445-38B0DE8AAAB6}"/>
          </ac:spMkLst>
        </pc:spChg>
        <pc:spChg chg="add del">
          <ac:chgData name="Sachin Yadav" userId="ca0628d521f7cc78" providerId="LiveId" clId="{CF1C8D69-CEF8-4AC5-A1F7-8FE872F48281}" dt="2020-07-22T07:41:20.337" v="1109" actId="26606"/>
          <ac:spMkLst>
            <pc:docMk/>
            <pc:sldMk cId="2945711361" sldId="271"/>
            <ac:spMk id="27" creationId="{B42E5253-D3AC-4AC2-B766-8B34F13C2F5E}"/>
          </ac:spMkLst>
        </pc:spChg>
        <pc:spChg chg="add del">
          <ac:chgData name="Sachin Yadav" userId="ca0628d521f7cc78" providerId="LiveId" clId="{CF1C8D69-CEF8-4AC5-A1F7-8FE872F48281}" dt="2020-07-22T07:41:20.337" v="1109" actId="26606"/>
          <ac:spMkLst>
            <pc:docMk/>
            <pc:sldMk cId="2945711361" sldId="271"/>
            <ac:spMk id="28" creationId="{10AE8D57-436A-4073-9A75-15BB5949F8B4}"/>
          </ac:spMkLst>
        </pc:spChg>
        <pc:spChg chg="add del">
          <ac:chgData name="Sachin Yadav" userId="ca0628d521f7cc78" providerId="LiveId" clId="{CF1C8D69-CEF8-4AC5-A1F7-8FE872F48281}" dt="2020-07-22T07:41:20.337" v="1109" actId="26606"/>
          <ac:spMkLst>
            <pc:docMk/>
            <pc:sldMk cId="2945711361" sldId="271"/>
            <ac:spMk id="29" creationId="{E2852671-8EB6-4EAF-8AF8-65CF3FD66456}"/>
          </ac:spMkLst>
        </pc:spChg>
        <pc:spChg chg="add del">
          <ac:chgData name="Sachin Yadav" userId="ca0628d521f7cc78" providerId="LiveId" clId="{CF1C8D69-CEF8-4AC5-A1F7-8FE872F48281}" dt="2020-07-22T07:41:20.337" v="1109" actId="26606"/>
          <ac:spMkLst>
            <pc:docMk/>
            <pc:sldMk cId="2945711361" sldId="271"/>
            <ac:spMk id="30" creationId="{26B4480E-B7FF-4481-890E-043A69AE6FE2}"/>
          </ac:spMkLst>
        </pc:spChg>
        <pc:grpChg chg="add">
          <ac:chgData name="Sachin Yadav" userId="ca0628d521f7cc78" providerId="LiveId" clId="{CF1C8D69-CEF8-4AC5-A1F7-8FE872F48281}" dt="2020-07-22T07:41:48.046" v="1116" actId="26606"/>
          <ac:grpSpMkLst>
            <pc:docMk/>
            <pc:sldMk cId="2945711361" sldId="271"/>
            <ac:grpSpMk id="19" creationId="{79394E1F-0B5F-497D-B2A6-8383A2A54834}"/>
          </ac:grpSpMkLst>
        </pc:grpChg>
        <pc:grpChg chg="add del">
          <ac:chgData name="Sachin Yadav" userId="ca0628d521f7cc78" providerId="LiveId" clId="{CF1C8D69-CEF8-4AC5-A1F7-8FE872F48281}" dt="2020-07-22T07:41:20.337" v="1109" actId="26606"/>
          <ac:grpSpMkLst>
            <pc:docMk/>
            <pc:sldMk cId="2945711361" sldId="271"/>
            <ac:grpSpMk id="31" creationId="{79394E1F-0B5F-497D-B2A6-8383A2A54834}"/>
          </ac:grpSpMkLst>
        </pc:grpChg>
        <pc:picChg chg="add del mod">
          <ac:chgData name="Sachin Yadav" userId="ca0628d521f7cc78" providerId="LiveId" clId="{CF1C8D69-CEF8-4AC5-A1F7-8FE872F48281}" dt="2020-07-22T07:41:21.030" v="1111"/>
          <ac:picMkLst>
            <pc:docMk/>
            <pc:sldMk cId="2945711361" sldId="271"/>
            <ac:picMk id="5" creationId="{77F6B564-85E6-4C32-8E0F-83B232C38892}"/>
          </ac:picMkLst>
        </pc:picChg>
        <pc:picChg chg="add mod">
          <ac:chgData name="Sachin Yadav" userId="ca0628d521f7cc78" providerId="LiveId" clId="{CF1C8D69-CEF8-4AC5-A1F7-8FE872F48281}" dt="2020-07-22T07:41:48.046" v="1116" actId="26606"/>
          <ac:picMkLst>
            <pc:docMk/>
            <pc:sldMk cId="2945711361" sldId="271"/>
            <ac:picMk id="7" creationId="{ED733C68-88C9-4B9F-B4B8-FB3B1F38ED86}"/>
          </ac:picMkLst>
        </pc:picChg>
      </pc:sldChg>
      <pc:sldChg chg="addSp delSp modSp new mod setBg">
        <pc:chgData name="Sachin Yadav" userId="ca0628d521f7cc78" providerId="LiveId" clId="{CF1C8D69-CEF8-4AC5-A1F7-8FE872F48281}" dt="2020-07-22T07:53:33.029" v="1212" actId="26606"/>
        <pc:sldMkLst>
          <pc:docMk/>
          <pc:sldMk cId="3770511963" sldId="272"/>
        </pc:sldMkLst>
        <pc:spChg chg="del">
          <ac:chgData name="Sachin Yadav" userId="ca0628d521f7cc78" providerId="LiveId" clId="{CF1C8D69-CEF8-4AC5-A1F7-8FE872F48281}" dt="2020-07-22T07:47:14.244" v="1127" actId="478"/>
          <ac:spMkLst>
            <pc:docMk/>
            <pc:sldMk cId="3770511963" sldId="272"/>
            <ac:spMk id="2" creationId="{24A0DFEC-40F6-49B7-B7FA-E6FE62504D8B}"/>
          </ac:spMkLst>
        </pc:spChg>
        <pc:spChg chg="del">
          <ac:chgData name="Sachin Yadav" userId="ca0628d521f7cc78" providerId="LiveId" clId="{CF1C8D69-CEF8-4AC5-A1F7-8FE872F48281}" dt="2020-07-22T07:47:16.920" v="1128" actId="478"/>
          <ac:spMkLst>
            <pc:docMk/>
            <pc:sldMk cId="3770511963" sldId="272"/>
            <ac:spMk id="3" creationId="{E5F58824-B72D-4AA3-96FC-9FB6E5C83AC4}"/>
          </ac:spMkLst>
        </pc:spChg>
        <pc:spChg chg="add mod">
          <ac:chgData name="Sachin Yadav" userId="ca0628d521f7cc78" providerId="LiveId" clId="{CF1C8D69-CEF8-4AC5-A1F7-8FE872F48281}" dt="2020-07-22T07:53:33.029" v="1212" actId="26606"/>
          <ac:spMkLst>
            <pc:docMk/>
            <pc:sldMk cId="3770511963" sldId="272"/>
            <ac:spMk id="8" creationId="{30DC019E-EC88-4F9C-A050-03BA471DC5CD}"/>
          </ac:spMkLst>
        </pc:spChg>
        <pc:spChg chg="add del">
          <ac:chgData name="Sachin Yadav" userId="ca0628d521f7cc78" providerId="LiveId" clId="{CF1C8D69-CEF8-4AC5-A1F7-8FE872F48281}" dt="2020-07-22T07:48:36.796" v="1131" actId="26606"/>
          <ac:spMkLst>
            <pc:docMk/>
            <pc:sldMk cId="3770511963" sldId="272"/>
            <ac:spMk id="10" creationId="{1DDC3EF6-2EA5-44B3-94C7-9DDA67A127D0}"/>
          </ac:spMkLst>
        </pc:spChg>
        <pc:spChg chg="add del">
          <ac:chgData name="Sachin Yadav" userId="ca0628d521f7cc78" providerId="LiveId" clId="{CF1C8D69-CEF8-4AC5-A1F7-8FE872F48281}" dt="2020-07-22T07:48:36.796" v="1131" actId="26606"/>
          <ac:spMkLst>
            <pc:docMk/>
            <pc:sldMk cId="3770511963" sldId="272"/>
            <ac:spMk id="12" creationId="{87925A9A-E9FA-496E-9C09-7C2845E0062B}"/>
          </ac:spMkLst>
        </pc:spChg>
        <pc:spChg chg="add del">
          <ac:chgData name="Sachin Yadav" userId="ca0628d521f7cc78" providerId="LiveId" clId="{CF1C8D69-CEF8-4AC5-A1F7-8FE872F48281}" dt="2020-07-22T07:48:36.796" v="1131" actId="26606"/>
          <ac:spMkLst>
            <pc:docMk/>
            <pc:sldMk cId="3770511963" sldId="272"/>
            <ac:spMk id="14" creationId="{2073ABB4-E164-4CBF-ADFF-25552BB7913B}"/>
          </ac:spMkLst>
        </pc:spChg>
        <pc:spChg chg="add del">
          <ac:chgData name="Sachin Yadav" userId="ca0628d521f7cc78" providerId="LiveId" clId="{CF1C8D69-CEF8-4AC5-A1F7-8FE872F48281}" dt="2020-07-22T07:48:36.796" v="1131" actId="26606"/>
          <ac:spMkLst>
            <pc:docMk/>
            <pc:sldMk cId="3770511963" sldId="272"/>
            <ac:spMk id="16" creationId="{1259A422-0023-4292-8200-E080556F30F9}"/>
          </ac:spMkLst>
        </pc:spChg>
        <pc:spChg chg="add del">
          <ac:chgData name="Sachin Yadav" userId="ca0628d521f7cc78" providerId="LiveId" clId="{CF1C8D69-CEF8-4AC5-A1F7-8FE872F48281}" dt="2020-07-22T07:48:36.796" v="1131" actId="26606"/>
          <ac:spMkLst>
            <pc:docMk/>
            <pc:sldMk cId="3770511963" sldId="272"/>
            <ac:spMk id="18" creationId="{A2413CA5-4739-4BC9-8BB3-B0A4928D314F}"/>
          </ac:spMkLst>
        </pc:spChg>
        <pc:spChg chg="add del">
          <ac:chgData name="Sachin Yadav" userId="ca0628d521f7cc78" providerId="LiveId" clId="{CF1C8D69-CEF8-4AC5-A1F7-8FE872F48281}" dt="2020-07-22T07:50:34.840" v="1138" actId="26606"/>
          <ac:spMkLst>
            <pc:docMk/>
            <pc:sldMk cId="3770511963" sldId="272"/>
            <ac:spMk id="20" creationId="{1DDC3EF6-2EA5-44B3-94C7-9DDA67A127D0}"/>
          </ac:spMkLst>
        </pc:spChg>
        <pc:spChg chg="add del">
          <ac:chgData name="Sachin Yadav" userId="ca0628d521f7cc78" providerId="LiveId" clId="{CF1C8D69-CEF8-4AC5-A1F7-8FE872F48281}" dt="2020-07-22T07:50:34.840" v="1138" actId="26606"/>
          <ac:spMkLst>
            <pc:docMk/>
            <pc:sldMk cId="3770511963" sldId="272"/>
            <ac:spMk id="21" creationId="{87925A9A-E9FA-496E-9C09-7C2845E0062B}"/>
          </ac:spMkLst>
        </pc:spChg>
        <pc:spChg chg="add del">
          <ac:chgData name="Sachin Yadav" userId="ca0628d521f7cc78" providerId="LiveId" clId="{CF1C8D69-CEF8-4AC5-A1F7-8FE872F48281}" dt="2020-07-22T07:50:34.840" v="1138" actId="26606"/>
          <ac:spMkLst>
            <pc:docMk/>
            <pc:sldMk cId="3770511963" sldId="272"/>
            <ac:spMk id="22" creationId="{2073ABB4-E164-4CBF-ADFF-25552BB7913B}"/>
          </ac:spMkLst>
        </pc:spChg>
        <pc:spChg chg="add del">
          <ac:chgData name="Sachin Yadav" userId="ca0628d521f7cc78" providerId="LiveId" clId="{CF1C8D69-CEF8-4AC5-A1F7-8FE872F48281}" dt="2020-07-22T07:50:34.840" v="1138" actId="26606"/>
          <ac:spMkLst>
            <pc:docMk/>
            <pc:sldMk cId="3770511963" sldId="272"/>
            <ac:spMk id="23" creationId="{587D26DA-9773-4A0E-B213-DDF20A1F1F27}"/>
          </ac:spMkLst>
        </pc:spChg>
        <pc:spChg chg="add del">
          <ac:chgData name="Sachin Yadav" userId="ca0628d521f7cc78" providerId="LiveId" clId="{CF1C8D69-CEF8-4AC5-A1F7-8FE872F48281}" dt="2020-07-22T07:52:18.662" v="1139" actId="26606"/>
          <ac:spMkLst>
            <pc:docMk/>
            <pc:sldMk cId="3770511963" sldId="272"/>
            <ac:spMk id="28" creationId="{1DDC3EF6-2EA5-44B3-94C7-9DDA67A127D0}"/>
          </ac:spMkLst>
        </pc:spChg>
        <pc:spChg chg="add del">
          <ac:chgData name="Sachin Yadav" userId="ca0628d521f7cc78" providerId="LiveId" clId="{CF1C8D69-CEF8-4AC5-A1F7-8FE872F48281}" dt="2020-07-22T07:52:18.662" v="1139" actId="26606"/>
          <ac:spMkLst>
            <pc:docMk/>
            <pc:sldMk cId="3770511963" sldId="272"/>
            <ac:spMk id="30" creationId="{87925A9A-E9FA-496E-9C09-7C2845E0062B}"/>
          </ac:spMkLst>
        </pc:spChg>
        <pc:spChg chg="add del">
          <ac:chgData name="Sachin Yadav" userId="ca0628d521f7cc78" providerId="LiveId" clId="{CF1C8D69-CEF8-4AC5-A1F7-8FE872F48281}" dt="2020-07-22T07:52:18.662" v="1139" actId="26606"/>
          <ac:spMkLst>
            <pc:docMk/>
            <pc:sldMk cId="3770511963" sldId="272"/>
            <ac:spMk id="32" creationId="{2073ABB4-E164-4CBF-ADFF-25552BB7913B}"/>
          </ac:spMkLst>
        </pc:spChg>
        <pc:spChg chg="add del">
          <ac:chgData name="Sachin Yadav" userId="ca0628d521f7cc78" providerId="LiveId" clId="{CF1C8D69-CEF8-4AC5-A1F7-8FE872F48281}" dt="2020-07-22T07:52:18.662" v="1139" actId="26606"/>
          <ac:spMkLst>
            <pc:docMk/>
            <pc:sldMk cId="3770511963" sldId="272"/>
            <ac:spMk id="34" creationId="{587D26DA-9773-4A0E-B213-DDF20A1F1F27}"/>
          </ac:spMkLst>
        </pc:spChg>
        <pc:spChg chg="add del">
          <ac:chgData name="Sachin Yadav" userId="ca0628d521f7cc78" providerId="LiveId" clId="{CF1C8D69-CEF8-4AC5-A1F7-8FE872F48281}" dt="2020-07-22T07:53:33.029" v="1212" actId="26606"/>
          <ac:spMkLst>
            <pc:docMk/>
            <pc:sldMk cId="3770511963" sldId="272"/>
            <ac:spMk id="39" creationId="{1DDC3EF6-2EA5-44B3-94C7-9DDA67A127D0}"/>
          </ac:spMkLst>
        </pc:spChg>
        <pc:spChg chg="add del">
          <ac:chgData name="Sachin Yadav" userId="ca0628d521f7cc78" providerId="LiveId" clId="{CF1C8D69-CEF8-4AC5-A1F7-8FE872F48281}" dt="2020-07-22T07:53:33.029" v="1212" actId="26606"/>
          <ac:spMkLst>
            <pc:docMk/>
            <pc:sldMk cId="3770511963" sldId="272"/>
            <ac:spMk id="41" creationId="{87925A9A-E9FA-496E-9C09-7C2845E0062B}"/>
          </ac:spMkLst>
        </pc:spChg>
        <pc:spChg chg="add del">
          <ac:chgData name="Sachin Yadav" userId="ca0628d521f7cc78" providerId="LiveId" clId="{CF1C8D69-CEF8-4AC5-A1F7-8FE872F48281}" dt="2020-07-22T07:53:33.029" v="1212" actId="26606"/>
          <ac:spMkLst>
            <pc:docMk/>
            <pc:sldMk cId="3770511963" sldId="272"/>
            <ac:spMk id="43" creationId="{2073ABB4-E164-4CBF-ADFF-25552BB7913B}"/>
          </ac:spMkLst>
        </pc:spChg>
        <pc:spChg chg="add del">
          <ac:chgData name="Sachin Yadav" userId="ca0628d521f7cc78" providerId="LiveId" clId="{CF1C8D69-CEF8-4AC5-A1F7-8FE872F48281}" dt="2020-07-22T07:53:33.029" v="1212" actId="26606"/>
          <ac:spMkLst>
            <pc:docMk/>
            <pc:sldMk cId="3770511963" sldId="272"/>
            <ac:spMk id="45" creationId="{0F161291-765C-4033-9E84-52C51C6A5A63}"/>
          </ac:spMkLst>
        </pc:spChg>
        <pc:spChg chg="add del">
          <ac:chgData name="Sachin Yadav" userId="ca0628d521f7cc78" providerId="LiveId" clId="{CF1C8D69-CEF8-4AC5-A1F7-8FE872F48281}" dt="2020-07-22T07:53:33.029" v="1212" actId="26606"/>
          <ac:spMkLst>
            <pc:docMk/>
            <pc:sldMk cId="3770511963" sldId="272"/>
            <ac:spMk id="47" creationId="{37F69638-8A6F-45AB-B9EC-9D8C8FC37180}"/>
          </ac:spMkLst>
        </pc:spChg>
        <pc:spChg chg="add del">
          <ac:chgData name="Sachin Yadav" userId="ca0628d521f7cc78" providerId="LiveId" clId="{CF1C8D69-CEF8-4AC5-A1F7-8FE872F48281}" dt="2020-07-22T07:53:27.367" v="1205" actId="26606"/>
          <ac:spMkLst>
            <pc:docMk/>
            <pc:sldMk cId="3770511963" sldId="272"/>
            <ac:spMk id="52" creationId="{DD651B61-325E-4E73-8445-38B0DE8AAAB6}"/>
          </ac:spMkLst>
        </pc:spChg>
        <pc:spChg chg="add del">
          <ac:chgData name="Sachin Yadav" userId="ca0628d521f7cc78" providerId="LiveId" clId="{CF1C8D69-CEF8-4AC5-A1F7-8FE872F48281}" dt="2020-07-22T07:53:27.367" v="1205" actId="26606"/>
          <ac:spMkLst>
            <pc:docMk/>
            <pc:sldMk cId="3770511963" sldId="272"/>
            <ac:spMk id="54" creationId="{B42E5253-D3AC-4AC2-B766-8B34F13C2F5E}"/>
          </ac:spMkLst>
        </pc:spChg>
        <pc:spChg chg="add del">
          <ac:chgData name="Sachin Yadav" userId="ca0628d521f7cc78" providerId="LiveId" clId="{CF1C8D69-CEF8-4AC5-A1F7-8FE872F48281}" dt="2020-07-22T07:53:27.367" v="1205" actId="26606"/>
          <ac:spMkLst>
            <pc:docMk/>
            <pc:sldMk cId="3770511963" sldId="272"/>
            <ac:spMk id="56" creationId="{10AE8D57-436A-4073-9A75-15BB5949F8B4}"/>
          </ac:spMkLst>
        </pc:spChg>
        <pc:spChg chg="add del">
          <ac:chgData name="Sachin Yadav" userId="ca0628d521f7cc78" providerId="LiveId" clId="{CF1C8D69-CEF8-4AC5-A1F7-8FE872F48281}" dt="2020-07-22T07:53:27.367" v="1205" actId="26606"/>
          <ac:spMkLst>
            <pc:docMk/>
            <pc:sldMk cId="3770511963" sldId="272"/>
            <ac:spMk id="58" creationId="{E2852671-8EB6-4EAF-8AF8-65CF3FD66456}"/>
          </ac:spMkLst>
        </pc:spChg>
        <pc:spChg chg="add del">
          <ac:chgData name="Sachin Yadav" userId="ca0628d521f7cc78" providerId="LiveId" clId="{CF1C8D69-CEF8-4AC5-A1F7-8FE872F48281}" dt="2020-07-22T07:53:27.367" v="1205" actId="26606"/>
          <ac:spMkLst>
            <pc:docMk/>
            <pc:sldMk cId="3770511963" sldId="272"/>
            <ac:spMk id="60" creationId="{26B4480E-B7FF-4481-890E-043A69AE6FE2}"/>
          </ac:spMkLst>
        </pc:spChg>
        <pc:spChg chg="add del">
          <ac:chgData name="Sachin Yadav" userId="ca0628d521f7cc78" providerId="LiveId" clId="{CF1C8D69-CEF8-4AC5-A1F7-8FE872F48281}" dt="2020-07-22T07:53:29.044" v="1207" actId="26606"/>
          <ac:spMkLst>
            <pc:docMk/>
            <pc:sldMk cId="3770511963" sldId="272"/>
            <ac:spMk id="64" creationId="{63C20DDE-67DF-47CA-B658-875EA5D810BA}"/>
          </ac:spMkLst>
        </pc:spChg>
        <pc:spChg chg="add del">
          <ac:chgData name="Sachin Yadav" userId="ca0628d521f7cc78" providerId="LiveId" clId="{CF1C8D69-CEF8-4AC5-A1F7-8FE872F48281}" dt="2020-07-22T07:53:29.044" v="1207" actId="26606"/>
          <ac:spMkLst>
            <pc:docMk/>
            <pc:sldMk cId="3770511963" sldId="272"/>
            <ac:spMk id="66" creationId="{72B4ED93-D6A4-4A1D-9CA7-A0549AB6D402}"/>
          </ac:spMkLst>
        </pc:spChg>
        <pc:spChg chg="add del">
          <ac:chgData name="Sachin Yadav" userId="ca0628d521f7cc78" providerId="LiveId" clId="{CF1C8D69-CEF8-4AC5-A1F7-8FE872F48281}" dt="2020-07-22T07:53:29.044" v="1207" actId="26606"/>
          <ac:spMkLst>
            <pc:docMk/>
            <pc:sldMk cId="3770511963" sldId="272"/>
            <ac:spMk id="67" creationId="{E6C8E6EB-4C59-429B-97E4-72A058CFC4FB}"/>
          </ac:spMkLst>
        </pc:spChg>
        <pc:spChg chg="add del">
          <ac:chgData name="Sachin Yadav" userId="ca0628d521f7cc78" providerId="LiveId" clId="{CF1C8D69-CEF8-4AC5-A1F7-8FE872F48281}" dt="2020-07-22T07:53:29.044" v="1207" actId="26606"/>
          <ac:spMkLst>
            <pc:docMk/>
            <pc:sldMk cId="3770511963" sldId="272"/>
            <ac:spMk id="68" creationId="{A9C7CFDB-8577-4539-8795-F8B34A3075B2}"/>
          </ac:spMkLst>
        </pc:spChg>
        <pc:spChg chg="add del">
          <ac:chgData name="Sachin Yadav" userId="ca0628d521f7cc78" providerId="LiveId" clId="{CF1C8D69-CEF8-4AC5-A1F7-8FE872F48281}" dt="2020-07-22T07:53:29.044" v="1207" actId="26606"/>
          <ac:spMkLst>
            <pc:docMk/>
            <pc:sldMk cId="3770511963" sldId="272"/>
            <ac:spMk id="69" creationId="{B5B90362-AFCC-46A9-B41C-A257A8C5B314}"/>
          </ac:spMkLst>
        </pc:spChg>
        <pc:spChg chg="add del">
          <ac:chgData name="Sachin Yadav" userId="ca0628d521f7cc78" providerId="LiveId" clId="{CF1C8D69-CEF8-4AC5-A1F7-8FE872F48281}" dt="2020-07-22T07:53:29.044" v="1207" actId="26606"/>
          <ac:spMkLst>
            <pc:docMk/>
            <pc:sldMk cId="3770511963" sldId="272"/>
            <ac:spMk id="70" creationId="{F71EF7F1-38BA-471D-8CD4-2A9AE8E35527}"/>
          </ac:spMkLst>
        </pc:spChg>
        <pc:spChg chg="add del">
          <ac:chgData name="Sachin Yadav" userId="ca0628d521f7cc78" providerId="LiveId" clId="{CF1C8D69-CEF8-4AC5-A1F7-8FE872F48281}" dt="2020-07-22T07:53:29.044" v="1207" actId="26606"/>
          <ac:spMkLst>
            <pc:docMk/>
            <pc:sldMk cId="3770511963" sldId="272"/>
            <ac:spMk id="71" creationId="{C0524398-BFB4-4C4A-8317-83B8729F9B26}"/>
          </ac:spMkLst>
        </pc:spChg>
        <pc:spChg chg="add del">
          <ac:chgData name="Sachin Yadav" userId="ca0628d521f7cc78" providerId="LiveId" clId="{CF1C8D69-CEF8-4AC5-A1F7-8FE872F48281}" dt="2020-07-22T07:53:29.044" v="1207" actId="26606"/>
          <ac:spMkLst>
            <pc:docMk/>
            <pc:sldMk cId="3770511963" sldId="272"/>
            <ac:spMk id="72" creationId="{386191B5-2583-4B3E-B008-3E5A37614715}"/>
          </ac:spMkLst>
        </pc:spChg>
        <pc:spChg chg="add del">
          <ac:chgData name="Sachin Yadav" userId="ca0628d521f7cc78" providerId="LiveId" clId="{CF1C8D69-CEF8-4AC5-A1F7-8FE872F48281}" dt="2020-07-22T07:53:29.044" v="1207" actId="26606"/>
          <ac:spMkLst>
            <pc:docMk/>
            <pc:sldMk cId="3770511963" sldId="272"/>
            <ac:spMk id="73" creationId="{295C4DB5-1B45-490F-A51B-23C9B9A433C2}"/>
          </ac:spMkLst>
        </pc:spChg>
        <pc:spChg chg="add del">
          <ac:chgData name="Sachin Yadav" userId="ca0628d521f7cc78" providerId="LiveId" clId="{CF1C8D69-CEF8-4AC5-A1F7-8FE872F48281}" dt="2020-07-22T07:53:30.015" v="1209" actId="26606"/>
          <ac:spMkLst>
            <pc:docMk/>
            <pc:sldMk cId="3770511963" sldId="272"/>
            <ac:spMk id="75" creationId="{E6C8E6EB-4C59-429B-97E4-72A058CFC4FB}"/>
          </ac:spMkLst>
        </pc:spChg>
        <pc:spChg chg="add del">
          <ac:chgData name="Sachin Yadav" userId="ca0628d521f7cc78" providerId="LiveId" clId="{CF1C8D69-CEF8-4AC5-A1F7-8FE872F48281}" dt="2020-07-22T07:53:30.015" v="1209" actId="26606"/>
          <ac:spMkLst>
            <pc:docMk/>
            <pc:sldMk cId="3770511963" sldId="272"/>
            <ac:spMk id="76" creationId="{B5B90362-AFCC-46A9-B41C-A257A8C5B314}"/>
          </ac:spMkLst>
        </pc:spChg>
        <pc:spChg chg="add del">
          <ac:chgData name="Sachin Yadav" userId="ca0628d521f7cc78" providerId="LiveId" clId="{CF1C8D69-CEF8-4AC5-A1F7-8FE872F48281}" dt="2020-07-22T07:53:30.015" v="1209" actId="26606"/>
          <ac:spMkLst>
            <pc:docMk/>
            <pc:sldMk cId="3770511963" sldId="272"/>
            <ac:spMk id="77" creationId="{F71EF7F1-38BA-471D-8CD4-2A9AE8E35527}"/>
          </ac:spMkLst>
        </pc:spChg>
        <pc:spChg chg="add del">
          <ac:chgData name="Sachin Yadav" userId="ca0628d521f7cc78" providerId="LiveId" clId="{CF1C8D69-CEF8-4AC5-A1F7-8FE872F48281}" dt="2020-07-22T07:53:30.015" v="1209" actId="26606"/>
          <ac:spMkLst>
            <pc:docMk/>
            <pc:sldMk cId="3770511963" sldId="272"/>
            <ac:spMk id="78" creationId="{C0524398-BFB4-4C4A-8317-83B8729F9B26}"/>
          </ac:spMkLst>
        </pc:spChg>
        <pc:spChg chg="add del">
          <ac:chgData name="Sachin Yadav" userId="ca0628d521f7cc78" providerId="LiveId" clId="{CF1C8D69-CEF8-4AC5-A1F7-8FE872F48281}" dt="2020-07-22T07:53:30.015" v="1209" actId="26606"/>
          <ac:spMkLst>
            <pc:docMk/>
            <pc:sldMk cId="3770511963" sldId="272"/>
            <ac:spMk id="79" creationId="{42D4960A-896E-4F6B-BF65-B4662AC9DEB6}"/>
          </ac:spMkLst>
        </pc:spChg>
        <pc:spChg chg="add del">
          <ac:chgData name="Sachin Yadav" userId="ca0628d521f7cc78" providerId="LiveId" clId="{CF1C8D69-CEF8-4AC5-A1F7-8FE872F48281}" dt="2020-07-22T07:53:30.015" v="1209" actId="26606"/>
          <ac:spMkLst>
            <pc:docMk/>
            <pc:sldMk cId="3770511963" sldId="272"/>
            <ac:spMk id="80" creationId="{5684944A-8803-462C-84C5-4576C56A7758}"/>
          </ac:spMkLst>
        </pc:spChg>
        <pc:spChg chg="add del">
          <ac:chgData name="Sachin Yadav" userId="ca0628d521f7cc78" providerId="LiveId" clId="{CF1C8D69-CEF8-4AC5-A1F7-8FE872F48281}" dt="2020-07-22T07:53:30.015" v="1209" actId="26606"/>
          <ac:spMkLst>
            <pc:docMk/>
            <pc:sldMk cId="3770511963" sldId="272"/>
            <ac:spMk id="81" creationId="{E07F3B49-8C20-42F5-831D-59306D05F667}"/>
          </ac:spMkLst>
        </pc:spChg>
        <pc:spChg chg="add del">
          <ac:chgData name="Sachin Yadav" userId="ca0628d521f7cc78" providerId="LiveId" clId="{CF1C8D69-CEF8-4AC5-A1F7-8FE872F48281}" dt="2020-07-22T07:53:33.018" v="1211" actId="26606"/>
          <ac:spMkLst>
            <pc:docMk/>
            <pc:sldMk cId="3770511963" sldId="272"/>
            <ac:spMk id="83" creationId="{E6C8E6EB-4C59-429B-97E4-72A058CFC4FB}"/>
          </ac:spMkLst>
        </pc:spChg>
        <pc:spChg chg="add del">
          <ac:chgData name="Sachin Yadav" userId="ca0628d521f7cc78" providerId="LiveId" clId="{CF1C8D69-CEF8-4AC5-A1F7-8FE872F48281}" dt="2020-07-22T07:53:33.018" v="1211" actId="26606"/>
          <ac:spMkLst>
            <pc:docMk/>
            <pc:sldMk cId="3770511963" sldId="272"/>
            <ac:spMk id="84" creationId="{B5B90362-AFCC-46A9-B41C-A257A8C5B314}"/>
          </ac:spMkLst>
        </pc:spChg>
        <pc:spChg chg="add del">
          <ac:chgData name="Sachin Yadav" userId="ca0628d521f7cc78" providerId="LiveId" clId="{CF1C8D69-CEF8-4AC5-A1F7-8FE872F48281}" dt="2020-07-22T07:53:33.018" v="1211" actId="26606"/>
          <ac:spMkLst>
            <pc:docMk/>
            <pc:sldMk cId="3770511963" sldId="272"/>
            <ac:spMk id="85" creationId="{F71EF7F1-38BA-471D-8CD4-2A9AE8E35527}"/>
          </ac:spMkLst>
        </pc:spChg>
        <pc:spChg chg="add del">
          <ac:chgData name="Sachin Yadav" userId="ca0628d521f7cc78" providerId="LiveId" clId="{CF1C8D69-CEF8-4AC5-A1F7-8FE872F48281}" dt="2020-07-22T07:53:33.018" v="1211" actId="26606"/>
          <ac:spMkLst>
            <pc:docMk/>
            <pc:sldMk cId="3770511963" sldId="272"/>
            <ac:spMk id="86" creationId="{C0524398-BFB4-4C4A-8317-83B8729F9B26}"/>
          </ac:spMkLst>
        </pc:spChg>
        <pc:spChg chg="add del">
          <ac:chgData name="Sachin Yadav" userId="ca0628d521f7cc78" providerId="LiveId" clId="{CF1C8D69-CEF8-4AC5-A1F7-8FE872F48281}" dt="2020-07-22T07:53:33.018" v="1211" actId="26606"/>
          <ac:spMkLst>
            <pc:docMk/>
            <pc:sldMk cId="3770511963" sldId="272"/>
            <ac:spMk id="87" creationId="{7CA59BF9-6B4A-4513-A761-F0F7B765124B}"/>
          </ac:spMkLst>
        </pc:spChg>
        <pc:spChg chg="add del">
          <ac:chgData name="Sachin Yadav" userId="ca0628d521f7cc78" providerId="LiveId" clId="{CF1C8D69-CEF8-4AC5-A1F7-8FE872F48281}" dt="2020-07-22T07:53:33.018" v="1211" actId="26606"/>
          <ac:spMkLst>
            <pc:docMk/>
            <pc:sldMk cId="3770511963" sldId="272"/>
            <ac:spMk id="88" creationId="{98C949DA-AD3D-4D8C-8B43-091F8E8B2735}"/>
          </ac:spMkLst>
        </pc:spChg>
        <pc:spChg chg="add del">
          <ac:chgData name="Sachin Yadav" userId="ca0628d521f7cc78" providerId="LiveId" clId="{CF1C8D69-CEF8-4AC5-A1F7-8FE872F48281}" dt="2020-07-22T07:53:33.018" v="1211" actId="26606"/>
          <ac:spMkLst>
            <pc:docMk/>
            <pc:sldMk cId="3770511963" sldId="272"/>
            <ac:spMk id="89" creationId="{B3AAE564-1BB5-4C9F-815D-432D99AFB2FD}"/>
          </ac:spMkLst>
        </pc:spChg>
        <pc:spChg chg="add del">
          <ac:chgData name="Sachin Yadav" userId="ca0628d521f7cc78" providerId="LiveId" clId="{CF1C8D69-CEF8-4AC5-A1F7-8FE872F48281}" dt="2020-07-22T07:53:33.018" v="1211" actId="26606"/>
          <ac:spMkLst>
            <pc:docMk/>
            <pc:sldMk cId="3770511963" sldId="272"/>
            <ac:spMk id="90" creationId="{6DB34C8E-19EE-4246-8A53-5C278DB44541}"/>
          </ac:spMkLst>
        </pc:spChg>
        <pc:spChg chg="add del">
          <ac:chgData name="Sachin Yadav" userId="ca0628d521f7cc78" providerId="LiveId" clId="{CF1C8D69-CEF8-4AC5-A1F7-8FE872F48281}" dt="2020-07-22T07:53:33.018" v="1211" actId="26606"/>
          <ac:spMkLst>
            <pc:docMk/>
            <pc:sldMk cId="3770511963" sldId="272"/>
            <ac:spMk id="91" creationId="{CF766FAB-51B8-4B1C-A418-CDF2F6C0F141}"/>
          </ac:spMkLst>
        </pc:spChg>
        <pc:spChg chg="add">
          <ac:chgData name="Sachin Yadav" userId="ca0628d521f7cc78" providerId="LiveId" clId="{CF1C8D69-CEF8-4AC5-A1F7-8FE872F48281}" dt="2020-07-22T07:53:33.029" v="1212" actId="26606"/>
          <ac:spMkLst>
            <pc:docMk/>
            <pc:sldMk cId="3770511963" sldId="272"/>
            <ac:spMk id="93" creationId="{DD651B61-325E-4E73-8445-38B0DE8AAAB6}"/>
          </ac:spMkLst>
        </pc:spChg>
        <pc:spChg chg="add">
          <ac:chgData name="Sachin Yadav" userId="ca0628d521f7cc78" providerId="LiveId" clId="{CF1C8D69-CEF8-4AC5-A1F7-8FE872F48281}" dt="2020-07-22T07:53:33.029" v="1212" actId="26606"/>
          <ac:spMkLst>
            <pc:docMk/>
            <pc:sldMk cId="3770511963" sldId="272"/>
            <ac:spMk id="94" creationId="{B42E5253-D3AC-4AC2-B766-8B34F13C2F5E}"/>
          </ac:spMkLst>
        </pc:spChg>
        <pc:spChg chg="add">
          <ac:chgData name="Sachin Yadav" userId="ca0628d521f7cc78" providerId="LiveId" clId="{CF1C8D69-CEF8-4AC5-A1F7-8FE872F48281}" dt="2020-07-22T07:53:33.029" v="1212" actId="26606"/>
          <ac:spMkLst>
            <pc:docMk/>
            <pc:sldMk cId="3770511963" sldId="272"/>
            <ac:spMk id="95" creationId="{10AE8D57-436A-4073-9A75-15BB5949F8B4}"/>
          </ac:spMkLst>
        </pc:spChg>
        <pc:spChg chg="add">
          <ac:chgData name="Sachin Yadav" userId="ca0628d521f7cc78" providerId="LiveId" clId="{CF1C8D69-CEF8-4AC5-A1F7-8FE872F48281}" dt="2020-07-22T07:53:33.029" v="1212" actId="26606"/>
          <ac:spMkLst>
            <pc:docMk/>
            <pc:sldMk cId="3770511963" sldId="272"/>
            <ac:spMk id="96" creationId="{E2852671-8EB6-4EAF-8AF8-65CF3FD66456}"/>
          </ac:spMkLst>
        </pc:spChg>
        <pc:spChg chg="add">
          <ac:chgData name="Sachin Yadav" userId="ca0628d521f7cc78" providerId="LiveId" clId="{CF1C8D69-CEF8-4AC5-A1F7-8FE872F48281}" dt="2020-07-22T07:53:33.029" v="1212" actId="26606"/>
          <ac:spMkLst>
            <pc:docMk/>
            <pc:sldMk cId="3770511963" sldId="272"/>
            <ac:spMk id="97" creationId="{26B4480E-B7FF-4481-890E-043A69AE6FE2}"/>
          </ac:spMkLst>
        </pc:spChg>
        <pc:grpChg chg="add del">
          <ac:chgData name="Sachin Yadav" userId="ca0628d521f7cc78" providerId="LiveId" clId="{CF1C8D69-CEF8-4AC5-A1F7-8FE872F48281}" dt="2020-07-22T07:53:27.367" v="1205" actId="26606"/>
          <ac:grpSpMkLst>
            <pc:docMk/>
            <pc:sldMk cId="3770511963" sldId="272"/>
            <ac:grpSpMk id="62" creationId="{79394E1F-0B5F-497D-B2A6-8383A2A54834}"/>
          </ac:grpSpMkLst>
        </pc:grpChg>
        <pc:grpChg chg="add">
          <ac:chgData name="Sachin Yadav" userId="ca0628d521f7cc78" providerId="LiveId" clId="{CF1C8D69-CEF8-4AC5-A1F7-8FE872F48281}" dt="2020-07-22T07:53:33.029" v="1212" actId="26606"/>
          <ac:grpSpMkLst>
            <pc:docMk/>
            <pc:sldMk cId="3770511963" sldId="272"/>
            <ac:grpSpMk id="98" creationId="{79394E1F-0B5F-497D-B2A6-8383A2A54834}"/>
          </ac:grpSpMkLst>
        </pc:grpChg>
        <pc:picChg chg="add del mod">
          <ac:chgData name="Sachin Yadav" userId="ca0628d521f7cc78" providerId="LiveId" clId="{CF1C8D69-CEF8-4AC5-A1F7-8FE872F48281}" dt="2020-07-22T07:50:15.008" v="1134" actId="478"/>
          <ac:picMkLst>
            <pc:docMk/>
            <pc:sldMk cId="3770511963" sldId="272"/>
            <ac:picMk id="5" creationId="{D8C184A5-FDC1-4164-97AF-1F2F4826006D}"/>
          </ac:picMkLst>
        </pc:picChg>
        <pc:picChg chg="add mod ord">
          <ac:chgData name="Sachin Yadav" userId="ca0628d521f7cc78" providerId="LiveId" clId="{CF1C8D69-CEF8-4AC5-A1F7-8FE872F48281}" dt="2020-07-22T07:53:33.029" v="1212" actId="26606"/>
          <ac:picMkLst>
            <pc:docMk/>
            <pc:sldMk cId="3770511963" sldId="272"/>
            <ac:picMk id="7" creationId="{738356F0-01B5-409C-B330-208BE9C3C1F2}"/>
          </ac:picMkLst>
        </pc:picChg>
      </pc:sldChg>
      <pc:sldChg chg="addSp delSp modSp new mod ord setBg setClrOvrMap">
        <pc:chgData name="Sachin Yadav" userId="ca0628d521f7cc78" providerId="LiveId" clId="{CF1C8D69-CEF8-4AC5-A1F7-8FE872F48281}" dt="2020-07-22T07:57:11.357" v="1244"/>
        <pc:sldMkLst>
          <pc:docMk/>
          <pc:sldMk cId="1499968898" sldId="273"/>
        </pc:sldMkLst>
        <pc:spChg chg="mod ord">
          <ac:chgData name="Sachin Yadav" userId="ca0628d521f7cc78" providerId="LiveId" clId="{CF1C8D69-CEF8-4AC5-A1F7-8FE872F48281}" dt="2020-07-22T07:55:37.854" v="1235" actId="26606"/>
          <ac:spMkLst>
            <pc:docMk/>
            <pc:sldMk cId="1499968898" sldId="273"/>
            <ac:spMk id="2" creationId="{E9DE7490-00BB-4CA3-A142-32D284B6AC8A}"/>
          </ac:spMkLst>
        </pc:spChg>
        <pc:spChg chg="add del">
          <ac:chgData name="Sachin Yadav" userId="ca0628d521f7cc78" providerId="LiveId" clId="{CF1C8D69-CEF8-4AC5-A1F7-8FE872F48281}" dt="2020-07-22T07:55:31.987" v="1230" actId="478"/>
          <ac:spMkLst>
            <pc:docMk/>
            <pc:sldMk cId="1499968898" sldId="273"/>
            <ac:spMk id="3" creationId="{ED8AC551-BF3F-4603-AB3F-8A9BD14DEB7B}"/>
          </ac:spMkLst>
        </pc:spChg>
        <pc:spChg chg="add del">
          <ac:chgData name="Sachin Yadav" userId="ca0628d521f7cc78" providerId="LiveId" clId="{CF1C8D69-CEF8-4AC5-A1F7-8FE872F48281}" dt="2020-07-22T07:55:13.081" v="1222" actId="26606"/>
          <ac:spMkLst>
            <pc:docMk/>
            <pc:sldMk cId="1499968898" sldId="273"/>
            <ac:spMk id="9" creationId="{E6C8E6EB-4C59-429B-97E4-72A058CFC4FB}"/>
          </ac:spMkLst>
        </pc:spChg>
        <pc:spChg chg="add del">
          <ac:chgData name="Sachin Yadav" userId="ca0628d521f7cc78" providerId="LiveId" clId="{CF1C8D69-CEF8-4AC5-A1F7-8FE872F48281}" dt="2020-07-22T07:55:13.081" v="1222" actId="26606"/>
          <ac:spMkLst>
            <pc:docMk/>
            <pc:sldMk cId="1499968898" sldId="273"/>
            <ac:spMk id="11" creationId="{B5B90362-AFCC-46A9-B41C-A257A8C5B314}"/>
          </ac:spMkLst>
        </pc:spChg>
        <pc:spChg chg="add del">
          <ac:chgData name="Sachin Yadav" userId="ca0628d521f7cc78" providerId="LiveId" clId="{CF1C8D69-CEF8-4AC5-A1F7-8FE872F48281}" dt="2020-07-22T07:55:13.081" v="1222" actId="26606"/>
          <ac:spMkLst>
            <pc:docMk/>
            <pc:sldMk cId="1499968898" sldId="273"/>
            <ac:spMk id="13" creationId="{F71EF7F1-38BA-471D-8CD4-2A9AE8E35527}"/>
          </ac:spMkLst>
        </pc:spChg>
        <pc:spChg chg="add del">
          <ac:chgData name="Sachin Yadav" userId="ca0628d521f7cc78" providerId="LiveId" clId="{CF1C8D69-CEF8-4AC5-A1F7-8FE872F48281}" dt="2020-07-22T07:55:13.081" v="1222" actId="26606"/>
          <ac:spMkLst>
            <pc:docMk/>
            <pc:sldMk cId="1499968898" sldId="273"/>
            <ac:spMk id="15" creationId="{C0524398-BFB4-4C4A-8317-83B8729F9B26}"/>
          </ac:spMkLst>
        </pc:spChg>
        <pc:spChg chg="add del">
          <ac:chgData name="Sachin Yadav" userId="ca0628d521f7cc78" providerId="LiveId" clId="{CF1C8D69-CEF8-4AC5-A1F7-8FE872F48281}" dt="2020-07-22T07:55:13.081" v="1222" actId="26606"/>
          <ac:spMkLst>
            <pc:docMk/>
            <pc:sldMk cId="1499968898" sldId="273"/>
            <ac:spMk id="17" creationId="{E08D4B6A-8113-4DFB-B82E-B60CAC8E0A50}"/>
          </ac:spMkLst>
        </pc:spChg>
        <pc:spChg chg="add del">
          <ac:chgData name="Sachin Yadav" userId="ca0628d521f7cc78" providerId="LiveId" clId="{CF1C8D69-CEF8-4AC5-A1F7-8FE872F48281}" dt="2020-07-22T07:55:13.081" v="1222" actId="26606"/>
          <ac:spMkLst>
            <pc:docMk/>
            <pc:sldMk cId="1499968898" sldId="273"/>
            <ac:spMk id="19" creationId="{9822E561-F97C-4CBB-A9A6-A6BF6317BC84}"/>
          </ac:spMkLst>
        </pc:spChg>
        <pc:spChg chg="add del">
          <ac:chgData name="Sachin Yadav" userId="ca0628d521f7cc78" providerId="LiveId" clId="{CF1C8D69-CEF8-4AC5-A1F7-8FE872F48281}" dt="2020-07-22T07:55:13.081" v="1222" actId="26606"/>
          <ac:spMkLst>
            <pc:docMk/>
            <pc:sldMk cId="1499968898" sldId="273"/>
            <ac:spMk id="21" creationId="{B01B0E58-A5C8-4CDA-A2E0-35DF94E59857}"/>
          </ac:spMkLst>
        </pc:spChg>
        <pc:spChg chg="add del">
          <ac:chgData name="Sachin Yadav" userId="ca0628d521f7cc78" providerId="LiveId" clId="{CF1C8D69-CEF8-4AC5-A1F7-8FE872F48281}" dt="2020-07-22T07:55:27.953" v="1228" actId="26606"/>
          <ac:spMkLst>
            <pc:docMk/>
            <pc:sldMk cId="1499968898" sldId="273"/>
            <ac:spMk id="23" creationId="{DD651B61-325E-4E73-8445-38B0DE8AAAB6}"/>
          </ac:spMkLst>
        </pc:spChg>
        <pc:spChg chg="add del">
          <ac:chgData name="Sachin Yadav" userId="ca0628d521f7cc78" providerId="LiveId" clId="{CF1C8D69-CEF8-4AC5-A1F7-8FE872F48281}" dt="2020-07-22T07:55:27.953" v="1228" actId="26606"/>
          <ac:spMkLst>
            <pc:docMk/>
            <pc:sldMk cId="1499968898" sldId="273"/>
            <ac:spMk id="24" creationId="{B42E5253-D3AC-4AC2-B766-8B34F13C2F5E}"/>
          </ac:spMkLst>
        </pc:spChg>
        <pc:spChg chg="add del">
          <ac:chgData name="Sachin Yadav" userId="ca0628d521f7cc78" providerId="LiveId" clId="{CF1C8D69-CEF8-4AC5-A1F7-8FE872F48281}" dt="2020-07-22T07:55:27.953" v="1228" actId="26606"/>
          <ac:spMkLst>
            <pc:docMk/>
            <pc:sldMk cId="1499968898" sldId="273"/>
            <ac:spMk id="25" creationId="{10AE8D57-436A-4073-9A75-15BB5949F8B4}"/>
          </ac:spMkLst>
        </pc:spChg>
        <pc:spChg chg="add del">
          <ac:chgData name="Sachin Yadav" userId="ca0628d521f7cc78" providerId="LiveId" clId="{CF1C8D69-CEF8-4AC5-A1F7-8FE872F48281}" dt="2020-07-22T07:55:27.953" v="1228" actId="26606"/>
          <ac:spMkLst>
            <pc:docMk/>
            <pc:sldMk cId="1499968898" sldId="273"/>
            <ac:spMk id="26" creationId="{E2852671-8EB6-4EAF-8AF8-65CF3FD66456}"/>
          </ac:spMkLst>
        </pc:spChg>
        <pc:spChg chg="add del">
          <ac:chgData name="Sachin Yadav" userId="ca0628d521f7cc78" providerId="LiveId" clId="{CF1C8D69-CEF8-4AC5-A1F7-8FE872F48281}" dt="2020-07-22T07:55:27.953" v="1228" actId="26606"/>
          <ac:spMkLst>
            <pc:docMk/>
            <pc:sldMk cId="1499968898" sldId="273"/>
            <ac:spMk id="27" creationId="{26B4480E-B7FF-4481-890E-043A69AE6FE2}"/>
          </ac:spMkLst>
        </pc:spChg>
        <pc:spChg chg="add del">
          <ac:chgData name="Sachin Yadav" userId="ca0628d521f7cc78" providerId="LiveId" clId="{CF1C8D69-CEF8-4AC5-A1F7-8FE872F48281}" dt="2020-07-22T07:55:37.845" v="1234" actId="26606"/>
          <ac:spMkLst>
            <pc:docMk/>
            <pc:sldMk cId="1499968898" sldId="273"/>
            <ac:spMk id="29" creationId="{B5B90362-AFCC-46A9-B41C-A257A8C5B314}"/>
          </ac:spMkLst>
        </pc:spChg>
        <pc:spChg chg="add del">
          <ac:chgData name="Sachin Yadav" userId="ca0628d521f7cc78" providerId="LiveId" clId="{CF1C8D69-CEF8-4AC5-A1F7-8FE872F48281}" dt="2020-07-22T07:55:37.845" v="1234" actId="26606"/>
          <ac:spMkLst>
            <pc:docMk/>
            <pc:sldMk cId="1499968898" sldId="273"/>
            <ac:spMk id="30" creationId="{E6C8E6EB-4C59-429B-97E4-72A058CFC4FB}"/>
          </ac:spMkLst>
        </pc:spChg>
        <pc:spChg chg="add del">
          <ac:chgData name="Sachin Yadav" userId="ca0628d521f7cc78" providerId="LiveId" clId="{CF1C8D69-CEF8-4AC5-A1F7-8FE872F48281}" dt="2020-07-22T07:55:37.845" v="1234" actId="26606"/>
          <ac:spMkLst>
            <pc:docMk/>
            <pc:sldMk cId="1499968898" sldId="273"/>
            <ac:spMk id="31" creationId="{F71EF7F1-38BA-471D-8CD4-2A9AE8E35527}"/>
          </ac:spMkLst>
        </pc:spChg>
        <pc:spChg chg="add del">
          <ac:chgData name="Sachin Yadav" userId="ca0628d521f7cc78" providerId="LiveId" clId="{CF1C8D69-CEF8-4AC5-A1F7-8FE872F48281}" dt="2020-07-22T07:55:37.845" v="1234" actId="26606"/>
          <ac:spMkLst>
            <pc:docMk/>
            <pc:sldMk cId="1499968898" sldId="273"/>
            <ac:spMk id="33" creationId="{C0524398-BFB4-4C4A-8317-83B8729F9B26}"/>
          </ac:spMkLst>
        </pc:spChg>
        <pc:spChg chg="add del">
          <ac:chgData name="Sachin Yadav" userId="ca0628d521f7cc78" providerId="LiveId" clId="{CF1C8D69-CEF8-4AC5-A1F7-8FE872F48281}" dt="2020-07-22T07:55:37.845" v="1234" actId="26606"/>
          <ac:spMkLst>
            <pc:docMk/>
            <pc:sldMk cId="1499968898" sldId="273"/>
            <ac:spMk id="35" creationId="{386191B5-2583-4B3E-B008-3E5A37614715}"/>
          </ac:spMkLst>
        </pc:spChg>
        <pc:spChg chg="add del">
          <ac:chgData name="Sachin Yadav" userId="ca0628d521f7cc78" providerId="LiveId" clId="{CF1C8D69-CEF8-4AC5-A1F7-8FE872F48281}" dt="2020-07-22T07:55:37.845" v="1234" actId="26606"/>
          <ac:spMkLst>
            <pc:docMk/>
            <pc:sldMk cId="1499968898" sldId="273"/>
            <ac:spMk id="37" creationId="{295C4DB5-1B45-490F-A51B-23C9B9A433C2}"/>
          </ac:spMkLst>
        </pc:spChg>
        <pc:spChg chg="add del">
          <ac:chgData name="Sachin Yadav" userId="ca0628d521f7cc78" providerId="LiveId" clId="{CF1C8D69-CEF8-4AC5-A1F7-8FE872F48281}" dt="2020-07-22T07:55:37.845" v="1234" actId="26606"/>
          <ac:spMkLst>
            <pc:docMk/>
            <pc:sldMk cId="1499968898" sldId="273"/>
            <ac:spMk id="39" creationId="{63C20DDE-67DF-47CA-B658-875EA5D810BA}"/>
          </ac:spMkLst>
        </pc:spChg>
        <pc:spChg chg="add del">
          <ac:chgData name="Sachin Yadav" userId="ca0628d521f7cc78" providerId="LiveId" clId="{CF1C8D69-CEF8-4AC5-A1F7-8FE872F48281}" dt="2020-07-22T07:55:37.845" v="1234" actId="26606"/>
          <ac:spMkLst>
            <pc:docMk/>
            <pc:sldMk cId="1499968898" sldId="273"/>
            <ac:spMk id="41" creationId="{72B4ED93-D6A4-4A1D-9CA7-A0549AB6D402}"/>
          </ac:spMkLst>
        </pc:spChg>
        <pc:spChg chg="add del">
          <ac:chgData name="Sachin Yadav" userId="ca0628d521f7cc78" providerId="LiveId" clId="{CF1C8D69-CEF8-4AC5-A1F7-8FE872F48281}" dt="2020-07-22T07:55:37.845" v="1234" actId="26606"/>
          <ac:spMkLst>
            <pc:docMk/>
            <pc:sldMk cId="1499968898" sldId="273"/>
            <ac:spMk id="43" creationId="{A9C7CFDB-8577-4539-8795-F8B34A3075B2}"/>
          </ac:spMkLst>
        </pc:spChg>
        <pc:spChg chg="add del">
          <ac:chgData name="Sachin Yadav" userId="ca0628d521f7cc78" providerId="LiveId" clId="{CF1C8D69-CEF8-4AC5-A1F7-8FE872F48281}" dt="2020-07-22T07:55:59.028" v="1237" actId="26606"/>
          <ac:spMkLst>
            <pc:docMk/>
            <pc:sldMk cId="1499968898" sldId="273"/>
            <ac:spMk id="45" creationId="{DD651B61-325E-4E73-8445-38B0DE8AAAB6}"/>
          </ac:spMkLst>
        </pc:spChg>
        <pc:spChg chg="add del">
          <ac:chgData name="Sachin Yadav" userId="ca0628d521f7cc78" providerId="LiveId" clId="{CF1C8D69-CEF8-4AC5-A1F7-8FE872F48281}" dt="2020-07-22T07:55:59.028" v="1237" actId="26606"/>
          <ac:spMkLst>
            <pc:docMk/>
            <pc:sldMk cId="1499968898" sldId="273"/>
            <ac:spMk id="46" creationId="{B42E5253-D3AC-4AC2-B766-8B34F13C2F5E}"/>
          </ac:spMkLst>
        </pc:spChg>
        <pc:spChg chg="add del">
          <ac:chgData name="Sachin Yadav" userId="ca0628d521f7cc78" providerId="LiveId" clId="{CF1C8D69-CEF8-4AC5-A1F7-8FE872F48281}" dt="2020-07-22T07:55:59.028" v="1237" actId="26606"/>
          <ac:spMkLst>
            <pc:docMk/>
            <pc:sldMk cId="1499968898" sldId="273"/>
            <ac:spMk id="47" creationId="{10AE8D57-436A-4073-9A75-15BB5949F8B4}"/>
          </ac:spMkLst>
        </pc:spChg>
        <pc:spChg chg="add del">
          <ac:chgData name="Sachin Yadav" userId="ca0628d521f7cc78" providerId="LiveId" clId="{CF1C8D69-CEF8-4AC5-A1F7-8FE872F48281}" dt="2020-07-22T07:55:59.028" v="1237" actId="26606"/>
          <ac:spMkLst>
            <pc:docMk/>
            <pc:sldMk cId="1499968898" sldId="273"/>
            <ac:spMk id="48" creationId="{E2852671-8EB6-4EAF-8AF8-65CF3FD66456}"/>
          </ac:spMkLst>
        </pc:spChg>
        <pc:spChg chg="add del">
          <ac:chgData name="Sachin Yadav" userId="ca0628d521f7cc78" providerId="LiveId" clId="{CF1C8D69-CEF8-4AC5-A1F7-8FE872F48281}" dt="2020-07-22T07:55:59.028" v="1237" actId="26606"/>
          <ac:spMkLst>
            <pc:docMk/>
            <pc:sldMk cId="1499968898" sldId="273"/>
            <ac:spMk id="49" creationId="{26B4480E-B7FF-4481-890E-043A69AE6FE2}"/>
          </ac:spMkLst>
        </pc:spChg>
        <pc:spChg chg="add">
          <ac:chgData name="Sachin Yadav" userId="ca0628d521f7cc78" providerId="LiveId" clId="{CF1C8D69-CEF8-4AC5-A1F7-8FE872F48281}" dt="2020-07-22T07:55:59.028" v="1237" actId="26606"/>
          <ac:spMkLst>
            <pc:docMk/>
            <pc:sldMk cId="1499968898" sldId="273"/>
            <ac:spMk id="56" creationId="{DD651B61-325E-4E73-8445-38B0DE8AAAB6}"/>
          </ac:spMkLst>
        </pc:spChg>
        <pc:spChg chg="add">
          <ac:chgData name="Sachin Yadav" userId="ca0628d521f7cc78" providerId="LiveId" clId="{CF1C8D69-CEF8-4AC5-A1F7-8FE872F48281}" dt="2020-07-22T07:55:59.028" v="1237" actId="26606"/>
          <ac:spMkLst>
            <pc:docMk/>
            <pc:sldMk cId="1499968898" sldId="273"/>
            <ac:spMk id="58" creationId="{B42E5253-D3AC-4AC2-B766-8B34F13C2F5E}"/>
          </ac:spMkLst>
        </pc:spChg>
        <pc:spChg chg="add">
          <ac:chgData name="Sachin Yadav" userId="ca0628d521f7cc78" providerId="LiveId" clId="{CF1C8D69-CEF8-4AC5-A1F7-8FE872F48281}" dt="2020-07-22T07:55:59.028" v="1237" actId="26606"/>
          <ac:spMkLst>
            <pc:docMk/>
            <pc:sldMk cId="1499968898" sldId="273"/>
            <ac:spMk id="60" creationId="{10AE8D57-436A-4073-9A75-15BB5949F8B4}"/>
          </ac:spMkLst>
        </pc:spChg>
        <pc:spChg chg="add">
          <ac:chgData name="Sachin Yadav" userId="ca0628d521f7cc78" providerId="LiveId" clId="{CF1C8D69-CEF8-4AC5-A1F7-8FE872F48281}" dt="2020-07-22T07:55:59.028" v="1237" actId="26606"/>
          <ac:spMkLst>
            <pc:docMk/>
            <pc:sldMk cId="1499968898" sldId="273"/>
            <ac:spMk id="62" creationId="{E2852671-8EB6-4EAF-8AF8-65CF3FD66456}"/>
          </ac:spMkLst>
        </pc:spChg>
        <pc:spChg chg="add">
          <ac:chgData name="Sachin Yadav" userId="ca0628d521f7cc78" providerId="LiveId" clId="{CF1C8D69-CEF8-4AC5-A1F7-8FE872F48281}" dt="2020-07-22T07:55:59.028" v="1237" actId="26606"/>
          <ac:spMkLst>
            <pc:docMk/>
            <pc:sldMk cId="1499968898" sldId="273"/>
            <ac:spMk id="64" creationId="{26B4480E-B7FF-4481-890E-043A69AE6FE2}"/>
          </ac:spMkLst>
        </pc:spChg>
        <pc:grpChg chg="add del">
          <ac:chgData name="Sachin Yadav" userId="ca0628d521f7cc78" providerId="LiveId" clId="{CF1C8D69-CEF8-4AC5-A1F7-8FE872F48281}" dt="2020-07-22T07:55:27.953" v="1228" actId="26606"/>
          <ac:grpSpMkLst>
            <pc:docMk/>
            <pc:sldMk cId="1499968898" sldId="273"/>
            <ac:grpSpMk id="28" creationId="{79394E1F-0B5F-497D-B2A6-8383A2A54834}"/>
          </ac:grpSpMkLst>
        </pc:grpChg>
        <pc:grpChg chg="add del">
          <ac:chgData name="Sachin Yadav" userId="ca0628d521f7cc78" providerId="LiveId" clId="{CF1C8D69-CEF8-4AC5-A1F7-8FE872F48281}" dt="2020-07-22T07:55:59.028" v="1237" actId="26606"/>
          <ac:grpSpMkLst>
            <pc:docMk/>
            <pc:sldMk cId="1499968898" sldId="273"/>
            <ac:grpSpMk id="50" creationId="{79394E1F-0B5F-497D-B2A6-8383A2A54834}"/>
          </ac:grpSpMkLst>
        </pc:grpChg>
        <pc:grpChg chg="add">
          <ac:chgData name="Sachin Yadav" userId="ca0628d521f7cc78" providerId="LiveId" clId="{CF1C8D69-CEF8-4AC5-A1F7-8FE872F48281}" dt="2020-07-22T07:55:59.028" v="1237" actId="26606"/>
          <ac:grpSpMkLst>
            <pc:docMk/>
            <pc:sldMk cId="1499968898" sldId="273"/>
            <ac:grpSpMk id="66" creationId="{79394E1F-0B5F-497D-B2A6-8383A2A54834}"/>
          </ac:grpSpMkLst>
        </pc:grpChg>
        <pc:picChg chg="add del mod">
          <ac:chgData name="Sachin Yadav" userId="ca0628d521f7cc78" providerId="LiveId" clId="{CF1C8D69-CEF8-4AC5-A1F7-8FE872F48281}" dt="2020-07-22T07:55:30.151" v="1229"/>
          <ac:picMkLst>
            <pc:docMk/>
            <pc:sldMk cId="1499968898" sldId="273"/>
            <ac:picMk id="4" creationId="{4E6426A6-BB46-4F3D-9BD7-7A7FA1D048FC}"/>
          </ac:picMkLst>
        </pc:picChg>
        <pc:picChg chg="add mod">
          <ac:chgData name="Sachin Yadav" userId="ca0628d521f7cc78" providerId="LiveId" clId="{CF1C8D69-CEF8-4AC5-A1F7-8FE872F48281}" dt="2020-07-22T07:55:59.028" v="1237" actId="26606"/>
          <ac:picMkLst>
            <pc:docMk/>
            <pc:sldMk cId="1499968898" sldId="273"/>
            <ac:picMk id="22" creationId="{DE3D3F40-3022-4502-916E-1527587E234C}"/>
          </ac:picMkLst>
        </pc:picChg>
      </pc:sldChg>
      <pc:sldChg chg="addSp delSp modSp new mod ord setBg">
        <pc:chgData name="Sachin Yadav" userId="ca0628d521f7cc78" providerId="LiveId" clId="{CF1C8D69-CEF8-4AC5-A1F7-8FE872F48281}" dt="2020-07-22T08:00:58.295" v="1270"/>
        <pc:sldMkLst>
          <pc:docMk/>
          <pc:sldMk cId="1003717629" sldId="274"/>
        </pc:sldMkLst>
        <pc:spChg chg="mod">
          <ac:chgData name="Sachin Yadav" userId="ca0628d521f7cc78" providerId="LiveId" clId="{CF1C8D69-CEF8-4AC5-A1F7-8FE872F48281}" dt="2020-07-22T07:58:09.181" v="1253" actId="26606"/>
          <ac:spMkLst>
            <pc:docMk/>
            <pc:sldMk cId="1003717629" sldId="274"/>
            <ac:spMk id="2" creationId="{F2ED8C24-F43D-4B63-BB2A-C6FD56D4E196}"/>
          </ac:spMkLst>
        </pc:spChg>
        <pc:spChg chg="add del mod">
          <ac:chgData name="Sachin Yadav" userId="ca0628d521f7cc78" providerId="LiveId" clId="{CF1C8D69-CEF8-4AC5-A1F7-8FE872F48281}" dt="2020-07-22T07:58:09.181" v="1253" actId="26606"/>
          <ac:spMkLst>
            <pc:docMk/>
            <pc:sldMk cId="1003717629" sldId="274"/>
            <ac:spMk id="3" creationId="{896D00ED-7340-41B4-9172-6138BDD46E61}"/>
          </ac:spMkLst>
        </pc:spChg>
        <pc:spChg chg="add del">
          <ac:chgData name="Sachin Yadav" userId="ca0628d521f7cc78" providerId="LiveId" clId="{CF1C8D69-CEF8-4AC5-A1F7-8FE872F48281}" dt="2020-07-22T07:58:09.167" v="1252" actId="26606"/>
          <ac:spMkLst>
            <pc:docMk/>
            <pc:sldMk cId="1003717629" sldId="274"/>
            <ac:spMk id="9" creationId="{F92989FB-1024-49B7-BDF1-B3CE27D48623}"/>
          </ac:spMkLst>
        </pc:spChg>
        <pc:spChg chg="add">
          <ac:chgData name="Sachin Yadav" userId="ca0628d521f7cc78" providerId="LiveId" clId="{CF1C8D69-CEF8-4AC5-A1F7-8FE872F48281}" dt="2020-07-22T07:58:09.181" v="1253" actId="26606"/>
          <ac:spMkLst>
            <pc:docMk/>
            <pc:sldMk cId="1003717629" sldId="274"/>
            <ac:spMk id="10" creationId="{7B055CAA-2668-4929-8202-DBD35A78E8EB}"/>
          </ac:spMkLst>
        </pc:spChg>
        <pc:spChg chg="add del">
          <ac:chgData name="Sachin Yadav" userId="ca0628d521f7cc78" providerId="LiveId" clId="{CF1C8D69-CEF8-4AC5-A1F7-8FE872F48281}" dt="2020-07-22T07:58:09.167" v="1252" actId="26606"/>
          <ac:spMkLst>
            <pc:docMk/>
            <pc:sldMk cId="1003717629" sldId="274"/>
            <ac:spMk id="11" creationId="{2987D6F4-EC95-4EF1-A8AD-4B70386CEEC7}"/>
          </ac:spMkLst>
        </pc:spChg>
        <pc:spChg chg="add">
          <ac:chgData name="Sachin Yadav" userId="ca0628d521f7cc78" providerId="LiveId" clId="{CF1C8D69-CEF8-4AC5-A1F7-8FE872F48281}" dt="2020-07-22T07:58:09.181" v="1253" actId="26606"/>
          <ac:spMkLst>
            <pc:docMk/>
            <pc:sldMk cId="1003717629" sldId="274"/>
            <ac:spMk id="12" creationId="{38F88ED4-721F-4A25-9A68-66C57B1F8D03}"/>
          </ac:spMkLst>
        </pc:spChg>
        <pc:spChg chg="add del">
          <ac:chgData name="Sachin Yadav" userId="ca0628d521f7cc78" providerId="LiveId" clId="{CF1C8D69-CEF8-4AC5-A1F7-8FE872F48281}" dt="2020-07-22T07:58:09.167" v="1252" actId="26606"/>
          <ac:spMkLst>
            <pc:docMk/>
            <pc:sldMk cId="1003717629" sldId="274"/>
            <ac:spMk id="13" creationId="{F5F792DF-9D0A-4DB6-9A9E-7312F5A7E87D}"/>
          </ac:spMkLst>
        </pc:spChg>
        <pc:spChg chg="add">
          <ac:chgData name="Sachin Yadav" userId="ca0628d521f7cc78" providerId="LiveId" clId="{CF1C8D69-CEF8-4AC5-A1F7-8FE872F48281}" dt="2020-07-22T07:58:09.181" v="1253" actId="26606"/>
          <ac:spMkLst>
            <pc:docMk/>
            <pc:sldMk cId="1003717629" sldId="274"/>
            <ac:spMk id="14" creationId="{3A5A85F2-11BA-4322-9355-08C0DEC78035}"/>
          </ac:spMkLst>
        </pc:spChg>
        <pc:spChg chg="add">
          <ac:chgData name="Sachin Yadav" userId="ca0628d521f7cc78" providerId="LiveId" clId="{CF1C8D69-CEF8-4AC5-A1F7-8FE872F48281}" dt="2020-07-22T07:58:09.181" v="1253" actId="26606"/>
          <ac:spMkLst>
            <pc:docMk/>
            <pc:sldMk cId="1003717629" sldId="274"/>
            <ac:spMk id="15" creationId="{896D00ED-7340-41B4-9172-6138BDD46E61}"/>
          </ac:spMkLst>
        </pc:spChg>
        <pc:spChg chg="add">
          <ac:chgData name="Sachin Yadav" userId="ca0628d521f7cc78" providerId="LiveId" clId="{CF1C8D69-CEF8-4AC5-A1F7-8FE872F48281}" dt="2020-07-22T07:58:09.181" v="1253" actId="26606"/>
          <ac:spMkLst>
            <pc:docMk/>
            <pc:sldMk cId="1003717629" sldId="274"/>
            <ac:spMk id="16" creationId="{1A88A0CA-0BDB-4A19-A648-638BE196B2BC}"/>
          </ac:spMkLst>
        </pc:spChg>
        <pc:graphicFrameChg chg="add del">
          <ac:chgData name="Sachin Yadav" userId="ca0628d521f7cc78" providerId="LiveId" clId="{CF1C8D69-CEF8-4AC5-A1F7-8FE872F48281}" dt="2020-07-22T07:58:09.167" v="1252" actId="26606"/>
          <ac:graphicFrameMkLst>
            <pc:docMk/>
            <pc:sldMk cId="1003717629" sldId="274"/>
            <ac:graphicFrameMk id="5" creationId="{E60887E3-137A-4A6E-8A8E-96A2801A25BC}"/>
          </ac:graphicFrameMkLst>
        </pc:graphicFrameChg>
        <pc:picChg chg="add">
          <ac:chgData name="Sachin Yadav" userId="ca0628d521f7cc78" providerId="LiveId" clId="{CF1C8D69-CEF8-4AC5-A1F7-8FE872F48281}" dt="2020-07-22T07:58:09.181" v="1253" actId="26606"/>
          <ac:picMkLst>
            <pc:docMk/>
            <pc:sldMk cId="1003717629" sldId="274"/>
            <ac:picMk id="7" creationId="{F13559AD-05A7-4D84-A7D0-7BB31EEBE54A}"/>
          </ac:picMkLst>
        </pc:picChg>
      </pc:sldChg>
      <pc:sldChg chg="addSp delSp modSp new mod ord setBg setClrOvrMap">
        <pc:chgData name="Sachin Yadav" userId="ca0628d521f7cc78" providerId="LiveId" clId="{CF1C8D69-CEF8-4AC5-A1F7-8FE872F48281}" dt="2020-07-22T08:01:19.188" v="1272"/>
        <pc:sldMkLst>
          <pc:docMk/>
          <pc:sldMk cId="3484453843" sldId="275"/>
        </pc:sldMkLst>
        <pc:spChg chg="mod">
          <ac:chgData name="Sachin Yadav" userId="ca0628d521f7cc78" providerId="LiveId" clId="{CF1C8D69-CEF8-4AC5-A1F7-8FE872F48281}" dt="2020-07-22T07:59:50.600" v="1266" actId="26606"/>
          <ac:spMkLst>
            <pc:docMk/>
            <pc:sldMk cId="3484453843" sldId="275"/>
            <ac:spMk id="2" creationId="{8495B6D8-0A32-4E7C-95BD-D67ED0A7C3C4}"/>
          </ac:spMkLst>
        </pc:spChg>
        <pc:spChg chg="add del mod">
          <ac:chgData name="Sachin Yadav" userId="ca0628d521f7cc78" providerId="LiveId" clId="{CF1C8D69-CEF8-4AC5-A1F7-8FE872F48281}" dt="2020-07-22T07:59:50.600" v="1266" actId="26606"/>
          <ac:spMkLst>
            <pc:docMk/>
            <pc:sldMk cId="3484453843" sldId="275"/>
            <ac:spMk id="3" creationId="{5D591068-BCBB-476B-8094-73F1230DA8CD}"/>
          </ac:spMkLst>
        </pc:spChg>
        <pc:spChg chg="add del">
          <ac:chgData name="Sachin Yadav" userId="ca0628d521f7cc78" providerId="LiveId" clId="{CF1C8D69-CEF8-4AC5-A1F7-8FE872F48281}" dt="2020-07-22T07:59:50.589" v="1265" actId="26606"/>
          <ac:spMkLst>
            <pc:docMk/>
            <pc:sldMk cId="3484453843" sldId="275"/>
            <ac:spMk id="9" creationId="{BFABBCE0-E08C-4BBE-9FD2-E2B253D4D5F2}"/>
          </ac:spMkLst>
        </pc:spChg>
        <pc:spChg chg="add del">
          <ac:chgData name="Sachin Yadav" userId="ca0628d521f7cc78" providerId="LiveId" clId="{CF1C8D69-CEF8-4AC5-A1F7-8FE872F48281}" dt="2020-07-22T07:59:50.589" v="1265" actId="26606"/>
          <ac:spMkLst>
            <pc:docMk/>
            <pc:sldMk cId="3484453843" sldId="275"/>
            <ac:spMk id="11" creationId="{FF426BAC-43D6-468E-B6FF-167034D5CE43}"/>
          </ac:spMkLst>
        </pc:spChg>
        <pc:spChg chg="add del">
          <ac:chgData name="Sachin Yadav" userId="ca0628d521f7cc78" providerId="LiveId" clId="{CF1C8D69-CEF8-4AC5-A1F7-8FE872F48281}" dt="2020-07-22T07:59:50.589" v="1265" actId="26606"/>
          <ac:spMkLst>
            <pc:docMk/>
            <pc:sldMk cId="3484453843" sldId="275"/>
            <ac:spMk id="13" creationId="{FB02D80E-5995-4C54-8387-5893C2C89473}"/>
          </ac:spMkLst>
        </pc:spChg>
        <pc:spChg chg="add del">
          <ac:chgData name="Sachin Yadav" userId="ca0628d521f7cc78" providerId="LiveId" clId="{CF1C8D69-CEF8-4AC5-A1F7-8FE872F48281}" dt="2020-07-22T07:59:50.589" v="1265" actId="26606"/>
          <ac:spMkLst>
            <pc:docMk/>
            <pc:sldMk cId="3484453843" sldId="275"/>
            <ac:spMk id="15" creationId="{896083C8-1401-4950-AF56-E2FAFE42D656}"/>
          </ac:spMkLst>
        </pc:spChg>
        <pc:spChg chg="add">
          <ac:chgData name="Sachin Yadav" userId="ca0628d521f7cc78" providerId="LiveId" clId="{CF1C8D69-CEF8-4AC5-A1F7-8FE872F48281}" dt="2020-07-22T07:59:50.600" v="1266" actId="26606"/>
          <ac:spMkLst>
            <pc:docMk/>
            <pc:sldMk cId="3484453843" sldId="275"/>
            <ac:spMk id="17" creationId="{504BED40-EAF7-4E55-AFF7-2CD840EBD3AA}"/>
          </ac:spMkLst>
        </pc:spChg>
        <pc:spChg chg="add">
          <ac:chgData name="Sachin Yadav" userId="ca0628d521f7cc78" providerId="LiveId" clId="{CF1C8D69-CEF8-4AC5-A1F7-8FE872F48281}" dt="2020-07-22T07:59:50.600" v="1266" actId="26606"/>
          <ac:spMkLst>
            <pc:docMk/>
            <pc:sldMk cId="3484453843" sldId="275"/>
            <ac:spMk id="18" creationId="{F367CCF1-BB1E-41CF-8499-94A870C33EFA}"/>
          </ac:spMkLst>
        </pc:spChg>
        <pc:spChg chg="add">
          <ac:chgData name="Sachin Yadav" userId="ca0628d521f7cc78" providerId="LiveId" clId="{CF1C8D69-CEF8-4AC5-A1F7-8FE872F48281}" dt="2020-07-22T07:59:50.600" v="1266" actId="26606"/>
          <ac:spMkLst>
            <pc:docMk/>
            <pc:sldMk cId="3484453843" sldId="275"/>
            <ac:spMk id="19" creationId="{5D591068-BCBB-476B-8094-73F1230DA8CD}"/>
          </ac:spMkLst>
        </pc:spChg>
        <pc:graphicFrameChg chg="add del">
          <ac:chgData name="Sachin Yadav" userId="ca0628d521f7cc78" providerId="LiveId" clId="{CF1C8D69-CEF8-4AC5-A1F7-8FE872F48281}" dt="2020-07-22T07:59:43.885" v="1263" actId="26606"/>
          <ac:graphicFrameMkLst>
            <pc:docMk/>
            <pc:sldMk cId="3484453843" sldId="275"/>
            <ac:graphicFrameMk id="5" creationId="{9786A6A2-BB5E-4FA2-931C-8D57ADB2EACA}"/>
          </ac:graphicFrameMkLst>
        </pc:graphicFrameChg>
        <pc:graphicFrameChg chg="add del">
          <ac:chgData name="Sachin Yadav" userId="ca0628d521f7cc78" providerId="LiveId" clId="{CF1C8D69-CEF8-4AC5-A1F7-8FE872F48281}" dt="2020-07-22T07:59:50.589" v="1265" actId="26606"/>
          <ac:graphicFrameMkLst>
            <pc:docMk/>
            <pc:sldMk cId="3484453843" sldId="275"/>
            <ac:graphicFrameMk id="7" creationId="{1D114722-84D3-4DB7-947C-F3A08483026E}"/>
          </ac:graphicFrameMkLst>
        </pc:graphicFrameChg>
        <pc:picChg chg="add">
          <ac:chgData name="Sachin Yadav" userId="ca0628d521f7cc78" providerId="LiveId" clId="{CF1C8D69-CEF8-4AC5-A1F7-8FE872F48281}" dt="2020-07-22T07:59:50.600" v="1266" actId="26606"/>
          <ac:picMkLst>
            <pc:docMk/>
            <pc:sldMk cId="3484453843" sldId="275"/>
            <ac:picMk id="20" creationId="{5FE96637-D3CD-4E7B-A496-5E9F42303AB9}"/>
          </ac:picMkLst>
        </pc:picChg>
      </pc:sldChg>
      <pc:sldChg chg="new del">
        <pc:chgData name="Sachin Yadav" userId="ca0628d521f7cc78" providerId="LiveId" clId="{CF1C8D69-CEF8-4AC5-A1F7-8FE872F48281}" dt="2020-07-22T07:59:24.442" v="1261" actId="680"/>
        <pc:sldMkLst>
          <pc:docMk/>
          <pc:sldMk cId="3158365962" sldId="276"/>
        </pc:sldMkLst>
      </pc:sldChg>
      <pc:sldChg chg="addSp delSp modSp new mod setBg">
        <pc:chgData name="Sachin Yadav" userId="ca0628d521f7cc78" providerId="LiveId" clId="{CF1C8D69-CEF8-4AC5-A1F7-8FE872F48281}" dt="2020-07-22T08:02:35.737" v="1277" actId="26606"/>
        <pc:sldMkLst>
          <pc:docMk/>
          <pc:sldMk cId="3840558450" sldId="276"/>
        </pc:sldMkLst>
        <pc:spChg chg="mod">
          <ac:chgData name="Sachin Yadav" userId="ca0628d521f7cc78" providerId="LiveId" clId="{CF1C8D69-CEF8-4AC5-A1F7-8FE872F48281}" dt="2020-07-22T08:02:35.737" v="1277" actId="26606"/>
          <ac:spMkLst>
            <pc:docMk/>
            <pc:sldMk cId="3840558450" sldId="276"/>
            <ac:spMk id="2" creationId="{F1154ACC-6229-4F52-9B1B-396FB7489D8E}"/>
          </ac:spMkLst>
        </pc:spChg>
        <pc:spChg chg="del mod">
          <ac:chgData name="Sachin Yadav" userId="ca0628d521f7cc78" providerId="LiveId" clId="{CF1C8D69-CEF8-4AC5-A1F7-8FE872F48281}" dt="2020-07-22T08:01:41.575" v="1276" actId="26606"/>
          <ac:spMkLst>
            <pc:docMk/>
            <pc:sldMk cId="3840558450" sldId="276"/>
            <ac:spMk id="3" creationId="{23AB8489-972C-47BF-A8D4-461AF959C545}"/>
          </ac:spMkLst>
        </pc:spChg>
        <pc:spChg chg="add del">
          <ac:chgData name="Sachin Yadav" userId="ca0628d521f7cc78" providerId="LiveId" clId="{CF1C8D69-CEF8-4AC5-A1F7-8FE872F48281}" dt="2020-07-22T08:02:35.737" v="1277" actId="26606"/>
          <ac:spMkLst>
            <pc:docMk/>
            <pc:sldMk cId="3840558450" sldId="276"/>
            <ac:spMk id="9" creationId="{F92989FB-1024-49B7-BDF1-B3CE27D48623}"/>
          </ac:spMkLst>
        </pc:spChg>
        <pc:spChg chg="add del">
          <ac:chgData name="Sachin Yadav" userId="ca0628d521f7cc78" providerId="LiveId" clId="{CF1C8D69-CEF8-4AC5-A1F7-8FE872F48281}" dt="2020-07-22T08:02:35.737" v="1277" actId="26606"/>
          <ac:spMkLst>
            <pc:docMk/>
            <pc:sldMk cId="3840558450" sldId="276"/>
            <ac:spMk id="11" creationId="{2987D6F4-EC95-4EF1-A8AD-4B70386CEEC7}"/>
          </ac:spMkLst>
        </pc:spChg>
        <pc:spChg chg="add del">
          <ac:chgData name="Sachin Yadav" userId="ca0628d521f7cc78" providerId="LiveId" clId="{CF1C8D69-CEF8-4AC5-A1F7-8FE872F48281}" dt="2020-07-22T08:02:35.737" v="1277" actId="26606"/>
          <ac:spMkLst>
            <pc:docMk/>
            <pc:sldMk cId="3840558450" sldId="276"/>
            <ac:spMk id="13" creationId="{F5F792DF-9D0A-4DB6-9A9E-7312F5A7E87D}"/>
          </ac:spMkLst>
        </pc:spChg>
        <pc:spChg chg="add">
          <ac:chgData name="Sachin Yadav" userId="ca0628d521f7cc78" providerId="LiveId" clId="{CF1C8D69-CEF8-4AC5-A1F7-8FE872F48281}" dt="2020-07-22T08:02:35.737" v="1277" actId="26606"/>
          <ac:spMkLst>
            <pc:docMk/>
            <pc:sldMk cId="3840558450" sldId="276"/>
            <ac:spMk id="18" creationId="{F875149D-F692-45DA-8324-D5E0193D5FC4}"/>
          </ac:spMkLst>
        </pc:spChg>
        <pc:spChg chg="add">
          <ac:chgData name="Sachin Yadav" userId="ca0628d521f7cc78" providerId="LiveId" clId="{CF1C8D69-CEF8-4AC5-A1F7-8FE872F48281}" dt="2020-07-22T08:02:35.737" v="1277" actId="26606"/>
          <ac:spMkLst>
            <pc:docMk/>
            <pc:sldMk cId="3840558450" sldId="276"/>
            <ac:spMk id="20" creationId="{C0B19935-C760-4698-9DD1-973C8A428D26}"/>
          </ac:spMkLst>
        </pc:spChg>
        <pc:spChg chg="add">
          <ac:chgData name="Sachin Yadav" userId="ca0628d521f7cc78" providerId="LiveId" clId="{CF1C8D69-CEF8-4AC5-A1F7-8FE872F48281}" dt="2020-07-22T08:02:35.737" v="1277" actId="26606"/>
          <ac:spMkLst>
            <pc:docMk/>
            <pc:sldMk cId="3840558450" sldId="276"/>
            <ac:spMk id="22" creationId="{08990612-E008-4F02-AEBB-B140BE753558}"/>
          </ac:spMkLst>
        </pc:spChg>
        <pc:spChg chg="add">
          <ac:chgData name="Sachin Yadav" userId="ca0628d521f7cc78" providerId="LiveId" clId="{CF1C8D69-CEF8-4AC5-A1F7-8FE872F48281}" dt="2020-07-22T08:02:35.737" v="1277" actId="26606"/>
          <ac:spMkLst>
            <pc:docMk/>
            <pc:sldMk cId="3840558450" sldId="276"/>
            <ac:spMk id="24" creationId="{A310A41F-3A14-4150-B6CF-0A577DDDEAD2}"/>
          </ac:spMkLst>
        </pc:spChg>
        <pc:spChg chg="add">
          <ac:chgData name="Sachin Yadav" userId="ca0628d521f7cc78" providerId="LiveId" clId="{CF1C8D69-CEF8-4AC5-A1F7-8FE872F48281}" dt="2020-07-22T08:02:35.737" v="1277" actId="26606"/>
          <ac:spMkLst>
            <pc:docMk/>
            <pc:sldMk cId="3840558450" sldId="276"/>
            <ac:spMk id="26" creationId="{7B89EEFD-93BC-4ACF-962C-E6279E72B00B}"/>
          </ac:spMkLst>
        </pc:spChg>
        <pc:graphicFrameChg chg="add mod modGraphic">
          <ac:chgData name="Sachin Yadav" userId="ca0628d521f7cc78" providerId="LiveId" clId="{CF1C8D69-CEF8-4AC5-A1F7-8FE872F48281}" dt="2020-07-22T08:02:35.737" v="1277" actId="26606"/>
          <ac:graphicFrameMkLst>
            <pc:docMk/>
            <pc:sldMk cId="3840558450" sldId="276"/>
            <ac:graphicFrameMk id="5" creationId="{963C2AD4-5C21-4B8F-9066-2AD1ECF54AF8}"/>
          </ac:graphicFrameMkLst>
        </pc:graphicFrameChg>
      </pc:sldChg>
      <pc:sldChg chg="addSp delSp modSp new mod setBg">
        <pc:chgData name="Sachin Yadav" userId="ca0628d521f7cc78" providerId="LiveId" clId="{CF1C8D69-CEF8-4AC5-A1F7-8FE872F48281}" dt="2020-07-22T08:04:33.412" v="1290" actId="26606"/>
        <pc:sldMkLst>
          <pc:docMk/>
          <pc:sldMk cId="1202232245" sldId="277"/>
        </pc:sldMkLst>
        <pc:spChg chg="mod ord">
          <ac:chgData name="Sachin Yadav" userId="ca0628d521f7cc78" providerId="LiveId" clId="{CF1C8D69-CEF8-4AC5-A1F7-8FE872F48281}" dt="2020-07-22T08:04:33.412" v="1290" actId="26606"/>
          <ac:spMkLst>
            <pc:docMk/>
            <pc:sldMk cId="1202232245" sldId="277"/>
            <ac:spMk id="2" creationId="{9CA920B1-5901-412F-8A17-1D90CA4F6A36}"/>
          </ac:spMkLst>
        </pc:spChg>
        <pc:spChg chg="del">
          <ac:chgData name="Sachin Yadav" userId="ca0628d521f7cc78" providerId="LiveId" clId="{CF1C8D69-CEF8-4AC5-A1F7-8FE872F48281}" dt="2020-07-22T08:03:30.993" v="1281" actId="478"/>
          <ac:spMkLst>
            <pc:docMk/>
            <pc:sldMk cId="1202232245" sldId="277"/>
            <ac:spMk id="3" creationId="{BB583FB0-CCD8-478A-97D7-69EF138CD501}"/>
          </ac:spMkLst>
        </pc:spChg>
        <pc:spChg chg="add del">
          <ac:chgData name="Sachin Yadav" userId="ca0628d521f7cc78" providerId="LiveId" clId="{CF1C8D69-CEF8-4AC5-A1F7-8FE872F48281}" dt="2020-07-22T08:04:33.401" v="1289" actId="26606"/>
          <ac:spMkLst>
            <pc:docMk/>
            <pc:sldMk cId="1202232245" sldId="277"/>
            <ac:spMk id="10" creationId="{E6C8E6EB-4C59-429B-97E4-72A058CFC4FB}"/>
          </ac:spMkLst>
        </pc:spChg>
        <pc:spChg chg="add del">
          <ac:chgData name="Sachin Yadav" userId="ca0628d521f7cc78" providerId="LiveId" clId="{CF1C8D69-CEF8-4AC5-A1F7-8FE872F48281}" dt="2020-07-22T08:04:33.401" v="1289" actId="26606"/>
          <ac:spMkLst>
            <pc:docMk/>
            <pc:sldMk cId="1202232245" sldId="277"/>
            <ac:spMk id="12" creationId="{B5B90362-AFCC-46A9-B41C-A257A8C5B314}"/>
          </ac:spMkLst>
        </pc:spChg>
        <pc:spChg chg="add del">
          <ac:chgData name="Sachin Yadav" userId="ca0628d521f7cc78" providerId="LiveId" clId="{CF1C8D69-CEF8-4AC5-A1F7-8FE872F48281}" dt="2020-07-22T08:04:33.401" v="1289" actId="26606"/>
          <ac:spMkLst>
            <pc:docMk/>
            <pc:sldMk cId="1202232245" sldId="277"/>
            <ac:spMk id="14" creationId="{F71EF7F1-38BA-471D-8CD4-2A9AE8E35527}"/>
          </ac:spMkLst>
        </pc:spChg>
        <pc:spChg chg="add del">
          <ac:chgData name="Sachin Yadav" userId="ca0628d521f7cc78" providerId="LiveId" clId="{CF1C8D69-CEF8-4AC5-A1F7-8FE872F48281}" dt="2020-07-22T08:04:33.401" v="1289" actId="26606"/>
          <ac:spMkLst>
            <pc:docMk/>
            <pc:sldMk cId="1202232245" sldId="277"/>
            <ac:spMk id="16" creationId="{C0524398-BFB4-4C4A-8317-83B8729F9B26}"/>
          </ac:spMkLst>
        </pc:spChg>
        <pc:spChg chg="add del">
          <ac:chgData name="Sachin Yadav" userId="ca0628d521f7cc78" providerId="LiveId" clId="{CF1C8D69-CEF8-4AC5-A1F7-8FE872F48281}" dt="2020-07-22T08:04:33.401" v="1289" actId="26606"/>
          <ac:spMkLst>
            <pc:docMk/>
            <pc:sldMk cId="1202232245" sldId="277"/>
            <ac:spMk id="18" creationId="{42D4960A-896E-4F6B-BF65-B4662AC9DEB6}"/>
          </ac:spMkLst>
        </pc:spChg>
        <pc:spChg chg="add del">
          <ac:chgData name="Sachin Yadav" userId="ca0628d521f7cc78" providerId="LiveId" clId="{CF1C8D69-CEF8-4AC5-A1F7-8FE872F48281}" dt="2020-07-22T08:04:33.401" v="1289" actId="26606"/>
          <ac:spMkLst>
            <pc:docMk/>
            <pc:sldMk cId="1202232245" sldId="277"/>
            <ac:spMk id="20" creationId="{5684944A-8803-462C-84C5-4576C56A7758}"/>
          </ac:spMkLst>
        </pc:spChg>
        <pc:spChg chg="add del">
          <ac:chgData name="Sachin Yadav" userId="ca0628d521f7cc78" providerId="LiveId" clId="{CF1C8D69-CEF8-4AC5-A1F7-8FE872F48281}" dt="2020-07-22T08:04:33.401" v="1289" actId="26606"/>
          <ac:spMkLst>
            <pc:docMk/>
            <pc:sldMk cId="1202232245" sldId="277"/>
            <ac:spMk id="22" creationId="{E07F3B49-8C20-42F5-831D-59306D05F667}"/>
          </ac:spMkLst>
        </pc:spChg>
        <pc:spChg chg="add">
          <ac:chgData name="Sachin Yadav" userId="ca0628d521f7cc78" providerId="LiveId" clId="{CF1C8D69-CEF8-4AC5-A1F7-8FE872F48281}" dt="2020-07-22T08:04:33.412" v="1290" actId="26606"/>
          <ac:spMkLst>
            <pc:docMk/>
            <pc:sldMk cId="1202232245" sldId="277"/>
            <ac:spMk id="24" creationId="{DD651B61-325E-4E73-8445-38B0DE8AAAB6}"/>
          </ac:spMkLst>
        </pc:spChg>
        <pc:spChg chg="add">
          <ac:chgData name="Sachin Yadav" userId="ca0628d521f7cc78" providerId="LiveId" clId="{CF1C8D69-CEF8-4AC5-A1F7-8FE872F48281}" dt="2020-07-22T08:04:33.412" v="1290" actId="26606"/>
          <ac:spMkLst>
            <pc:docMk/>
            <pc:sldMk cId="1202232245" sldId="277"/>
            <ac:spMk id="25" creationId="{B42E5253-D3AC-4AC2-B766-8B34F13C2F5E}"/>
          </ac:spMkLst>
        </pc:spChg>
        <pc:spChg chg="add">
          <ac:chgData name="Sachin Yadav" userId="ca0628d521f7cc78" providerId="LiveId" clId="{CF1C8D69-CEF8-4AC5-A1F7-8FE872F48281}" dt="2020-07-22T08:04:33.412" v="1290" actId="26606"/>
          <ac:spMkLst>
            <pc:docMk/>
            <pc:sldMk cId="1202232245" sldId="277"/>
            <ac:spMk id="26" creationId="{10AE8D57-436A-4073-9A75-15BB5949F8B4}"/>
          </ac:spMkLst>
        </pc:spChg>
        <pc:spChg chg="add">
          <ac:chgData name="Sachin Yadav" userId="ca0628d521f7cc78" providerId="LiveId" clId="{CF1C8D69-CEF8-4AC5-A1F7-8FE872F48281}" dt="2020-07-22T08:04:33.412" v="1290" actId="26606"/>
          <ac:spMkLst>
            <pc:docMk/>
            <pc:sldMk cId="1202232245" sldId="277"/>
            <ac:spMk id="27" creationId="{E2852671-8EB6-4EAF-8AF8-65CF3FD66456}"/>
          </ac:spMkLst>
        </pc:spChg>
        <pc:spChg chg="add">
          <ac:chgData name="Sachin Yadav" userId="ca0628d521f7cc78" providerId="LiveId" clId="{CF1C8D69-CEF8-4AC5-A1F7-8FE872F48281}" dt="2020-07-22T08:04:33.412" v="1290" actId="26606"/>
          <ac:spMkLst>
            <pc:docMk/>
            <pc:sldMk cId="1202232245" sldId="277"/>
            <ac:spMk id="28" creationId="{26B4480E-B7FF-4481-890E-043A69AE6FE2}"/>
          </ac:spMkLst>
        </pc:spChg>
        <pc:grpChg chg="add">
          <ac:chgData name="Sachin Yadav" userId="ca0628d521f7cc78" providerId="LiveId" clId="{CF1C8D69-CEF8-4AC5-A1F7-8FE872F48281}" dt="2020-07-22T08:04:33.412" v="1290" actId="26606"/>
          <ac:grpSpMkLst>
            <pc:docMk/>
            <pc:sldMk cId="1202232245" sldId="277"/>
            <ac:grpSpMk id="29" creationId="{79394E1F-0B5F-497D-B2A6-8383A2A54834}"/>
          </ac:grpSpMkLst>
        </pc:grpChg>
        <pc:picChg chg="add del mod">
          <ac:chgData name="Sachin Yadav" userId="ca0628d521f7cc78" providerId="LiveId" clId="{CF1C8D69-CEF8-4AC5-A1F7-8FE872F48281}" dt="2020-07-22T08:04:14.012" v="1285"/>
          <ac:picMkLst>
            <pc:docMk/>
            <pc:sldMk cId="1202232245" sldId="277"/>
            <ac:picMk id="4" creationId="{94D37E99-B603-4A03-9882-8E38217FC974}"/>
          </ac:picMkLst>
        </pc:picChg>
        <pc:picChg chg="add mod">
          <ac:chgData name="Sachin Yadav" userId="ca0628d521f7cc78" providerId="LiveId" clId="{CF1C8D69-CEF8-4AC5-A1F7-8FE872F48281}" dt="2020-07-22T08:04:33.412" v="1290" actId="26606"/>
          <ac:picMkLst>
            <pc:docMk/>
            <pc:sldMk cId="1202232245" sldId="277"/>
            <ac:picMk id="5" creationId="{B7D64B68-9F92-415D-A133-DE3D5C5BE037}"/>
          </ac:picMkLst>
        </pc:picChg>
      </pc:sldChg>
      <pc:sldChg chg="addSp delSp modSp new mod setBg">
        <pc:chgData name="Sachin Yadav" userId="ca0628d521f7cc78" providerId="LiveId" clId="{CF1C8D69-CEF8-4AC5-A1F7-8FE872F48281}" dt="2020-07-22T08:05:19.477" v="1295" actId="26606"/>
        <pc:sldMkLst>
          <pc:docMk/>
          <pc:sldMk cId="3592587629" sldId="278"/>
        </pc:sldMkLst>
        <pc:spChg chg="mod">
          <ac:chgData name="Sachin Yadav" userId="ca0628d521f7cc78" providerId="LiveId" clId="{CF1C8D69-CEF8-4AC5-A1F7-8FE872F48281}" dt="2020-07-22T08:05:19.477" v="1295" actId="26606"/>
          <ac:spMkLst>
            <pc:docMk/>
            <pc:sldMk cId="3592587629" sldId="278"/>
            <ac:spMk id="2" creationId="{166190A0-287D-445E-93C9-660C7EA83647}"/>
          </ac:spMkLst>
        </pc:spChg>
        <pc:spChg chg="del">
          <ac:chgData name="Sachin Yadav" userId="ca0628d521f7cc78" providerId="LiveId" clId="{CF1C8D69-CEF8-4AC5-A1F7-8FE872F48281}" dt="2020-07-22T08:05:10.454" v="1293" actId="478"/>
          <ac:spMkLst>
            <pc:docMk/>
            <pc:sldMk cId="3592587629" sldId="278"/>
            <ac:spMk id="3" creationId="{6DEC19AD-02D2-4F3C-ADAC-A931C597ADE2}"/>
          </ac:spMkLst>
        </pc:spChg>
        <pc:spChg chg="add">
          <ac:chgData name="Sachin Yadav" userId="ca0628d521f7cc78" providerId="LiveId" clId="{CF1C8D69-CEF8-4AC5-A1F7-8FE872F48281}" dt="2020-07-22T08:05:19.477" v="1295" actId="26606"/>
          <ac:spMkLst>
            <pc:docMk/>
            <pc:sldMk cId="3592587629" sldId="278"/>
            <ac:spMk id="9" creationId="{DD651B61-325E-4E73-8445-38B0DE8AAAB6}"/>
          </ac:spMkLst>
        </pc:spChg>
        <pc:spChg chg="add">
          <ac:chgData name="Sachin Yadav" userId="ca0628d521f7cc78" providerId="LiveId" clId="{CF1C8D69-CEF8-4AC5-A1F7-8FE872F48281}" dt="2020-07-22T08:05:19.477" v="1295" actId="26606"/>
          <ac:spMkLst>
            <pc:docMk/>
            <pc:sldMk cId="3592587629" sldId="278"/>
            <ac:spMk id="11" creationId="{B42E5253-D3AC-4AC2-B766-8B34F13C2F5E}"/>
          </ac:spMkLst>
        </pc:spChg>
        <pc:spChg chg="add">
          <ac:chgData name="Sachin Yadav" userId="ca0628d521f7cc78" providerId="LiveId" clId="{CF1C8D69-CEF8-4AC5-A1F7-8FE872F48281}" dt="2020-07-22T08:05:19.477" v="1295" actId="26606"/>
          <ac:spMkLst>
            <pc:docMk/>
            <pc:sldMk cId="3592587629" sldId="278"/>
            <ac:spMk id="13" creationId="{10AE8D57-436A-4073-9A75-15BB5949F8B4}"/>
          </ac:spMkLst>
        </pc:spChg>
        <pc:spChg chg="add">
          <ac:chgData name="Sachin Yadav" userId="ca0628d521f7cc78" providerId="LiveId" clId="{CF1C8D69-CEF8-4AC5-A1F7-8FE872F48281}" dt="2020-07-22T08:05:19.477" v="1295" actId="26606"/>
          <ac:spMkLst>
            <pc:docMk/>
            <pc:sldMk cId="3592587629" sldId="278"/>
            <ac:spMk id="15" creationId="{E2852671-8EB6-4EAF-8AF8-65CF3FD66456}"/>
          </ac:spMkLst>
        </pc:spChg>
        <pc:spChg chg="add">
          <ac:chgData name="Sachin Yadav" userId="ca0628d521f7cc78" providerId="LiveId" clId="{CF1C8D69-CEF8-4AC5-A1F7-8FE872F48281}" dt="2020-07-22T08:05:19.477" v="1295" actId="26606"/>
          <ac:spMkLst>
            <pc:docMk/>
            <pc:sldMk cId="3592587629" sldId="278"/>
            <ac:spMk id="17" creationId="{26B4480E-B7FF-4481-890E-043A69AE6FE2}"/>
          </ac:spMkLst>
        </pc:spChg>
        <pc:grpChg chg="add">
          <ac:chgData name="Sachin Yadav" userId="ca0628d521f7cc78" providerId="LiveId" clId="{CF1C8D69-CEF8-4AC5-A1F7-8FE872F48281}" dt="2020-07-22T08:05:19.477" v="1295" actId="26606"/>
          <ac:grpSpMkLst>
            <pc:docMk/>
            <pc:sldMk cId="3592587629" sldId="278"/>
            <ac:grpSpMk id="19" creationId="{79394E1F-0B5F-497D-B2A6-8383A2A54834}"/>
          </ac:grpSpMkLst>
        </pc:grpChg>
        <pc:picChg chg="add mod">
          <ac:chgData name="Sachin Yadav" userId="ca0628d521f7cc78" providerId="LiveId" clId="{CF1C8D69-CEF8-4AC5-A1F7-8FE872F48281}" dt="2020-07-22T08:05:19.477" v="1295" actId="26606"/>
          <ac:picMkLst>
            <pc:docMk/>
            <pc:sldMk cId="3592587629" sldId="278"/>
            <ac:picMk id="4" creationId="{A614BAC3-2289-45DB-826C-C65B42456F3E}"/>
          </ac:picMkLst>
        </pc:picChg>
      </pc:sldChg>
      <pc:sldChg chg="addSp delSp modSp new mod setBg">
        <pc:chgData name="Sachin Yadav" userId="ca0628d521f7cc78" providerId="LiveId" clId="{CF1C8D69-CEF8-4AC5-A1F7-8FE872F48281}" dt="2020-07-22T08:07:00.527" v="1303" actId="207"/>
        <pc:sldMkLst>
          <pc:docMk/>
          <pc:sldMk cId="2210776279" sldId="279"/>
        </pc:sldMkLst>
        <pc:spChg chg="mod">
          <ac:chgData name="Sachin Yadav" userId="ca0628d521f7cc78" providerId="LiveId" clId="{CF1C8D69-CEF8-4AC5-A1F7-8FE872F48281}" dt="2020-07-22T08:07:00.527" v="1303" actId="207"/>
          <ac:spMkLst>
            <pc:docMk/>
            <pc:sldMk cId="2210776279" sldId="279"/>
            <ac:spMk id="2" creationId="{163D4709-E5A0-42D9-B42C-B2558E64DF08}"/>
          </ac:spMkLst>
        </pc:spChg>
        <pc:spChg chg="del mod">
          <ac:chgData name="Sachin Yadav" userId="ca0628d521f7cc78" providerId="LiveId" clId="{CF1C8D69-CEF8-4AC5-A1F7-8FE872F48281}" dt="2020-07-22T08:06:11.261" v="1299" actId="478"/>
          <ac:spMkLst>
            <pc:docMk/>
            <pc:sldMk cId="2210776279" sldId="279"/>
            <ac:spMk id="3" creationId="{CF929908-62F4-4040-9FA6-851A31A307BA}"/>
          </ac:spMkLst>
        </pc:spChg>
        <pc:spChg chg="add del mod">
          <ac:chgData name="Sachin Yadav" userId="ca0628d521f7cc78" providerId="LiveId" clId="{CF1C8D69-CEF8-4AC5-A1F7-8FE872F48281}" dt="2020-07-22T08:06:12.689" v="1300" actId="478"/>
          <ac:spMkLst>
            <pc:docMk/>
            <pc:sldMk cId="2210776279" sldId="279"/>
            <ac:spMk id="5" creationId="{CC7181F5-2B91-45C6-BEB4-C46434A49512}"/>
          </ac:spMkLst>
        </pc:spChg>
        <pc:spChg chg="add del">
          <ac:chgData name="Sachin Yadav" userId="ca0628d521f7cc78" providerId="LiveId" clId="{CF1C8D69-CEF8-4AC5-A1F7-8FE872F48281}" dt="2020-07-22T08:06:48.494" v="1302" actId="26606"/>
          <ac:spMkLst>
            <pc:docMk/>
            <pc:sldMk cId="2210776279" sldId="279"/>
            <ac:spMk id="9" creationId="{DD651B61-325E-4E73-8445-38B0DE8AAAB6}"/>
          </ac:spMkLst>
        </pc:spChg>
        <pc:spChg chg="add del">
          <ac:chgData name="Sachin Yadav" userId="ca0628d521f7cc78" providerId="LiveId" clId="{CF1C8D69-CEF8-4AC5-A1F7-8FE872F48281}" dt="2020-07-22T08:06:48.494" v="1302" actId="26606"/>
          <ac:spMkLst>
            <pc:docMk/>
            <pc:sldMk cId="2210776279" sldId="279"/>
            <ac:spMk id="11" creationId="{B42E5253-D3AC-4AC2-B766-8B34F13C2F5E}"/>
          </ac:spMkLst>
        </pc:spChg>
        <pc:spChg chg="add del">
          <ac:chgData name="Sachin Yadav" userId="ca0628d521f7cc78" providerId="LiveId" clId="{CF1C8D69-CEF8-4AC5-A1F7-8FE872F48281}" dt="2020-07-22T08:06:48.494" v="1302" actId="26606"/>
          <ac:spMkLst>
            <pc:docMk/>
            <pc:sldMk cId="2210776279" sldId="279"/>
            <ac:spMk id="13" creationId="{10AE8D57-436A-4073-9A75-15BB5949F8B4}"/>
          </ac:spMkLst>
        </pc:spChg>
        <pc:spChg chg="add del">
          <ac:chgData name="Sachin Yadav" userId="ca0628d521f7cc78" providerId="LiveId" clId="{CF1C8D69-CEF8-4AC5-A1F7-8FE872F48281}" dt="2020-07-22T08:06:48.494" v="1302" actId="26606"/>
          <ac:spMkLst>
            <pc:docMk/>
            <pc:sldMk cId="2210776279" sldId="279"/>
            <ac:spMk id="15" creationId="{E2852671-8EB6-4EAF-8AF8-65CF3FD66456}"/>
          </ac:spMkLst>
        </pc:spChg>
        <pc:spChg chg="add del">
          <ac:chgData name="Sachin Yadav" userId="ca0628d521f7cc78" providerId="LiveId" clId="{CF1C8D69-CEF8-4AC5-A1F7-8FE872F48281}" dt="2020-07-22T08:06:48.494" v="1302" actId="26606"/>
          <ac:spMkLst>
            <pc:docMk/>
            <pc:sldMk cId="2210776279" sldId="279"/>
            <ac:spMk id="17" creationId="{26B4480E-B7FF-4481-890E-043A69AE6FE2}"/>
          </ac:spMkLst>
        </pc:spChg>
        <pc:spChg chg="add">
          <ac:chgData name="Sachin Yadav" userId="ca0628d521f7cc78" providerId="LiveId" clId="{CF1C8D69-CEF8-4AC5-A1F7-8FE872F48281}" dt="2020-07-22T08:06:48.494" v="1302" actId="26606"/>
          <ac:spMkLst>
            <pc:docMk/>
            <pc:sldMk cId="2210776279" sldId="279"/>
            <ac:spMk id="26" creationId="{DD651B61-325E-4E73-8445-38B0DE8AAAB6}"/>
          </ac:spMkLst>
        </pc:spChg>
        <pc:spChg chg="add">
          <ac:chgData name="Sachin Yadav" userId="ca0628d521f7cc78" providerId="LiveId" clId="{CF1C8D69-CEF8-4AC5-A1F7-8FE872F48281}" dt="2020-07-22T08:06:48.494" v="1302" actId="26606"/>
          <ac:spMkLst>
            <pc:docMk/>
            <pc:sldMk cId="2210776279" sldId="279"/>
            <ac:spMk id="28" creationId="{B42E5253-D3AC-4AC2-B766-8B34F13C2F5E}"/>
          </ac:spMkLst>
        </pc:spChg>
        <pc:spChg chg="add">
          <ac:chgData name="Sachin Yadav" userId="ca0628d521f7cc78" providerId="LiveId" clId="{CF1C8D69-CEF8-4AC5-A1F7-8FE872F48281}" dt="2020-07-22T08:06:48.494" v="1302" actId="26606"/>
          <ac:spMkLst>
            <pc:docMk/>
            <pc:sldMk cId="2210776279" sldId="279"/>
            <ac:spMk id="30" creationId="{10AE8D57-436A-4073-9A75-15BB5949F8B4}"/>
          </ac:spMkLst>
        </pc:spChg>
        <pc:spChg chg="add">
          <ac:chgData name="Sachin Yadav" userId="ca0628d521f7cc78" providerId="LiveId" clId="{CF1C8D69-CEF8-4AC5-A1F7-8FE872F48281}" dt="2020-07-22T08:06:48.494" v="1302" actId="26606"/>
          <ac:spMkLst>
            <pc:docMk/>
            <pc:sldMk cId="2210776279" sldId="279"/>
            <ac:spMk id="32" creationId="{E2852671-8EB6-4EAF-8AF8-65CF3FD66456}"/>
          </ac:spMkLst>
        </pc:spChg>
        <pc:spChg chg="add">
          <ac:chgData name="Sachin Yadav" userId="ca0628d521f7cc78" providerId="LiveId" clId="{CF1C8D69-CEF8-4AC5-A1F7-8FE872F48281}" dt="2020-07-22T08:06:48.494" v="1302" actId="26606"/>
          <ac:spMkLst>
            <pc:docMk/>
            <pc:sldMk cId="2210776279" sldId="279"/>
            <ac:spMk id="34" creationId="{A52FF1B8-145F-47AA-9F6F-7DA3201AA6CB}"/>
          </ac:spMkLst>
        </pc:spChg>
        <pc:spChg chg="add">
          <ac:chgData name="Sachin Yadav" userId="ca0628d521f7cc78" providerId="LiveId" clId="{CF1C8D69-CEF8-4AC5-A1F7-8FE872F48281}" dt="2020-07-22T08:06:48.494" v="1302" actId="26606"/>
          <ac:spMkLst>
            <pc:docMk/>
            <pc:sldMk cId="2210776279" sldId="279"/>
            <ac:spMk id="36" creationId="{6DFE8A8C-8C1F-40A1-8A45-9D05B0DD8EF8}"/>
          </ac:spMkLst>
        </pc:spChg>
        <pc:spChg chg="add">
          <ac:chgData name="Sachin Yadav" userId="ca0628d521f7cc78" providerId="LiveId" clId="{CF1C8D69-CEF8-4AC5-A1F7-8FE872F48281}" dt="2020-07-22T08:06:48.494" v="1302" actId="26606"/>
          <ac:spMkLst>
            <pc:docMk/>
            <pc:sldMk cId="2210776279" sldId="279"/>
            <ac:spMk id="38" creationId="{EE1EF8C3-8F8A-447D-A5FF-C12426825418}"/>
          </ac:spMkLst>
        </pc:spChg>
        <pc:spChg chg="add">
          <ac:chgData name="Sachin Yadav" userId="ca0628d521f7cc78" providerId="LiveId" clId="{CF1C8D69-CEF8-4AC5-A1F7-8FE872F48281}" dt="2020-07-22T08:06:48.494" v="1302" actId="26606"/>
          <ac:spMkLst>
            <pc:docMk/>
            <pc:sldMk cId="2210776279" sldId="279"/>
            <ac:spMk id="40" creationId="{1B511BAF-6DC3-420A-8603-96945C66ADB3}"/>
          </ac:spMkLst>
        </pc:spChg>
        <pc:grpChg chg="add del">
          <ac:chgData name="Sachin Yadav" userId="ca0628d521f7cc78" providerId="LiveId" clId="{CF1C8D69-CEF8-4AC5-A1F7-8FE872F48281}" dt="2020-07-22T08:06:48.494" v="1302" actId="26606"/>
          <ac:grpSpMkLst>
            <pc:docMk/>
            <pc:sldMk cId="2210776279" sldId="279"/>
            <ac:grpSpMk id="19" creationId="{79394E1F-0B5F-497D-B2A6-8383A2A54834}"/>
          </ac:grpSpMkLst>
        </pc:grpChg>
        <pc:picChg chg="add mod">
          <ac:chgData name="Sachin Yadav" userId="ca0628d521f7cc78" providerId="LiveId" clId="{CF1C8D69-CEF8-4AC5-A1F7-8FE872F48281}" dt="2020-07-22T08:06:48.494" v="1302" actId="26606"/>
          <ac:picMkLst>
            <pc:docMk/>
            <pc:sldMk cId="2210776279" sldId="279"/>
            <ac:picMk id="6" creationId="{17D1DC85-26EB-4963-BBD9-5D4E4B290CF8}"/>
          </ac:picMkLst>
        </pc:picChg>
      </pc:sldChg>
      <pc:sldChg chg="addSp delSp modSp new mod setBg">
        <pc:chgData name="Sachin Yadav" userId="ca0628d521f7cc78" providerId="LiveId" clId="{CF1C8D69-CEF8-4AC5-A1F7-8FE872F48281}" dt="2020-07-22T08:07:48.359" v="1308" actId="26606"/>
        <pc:sldMkLst>
          <pc:docMk/>
          <pc:sldMk cId="781185865" sldId="280"/>
        </pc:sldMkLst>
        <pc:spChg chg="mod">
          <ac:chgData name="Sachin Yadav" userId="ca0628d521f7cc78" providerId="LiveId" clId="{CF1C8D69-CEF8-4AC5-A1F7-8FE872F48281}" dt="2020-07-22T08:07:48.359" v="1308" actId="26606"/>
          <ac:spMkLst>
            <pc:docMk/>
            <pc:sldMk cId="781185865" sldId="280"/>
            <ac:spMk id="2" creationId="{48F0357B-82B8-413D-980B-76B2B278F093}"/>
          </ac:spMkLst>
        </pc:spChg>
        <pc:spChg chg="del">
          <ac:chgData name="Sachin Yadav" userId="ca0628d521f7cc78" providerId="LiveId" clId="{CF1C8D69-CEF8-4AC5-A1F7-8FE872F48281}" dt="2020-07-22T08:07:21.379" v="1306" actId="478"/>
          <ac:spMkLst>
            <pc:docMk/>
            <pc:sldMk cId="781185865" sldId="280"/>
            <ac:spMk id="3" creationId="{529DBCDF-F118-4F31-8016-32AF99430BFD}"/>
          </ac:spMkLst>
        </pc:spChg>
        <pc:spChg chg="add del">
          <ac:chgData name="Sachin Yadav" userId="ca0628d521f7cc78" providerId="LiveId" clId="{CF1C8D69-CEF8-4AC5-A1F7-8FE872F48281}" dt="2020-07-22T08:07:48.359" v="1308" actId="26606"/>
          <ac:spMkLst>
            <pc:docMk/>
            <pc:sldMk cId="781185865" sldId="280"/>
            <ac:spMk id="9" creationId="{DD651B61-325E-4E73-8445-38B0DE8AAAB6}"/>
          </ac:spMkLst>
        </pc:spChg>
        <pc:spChg chg="add del">
          <ac:chgData name="Sachin Yadav" userId="ca0628d521f7cc78" providerId="LiveId" clId="{CF1C8D69-CEF8-4AC5-A1F7-8FE872F48281}" dt="2020-07-22T08:07:48.359" v="1308" actId="26606"/>
          <ac:spMkLst>
            <pc:docMk/>
            <pc:sldMk cId="781185865" sldId="280"/>
            <ac:spMk id="11" creationId="{B42E5253-D3AC-4AC2-B766-8B34F13C2F5E}"/>
          </ac:spMkLst>
        </pc:spChg>
        <pc:spChg chg="add del">
          <ac:chgData name="Sachin Yadav" userId="ca0628d521f7cc78" providerId="LiveId" clId="{CF1C8D69-CEF8-4AC5-A1F7-8FE872F48281}" dt="2020-07-22T08:07:48.359" v="1308" actId="26606"/>
          <ac:spMkLst>
            <pc:docMk/>
            <pc:sldMk cId="781185865" sldId="280"/>
            <ac:spMk id="13" creationId="{10AE8D57-436A-4073-9A75-15BB5949F8B4}"/>
          </ac:spMkLst>
        </pc:spChg>
        <pc:spChg chg="add del">
          <ac:chgData name="Sachin Yadav" userId="ca0628d521f7cc78" providerId="LiveId" clId="{CF1C8D69-CEF8-4AC5-A1F7-8FE872F48281}" dt="2020-07-22T08:07:48.359" v="1308" actId="26606"/>
          <ac:spMkLst>
            <pc:docMk/>
            <pc:sldMk cId="781185865" sldId="280"/>
            <ac:spMk id="15" creationId="{E2852671-8EB6-4EAF-8AF8-65CF3FD66456}"/>
          </ac:spMkLst>
        </pc:spChg>
        <pc:spChg chg="add del">
          <ac:chgData name="Sachin Yadav" userId="ca0628d521f7cc78" providerId="LiveId" clId="{CF1C8D69-CEF8-4AC5-A1F7-8FE872F48281}" dt="2020-07-22T08:07:48.359" v="1308" actId="26606"/>
          <ac:spMkLst>
            <pc:docMk/>
            <pc:sldMk cId="781185865" sldId="280"/>
            <ac:spMk id="17" creationId="{26B4480E-B7FF-4481-890E-043A69AE6FE2}"/>
          </ac:spMkLst>
        </pc:spChg>
        <pc:spChg chg="add">
          <ac:chgData name="Sachin Yadav" userId="ca0628d521f7cc78" providerId="LiveId" clId="{CF1C8D69-CEF8-4AC5-A1F7-8FE872F48281}" dt="2020-07-22T08:07:48.359" v="1308" actId="26606"/>
          <ac:spMkLst>
            <pc:docMk/>
            <pc:sldMk cId="781185865" sldId="280"/>
            <ac:spMk id="26" creationId="{DD651B61-325E-4E73-8445-38B0DE8AAAB6}"/>
          </ac:spMkLst>
        </pc:spChg>
        <pc:spChg chg="add">
          <ac:chgData name="Sachin Yadav" userId="ca0628d521f7cc78" providerId="LiveId" clId="{CF1C8D69-CEF8-4AC5-A1F7-8FE872F48281}" dt="2020-07-22T08:07:48.359" v="1308" actId="26606"/>
          <ac:spMkLst>
            <pc:docMk/>
            <pc:sldMk cId="781185865" sldId="280"/>
            <ac:spMk id="28" creationId="{B42E5253-D3AC-4AC2-B766-8B34F13C2F5E}"/>
          </ac:spMkLst>
        </pc:spChg>
        <pc:spChg chg="add">
          <ac:chgData name="Sachin Yadav" userId="ca0628d521f7cc78" providerId="LiveId" clId="{CF1C8D69-CEF8-4AC5-A1F7-8FE872F48281}" dt="2020-07-22T08:07:48.359" v="1308" actId="26606"/>
          <ac:spMkLst>
            <pc:docMk/>
            <pc:sldMk cId="781185865" sldId="280"/>
            <ac:spMk id="30" creationId="{10AE8D57-436A-4073-9A75-15BB5949F8B4}"/>
          </ac:spMkLst>
        </pc:spChg>
        <pc:spChg chg="add">
          <ac:chgData name="Sachin Yadav" userId="ca0628d521f7cc78" providerId="LiveId" clId="{CF1C8D69-CEF8-4AC5-A1F7-8FE872F48281}" dt="2020-07-22T08:07:48.359" v="1308" actId="26606"/>
          <ac:spMkLst>
            <pc:docMk/>
            <pc:sldMk cId="781185865" sldId="280"/>
            <ac:spMk id="32" creationId="{E2852671-8EB6-4EAF-8AF8-65CF3FD66456}"/>
          </ac:spMkLst>
        </pc:spChg>
        <pc:spChg chg="add">
          <ac:chgData name="Sachin Yadav" userId="ca0628d521f7cc78" providerId="LiveId" clId="{CF1C8D69-CEF8-4AC5-A1F7-8FE872F48281}" dt="2020-07-22T08:07:48.359" v="1308" actId="26606"/>
          <ac:spMkLst>
            <pc:docMk/>
            <pc:sldMk cId="781185865" sldId="280"/>
            <ac:spMk id="34" creationId="{A52FF1B8-145F-47AA-9F6F-7DA3201AA6CB}"/>
          </ac:spMkLst>
        </pc:spChg>
        <pc:spChg chg="add">
          <ac:chgData name="Sachin Yadav" userId="ca0628d521f7cc78" providerId="LiveId" clId="{CF1C8D69-CEF8-4AC5-A1F7-8FE872F48281}" dt="2020-07-22T08:07:48.359" v="1308" actId="26606"/>
          <ac:spMkLst>
            <pc:docMk/>
            <pc:sldMk cId="781185865" sldId="280"/>
            <ac:spMk id="36" creationId="{6DFE8A8C-8C1F-40A1-8A45-9D05B0DD8EF8}"/>
          </ac:spMkLst>
        </pc:spChg>
        <pc:spChg chg="add">
          <ac:chgData name="Sachin Yadav" userId="ca0628d521f7cc78" providerId="LiveId" clId="{CF1C8D69-CEF8-4AC5-A1F7-8FE872F48281}" dt="2020-07-22T08:07:48.359" v="1308" actId="26606"/>
          <ac:spMkLst>
            <pc:docMk/>
            <pc:sldMk cId="781185865" sldId="280"/>
            <ac:spMk id="38" creationId="{EE1EF8C3-8F8A-447D-A5FF-C12426825418}"/>
          </ac:spMkLst>
        </pc:spChg>
        <pc:spChg chg="add">
          <ac:chgData name="Sachin Yadav" userId="ca0628d521f7cc78" providerId="LiveId" clId="{CF1C8D69-CEF8-4AC5-A1F7-8FE872F48281}" dt="2020-07-22T08:07:48.359" v="1308" actId="26606"/>
          <ac:spMkLst>
            <pc:docMk/>
            <pc:sldMk cId="781185865" sldId="280"/>
            <ac:spMk id="40" creationId="{1B511BAF-6DC3-420A-8603-96945C66ADB3}"/>
          </ac:spMkLst>
        </pc:spChg>
        <pc:grpChg chg="add del">
          <ac:chgData name="Sachin Yadav" userId="ca0628d521f7cc78" providerId="LiveId" clId="{CF1C8D69-CEF8-4AC5-A1F7-8FE872F48281}" dt="2020-07-22T08:07:48.359" v="1308" actId="26606"/>
          <ac:grpSpMkLst>
            <pc:docMk/>
            <pc:sldMk cId="781185865" sldId="280"/>
            <ac:grpSpMk id="19" creationId="{79394E1F-0B5F-497D-B2A6-8383A2A54834}"/>
          </ac:grpSpMkLst>
        </pc:grpChg>
        <pc:picChg chg="add mod">
          <ac:chgData name="Sachin Yadav" userId="ca0628d521f7cc78" providerId="LiveId" clId="{CF1C8D69-CEF8-4AC5-A1F7-8FE872F48281}" dt="2020-07-22T08:07:48.359" v="1308" actId="26606"/>
          <ac:picMkLst>
            <pc:docMk/>
            <pc:sldMk cId="781185865" sldId="280"/>
            <ac:picMk id="6" creationId="{098BED97-AEC7-49CB-9C5E-637E8456C521}"/>
          </ac:picMkLst>
        </pc:picChg>
      </pc:sldChg>
    </pc:docChg>
  </pc:docChgLst>
  <pc:docChgLst>
    <pc:chgData name="asutoshgouda2020" userId="S::asutoshgouda2020_gmail.com#ext#@grrasteam.onmicrosoft.com::a016f9ee-1d4c-4767-b788-8fb4e66d275c" providerId="AD" clId="Web-{03602F09-5440-4185-B49E-E25A5F0EE056}"/>
    <pc:docChg chg="sldOrd">
      <pc:chgData name="asutoshgouda2020" userId="S::asutoshgouda2020_gmail.com#ext#@grrasteam.onmicrosoft.com::a016f9ee-1d4c-4767-b788-8fb4e66d275c" providerId="AD" clId="Web-{03602F09-5440-4185-B49E-E25A5F0EE056}" dt="2023-07-25T04:38:09.162" v="0"/>
      <pc:docMkLst>
        <pc:docMk/>
      </pc:docMkLst>
      <pc:sldChg chg="ord">
        <pc:chgData name="asutoshgouda2020" userId="S::asutoshgouda2020_gmail.com#ext#@grrasteam.onmicrosoft.com::a016f9ee-1d4c-4767-b788-8fb4e66d275c" providerId="AD" clId="Web-{03602F09-5440-4185-B49E-E25A5F0EE056}" dt="2023-07-25T04:38:09.162" v="0"/>
        <pc:sldMkLst>
          <pc:docMk/>
          <pc:sldMk cId="3200646132" sldId="259"/>
        </pc:sldMkLst>
      </pc:sldChg>
    </pc:docChg>
  </pc:docChgLst>
  <pc:docChgLst>
    <pc:chgData name="Sachin Yadav" userId="25f749c3-2814-4ad1-80c1-1d2bf8b1bba6" providerId="ADAL" clId="{618B3959-9B61-4BAD-AFDD-3B6C07CF86EA}"/>
    <pc:docChg chg="addSld modSld">
      <pc:chgData name="Sachin Yadav" userId="25f749c3-2814-4ad1-80c1-1d2bf8b1bba6" providerId="ADAL" clId="{618B3959-9B61-4BAD-AFDD-3B6C07CF86EA}" dt="2021-09-03T04:19:48.662" v="1"/>
      <pc:docMkLst>
        <pc:docMk/>
      </pc:docMkLst>
      <pc:sldChg chg="delSp add setBg delDesignElem">
        <pc:chgData name="Sachin Yadav" userId="25f749c3-2814-4ad1-80c1-1d2bf8b1bba6" providerId="ADAL" clId="{618B3959-9B61-4BAD-AFDD-3B6C07CF86EA}" dt="2021-09-03T04:19:48.662" v="1"/>
        <pc:sldMkLst>
          <pc:docMk/>
          <pc:sldMk cId="2031431410" sldId="281"/>
        </pc:sldMkLst>
        <pc:cxnChg chg="del">
          <ac:chgData name="Sachin Yadav" userId="25f749c3-2814-4ad1-80c1-1d2bf8b1bba6" providerId="ADAL" clId="{618B3959-9B61-4BAD-AFDD-3B6C07CF86EA}" dt="2021-09-03T04:19:48.662" v="1"/>
          <ac:cxnSpMkLst>
            <pc:docMk/>
            <pc:sldMk cId="2031431410" sldId="281"/>
            <ac:cxnSpMk id="12" creationId="{A7F400EE-A8A5-48AF-B4D6-291B52C6F0B0}"/>
          </ac:cxnSpMkLst>
        </pc:cxnChg>
      </pc:sldChg>
    </pc:docChg>
  </pc:docChgLst>
  <pc:docChgLst>
    <pc:chgData name="sandipanjana947" userId="S::sandipanjana947_gmail.com#ext#@grrasteam.onmicrosoft.com::bd404e9c-30bd-44cc-80dc-afbce14e02e5" providerId="AD" clId="Web-{87A4F9C9-D1CB-45A2-A856-19492F349BA1}"/>
    <pc:docChg chg="modSld">
      <pc:chgData name="sandipanjana947" userId="S::sandipanjana947_gmail.com#ext#@grrasteam.onmicrosoft.com::bd404e9c-30bd-44cc-80dc-afbce14e02e5" providerId="AD" clId="Web-{87A4F9C9-D1CB-45A2-A856-19492F349BA1}" dt="2023-06-26T17:02:46.257" v="0" actId="1076"/>
      <pc:docMkLst>
        <pc:docMk/>
      </pc:docMkLst>
      <pc:sldChg chg="modSp">
        <pc:chgData name="sandipanjana947" userId="S::sandipanjana947_gmail.com#ext#@grrasteam.onmicrosoft.com::bd404e9c-30bd-44cc-80dc-afbce14e02e5" providerId="AD" clId="Web-{87A4F9C9-D1CB-45A2-A856-19492F349BA1}" dt="2023-06-26T17:02:46.257" v="0" actId="1076"/>
        <pc:sldMkLst>
          <pc:docMk/>
          <pc:sldMk cId="3935690760" sldId="256"/>
        </pc:sldMkLst>
        <pc:picChg chg="mod">
          <ac:chgData name="sandipanjana947" userId="S::sandipanjana947_gmail.com#ext#@grrasteam.onmicrosoft.com::bd404e9c-30bd-44cc-80dc-afbce14e02e5" providerId="AD" clId="Web-{87A4F9C9-D1CB-45A2-A856-19492F349BA1}" dt="2023-06-26T17:02:46.257" v="0" actId="1076"/>
          <ac:picMkLst>
            <pc:docMk/>
            <pc:sldMk cId="3935690760" sldId="256"/>
            <ac:picMk id="18" creationId="{3F84D181-D901-4015-BB2C-F3572A2C3985}"/>
          </ac:picMkLst>
        </pc:picChg>
      </pc:sldChg>
    </pc:docChg>
  </pc:docChgLst>
  <pc:docChgLst>
    <pc:chgData name="Meet Soneji" userId="S::2105467_kiit.ac.in#ext#@grrasteam.onmicrosoft.com::8c17efc8-0ebe-4b53-a8b1-6f7c51817125" providerId="AD" clId="Web-{42A40B2E-706A-C0FD-3A6A-C00F70DD000C}"/>
    <pc:docChg chg="modSld">
      <pc:chgData name="Meet Soneji" userId="S::2105467_kiit.ac.in#ext#@grrasteam.onmicrosoft.com::8c17efc8-0ebe-4b53-a8b1-6f7c51817125" providerId="AD" clId="Web-{42A40B2E-706A-C0FD-3A6A-C00F70DD000C}" dt="2024-05-25T12:12:23.606" v="5" actId="1076"/>
      <pc:docMkLst>
        <pc:docMk/>
      </pc:docMkLst>
      <pc:sldChg chg="modSp">
        <pc:chgData name="Meet Soneji" userId="S::2105467_kiit.ac.in#ext#@grrasteam.onmicrosoft.com::8c17efc8-0ebe-4b53-a8b1-6f7c51817125" providerId="AD" clId="Web-{42A40B2E-706A-C0FD-3A6A-C00F70DD000C}" dt="2024-05-25T12:12:23.606" v="5" actId="1076"/>
        <pc:sldMkLst>
          <pc:docMk/>
          <pc:sldMk cId="1358849613" sldId="263"/>
        </pc:sldMkLst>
        <pc:picChg chg="mod">
          <ac:chgData name="Meet Soneji" userId="S::2105467_kiit.ac.in#ext#@grrasteam.onmicrosoft.com::8c17efc8-0ebe-4b53-a8b1-6f7c51817125" providerId="AD" clId="Web-{42A40B2E-706A-C0FD-3A6A-C00F70DD000C}" dt="2024-05-25T12:12:23.606" v="5" actId="1076"/>
          <ac:picMkLst>
            <pc:docMk/>
            <pc:sldMk cId="1358849613" sldId="263"/>
            <ac:picMk id="5" creationId="{4BCFF8BB-891A-47D5-826C-5CA1249A6E07}"/>
          </ac:picMkLst>
        </pc:picChg>
      </pc:sldChg>
    </pc:docChg>
  </pc:docChgLst>
  <pc:docChgLst>
    <pc:chgData name="rajsriansh2003" userId="S::rajsriansh2003_gmail.com#ext#@grrasteam.onmicrosoft.com::e7a48728-35ef-4d2a-8816-b7137f03ba17" providerId="AD" clId="Web-{F8347888-A132-42C0-AB89-56A76B4753F0}"/>
    <pc:docChg chg="modSld">
      <pc:chgData name="rajsriansh2003" userId="S::rajsriansh2003_gmail.com#ext#@grrasteam.onmicrosoft.com::e7a48728-35ef-4d2a-8816-b7137f03ba17" providerId="AD" clId="Web-{F8347888-A132-42C0-AB89-56A76B4753F0}" dt="2023-06-05T03:08:49.285" v="3" actId="20577"/>
      <pc:docMkLst>
        <pc:docMk/>
      </pc:docMkLst>
      <pc:sldChg chg="modSp">
        <pc:chgData name="rajsriansh2003" userId="S::rajsriansh2003_gmail.com#ext#@grrasteam.onmicrosoft.com::e7a48728-35ef-4d2a-8816-b7137f03ba17" providerId="AD" clId="Web-{F8347888-A132-42C0-AB89-56A76B4753F0}" dt="2023-06-05T03:07:28.955" v="1" actId="20577"/>
        <pc:sldMkLst>
          <pc:docMk/>
          <pc:sldMk cId="1449383315" sldId="257"/>
        </pc:sldMkLst>
        <pc:spChg chg="mod">
          <ac:chgData name="rajsriansh2003" userId="S::rajsriansh2003_gmail.com#ext#@grrasteam.onmicrosoft.com::e7a48728-35ef-4d2a-8816-b7137f03ba17" providerId="AD" clId="Web-{F8347888-A132-42C0-AB89-56A76B4753F0}" dt="2023-06-05T03:07:28.955" v="1" actId="20577"/>
          <ac:spMkLst>
            <pc:docMk/>
            <pc:sldMk cId="1449383315" sldId="257"/>
            <ac:spMk id="3" creationId="{555E4EE3-E18B-483F-87F1-D9382A6C3FAC}"/>
          </ac:spMkLst>
        </pc:spChg>
      </pc:sldChg>
      <pc:sldChg chg="modSp">
        <pc:chgData name="rajsriansh2003" userId="S::rajsriansh2003_gmail.com#ext#@grrasteam.onmicrosoft.com::e7a48728-35ef-4d2a-8816-b7137f03ba17" providerId="AD" clId="Web-{F8347888-A132-42C0-AB89-56A76B4753F0}" dt="2023-06-05T03:08:49.285" v="3" actId="20577"/>
        <pc:sldMkLst>
          <pc:docMk/>
          <pc:sldMk cId="1191459116" sldId="258"/>
        </pc:sldMkLst>
        <pc:spChg chg="mod">
          <ac:chgData name="rajsriansh2003" userId="S::rajsriansh2003_gmail.com#ext#@grrasteam.onmicrosoft.com::e7a48728-35ef-4d2a-8816-b7137f03ba17" providerId="AD" clId="Web-{F8347888-A132-42C0-AB89-56A76B4753F0}" dt="2023-06-05T03:08:49.285" v="3" actId="20577"/>
          <ac:spMkLst>
            <pc:docMk/>
            <pc:sldMk cId="1191459116" sldId="258"/>
            <ac:spMk id="3" creationId="{FC3EBA92-5AB2-4ED5-B1BA-F844084E083E}"/>
          </ac:spMkLst>
        </pc:spChg>
      </pc:sldChg>
    </pc:docChg>
  </pc:docChgLst>
  <pc:docChgLst>
    <pc:chgData name="Sachin Yadav" userId="ca0628d521f7cc78" providerId="LiveId" clId="{D6BD85DD-60F0-486B-A0F3-06E0D86A05F2}"/>
    <pc:docChg chg="modSld">
      <pc:chgData name="Sachin Yadav" userId="ca0628d521f7cc78" providerId="LiveId" clId="{D6BD85DD-60F0-486B-A0F3-06E0D86A05F2}" dt="2020-10-05T12:25:16.708" v="152"/>
      <pc:docMkLst>
        <pc:docMk/>
      </pc:docMkLst>
      <pc:sldChg chg="addSp delSp modSp mod">
        <pc:chgData name="Sachin Yadav" userId="ca0628d521f7cc78" providerId="LiveId" clId="{D6BD85DD-60F0-486B-A0F3-06E0D86A05F2}" dt="2020-10-05T12:25:16.708" v="152"/>
        <pc:sldMkLst>
          <pc:docMk/>
          <pc:sldMk cId="2945711361" sldId="271"/>
        </pc:sldMkLst>
        <pc:grpChg chg="del mod">
          <ac:chgData name="Sachin Yadav" userId="ca0628d521f7cc78" providerId="LiveId" clId="{D6BD85DD-60F0-486B-A0F3-06E0D86A05F2}" dt="2020-10-05T12:20:20.768" v="74"/>
          <ac:grpSpMkLst>
            <pc:docMk/>
            <pc:sldMk cId="2945711361" sldId="271"/>
            <ac:grpSpMk id="18" creationId="{4CFD4A3F-E369-4C6C-8A1D-74A42843BA16}"/>
          </ac:grpSpMkLst>
        </pc:grpChg>
        <pc:grpChg chg="del mod">
          <ac:chgData name="Sachin Yadav" userId="ca0628d521f7cc78" providerId="LiveId" clId="{D6BD85DD-60F0-486B-A0F3-06E0D86A05F2}" dt="2020-10-05T12:21:12.234" v="101"/>
          <ac:grpSpMkLst>
            <pc:docMk/>
            <pc:sldMk cId="2945711361" sldId="271"/>
            <ac:grpSpMk id="24" creationId="{CC987472-CF69-4244-B2F2-84FE81DB21F6}"/>
          </ac:grpSpMkLst>
        </pc:grpChg>
        <pc:grpChg chg="del mod">
          <ac:chgData name="Sachin Yadav" userId="ca0628d521f7cc78" providerId="LiveId" clId="{D6BD85DD-60F0-486B-A0F3-06E0D86A05F2}" dt="2020-10-05T12:18:01.617" v="24"/>
          <ac:grpSpMkLst>
            <pc:docMk/>
            <pc:sldMk cId="2945711361" sldId="271"/>
            <ac:grpSpMk id="28" creationId="{86FCF21D-BA0B-496D-8637-486BB687DC69}"/>
          </ac:grpSpMkLst>
        </pc:grpChg>
        <pc:grpChg chg="del mod">
          <ac:chgData name="Sachin Yadav" userId="ca0628d521f7cc78" providerId="LiveId" clId="{D6BD85DD-60F0-486B-A0F3-06E0D86A05F2}" dt="2020-10-05T12:18:11.428" v="26"/>
          <ac:grpSpMkLst>
            <pc:docMk/>
            <pc:sldMk cId="2945711361" sldId="271"/>
            <ac:grpSpMk id="36" creationId="{7DD0FCB9-3908-4DAF-BFA3-0C4CD7F2E9DA}"/>
          </ac:grpSpMkLst>
        </pc:grpChg>
        <pc:grpChg chg="del mod">
          <ac:chgData name="Sachin Yadav" userId="ca0628d521f7cc78" providerId="LiveId" clId="{D6BD85DD-60F0-486B-A0F3-06E0D86A05F2}" dt="2020-10-05T12:19:50.332" v="57"/>
          <ac:grpSpMkLst>
            <pc:docMk/>
            <pc:sldMk cId="2945711361" sldId="271"/>
            <ac:grpSpMk id="38" creationId="{BDE22749-8231-41A3-A8CE-EBAD47683282}"/>
          </ac:grpSpMkLst>
        </pc:grpChg>
        <pc:grpChg chg="del mod">
          <ac:chgData name="Sachin Yadav" userId="ca0628d521f7cc78" providerId="LiveId" clId="{D6BD85DD-60F0-486B-A0F3-06E0D86A05F2}" dt="2020-10-05T12:19:18.912" v="45"/>
          <ac:grpSpMkLst>
            <pc:docMk/>
            <pc:sldMk cId="2945711361" sldId="271"/>
            <ac:grpSpMk id="44" creationId="{A949EC7C-4C7F-4775-8681-D67B45FA7C41}"/>
          </ac:grpSpMkLst>
        </pc:grpChg>
        <pc:grpChg chg="mod">
          <ac:chgData name="Sachin Yadav" userId="ca0628d521f7cc78" providerId="LiveId" clId="{D6BD85DD-60F0-486B-A0F3-06E0D86A05F2}" dt="2020-10-05T12:18:47.086" v="42"/>
          <ac:grpSpMkLst>
            <pc:docMk/>
            <pc:sldMk cId="2945711361" sldId="271"/>
            <ac:grpSpMk id="54" creationId="{92AEAABA-8D54-483B-B289-98D8FC88DC42}"/>
          </ac:grpSpMkLst>
        </pc:grpChg>
        <pc:grpChg chg="del mod">
          <ac:chgData name="Sachin Yadav" userId="ca0628d521f7cc78" providerId="LiveId" clId="{D6BD85DD-60F0-486B-A0F3-06E0D86A05F2}" dt="2020-10-05T12:19:25.094" v="49"/>
          <ac:grpSpMkLst>
            <pc:docMk/>
            <pc:sldMk cId="2945711361" sldId="271"/>
            <ac:grpSpMk id="57" creationId="{BA41598A-93A3-4CAF-923E-8EAB6AD48A51}"/>
          </ac:grpSpMkLst>
        </pc:grpChg>
        <pc:grpChg chg="del mod">
          <ac:chgData name="Sachin Yadav" userId="ca0628d521f7cc78" providerId="LiveId" clId="{D6BD85DD-60F0-486B-A0F3-06E0D86A05F2}" dt="2020-10-05T12:19:32.474" v="55"/>
          <ac:grpSpMkLst>
            <pc:docMk/>
            <pc:sldMk cId="2945711361" sldId="271"/>
            <ac:grpSpMk id="61" creationId="{7B6EDE0D-E28F-4693-BC48-F98B9F0F81DA}"/>
          </ac:grpSpMkLst>
        </pc:grpChg>
        <pc:grpChg chg="mod">
          <ac:chgData name="Sachin Yadav" userId="ca0628d521f7cc78" providerId="LiveId" clId="{D6BD85DD-60F0-486B-A0F3-06E0D86A05F2}" dt="2020-10-05T12:19:32.474" v="55"/>
          <ac:grpSpMkLst>
            <pc:docMk/>
            <pc:sldMk cId="2945711361" sldId="271"/>
            <ac:grpSpMk id="67" creationId="{420E58EE-F7DA-4F9C-A0A0-90BF6C6425F5}"/>
          </ac:grpSpMkLst>
        </pc:grpChg>
        <pc:grpChg chg="del mod">
          <ac:chgData name="Sachin Yadav" userId="ca0628d521f7cc78" providerId="LiveId" clId="{D6BD85DD-60F0-486B-A0F3-06E0D86A05F2}" dt="2020-10-05T12:19:50.332" v="57"/>
          <ac:grpSpMkLst>
            <pc:docMk/>
            <pc:sldMk cId="2945711361" sldId="271"/>
            <ac:grpSpMk id="68" creationId="{F9A7FD54-BB96-49F4-961D-B6761F63D638}"/>
          </ac:grpSpMkLst>
        </pc:grpChg>
        <pc:grpChg chg="mod">
          <ac:chgData name="Sachin Yadav" userId="ca0628d521f7cc78" providerId="LiveId" clId="{D6BD85DD-60F0-486B-A0F3-06E0D86A05F2}" dt="2020-10-05T12:19:50.332" v="57"/>
          <ac:grpSpMkLst>
            <pc:docMk/>
            <pc:sldMk cId="2945711361" sldId="271"/>
            <ac:grpSpMk id="70" creationId="{44F9BBFE-834C-4985-8EA0-ABF77E1344FC}"/>
          </ac:grpSpMkLst>
        </pc:grpChg>
        <pc:grpChg chg="mod">
          <ac:chgData name="Sachin Yadav" userId="ca0628d521f7cc78" providerId="LiveId" clId="{D6BD85DD-60F0-486B-A0F3-06E0D86A05F2}" dt="2020-10-05T12:19:54.575" v="63"/>
          <ac:grpSpMkLst>
            <pc:docMk/>
            <pc:sldMk cId="2945711361" sldId="271"/>
            <ac:grpSpMk id="76" creationId="{01D1709E-87F1-483F-9517-94C5E74DFE5D}"/>
          </ac:grpSpMkLst>
        </pc:grpChg>
        <pc:grpChg chg="mod">
          <ac:chgData name="Sachin Yadav" userId="ca0628d521f7cc78" providerId="LiveId" clId="{D6BD85DD-60F0-486B-A0F3-06E0D86A05F2}" dt="2020-10-05T12:20:02.961" v="68"/>
          <ac:grpSpMkLst>
            <pc:docMk/>
            <pc:sldMk cId="2945711361" sldId="271"/>
            <ac:grpSpMk id="81" creationId="{EA496C70-8F39-438F-8188-1D22E6937DCB}"/>
          </ac:grpSpMkLst>
        </pc:grpChg>
        <pc:grpChg chg="del mod">
          <ac:chgData name="Sachin Yadav" userId="ca0628d521f7cc78" providerId="LiveId" clId="{D6BD85DD-60F0-486B-A0F3-06E0D86A05F2}" dt="2020-10-05T12:20:22.208" v="77"/>
          <ac:grpSpMkLst>
            <pc:docMk/>
            <pc:sldMk cId="2945711361" sldId="271"/>
            <ac:grpSpMk id="87" creationId="{C0E8A994-2D6D-49C6-9877-EBFE77048D44}"/>
          </ac:grpSpMkLst>
        </pc:grpChg>
        <pc:grpChg chg="del mod">
          <ac:chgData name="Sachin Yadav" userId="ca0628d521f7cc78" providerId="LiveId" clId="{D6BD85DD-60F0-486B-A0F3-06E0D86A05F2}" dt="2020-10-05T12:20:23.199" v="79"/>
          <ac:grpSpMkLst>
            <pc:docMk/>
            <pc:sldMk cId="2945711361" sldId="271"/>
            <ac:grpSpMk id="90" creationId="{478241E1-AF79-439B-A5D7-6DA122E3ED5E}"/>
          </ac:grpSpMkLst>
        </pc:grpChg>
        <pc:grpChg chg="del mod">
          <ac:chgData name="Sachin Yadav" userId="ca0628d521f7cc78" providerId="LiveId" clId="{D6BD85DD-60F0-486B-A0F3-06E0D86A05F2}" dt="2020-10-05T12:20:32.196" v="84"/>
          <ac:grpSpMkLst>
            <pc:docMk/>
            <pc:sldMk cId="2945711361" sldId="271"/>
            <ac:grpSpMk id="92" creationId="{B4006FCE-0422-4001-AB6F-CDF3B636A208}"/>
          </ac:grpSpMkLst>
        </pc:grpChg>
        <pc:grpChg chg="del mod">
          <ac:chgData name="Sachin Yadav" userId="ca0628d521f7cc78" providerId="LiveId" clId="{D6BD85DD-60F0-486B-A0F3-06E0D86A05F2}" dt="2020-10-05T12:20:56.351" v="90"/>
          <ac:grpSpMkLst>
            <pc:docMk/>
            <pc:sldMk cId="2945711361" sldId="271"/>
            <ac:grpSpMk id="97" creationId="{40F8171A-A18C-492C-AE66-9967198DB07B}"/>
          </ac:grpSpMkLst>
        </pc:grpChg>
        <pc:grpChg chg="del mod">
          <ac:chgData name="Sachin Yadav" userId="ca0628d521f7cc78" providerId="LiveId" clId="{D6BD85DD-60F0-486B-A0F3-06E0D86A05F2}" dt="2020-10-05T12:20:56.351" v="90"/>
          <ac:grpSpMkLst>
            <pc:docMk/>
            <pc:sldMk cId="2945711361" sldId="271"/>
            <ac:grpSpMk id="100" creationId="{BB6C3AAF-B308-4D70-9081-F1F82393CEA7}"/>
          </ac:grpSpMkLst>
        </pc:grpChg>
        <pc:grpChg chg="del mod">
          <ac:chgData name="Sachin Yadav" userId="ca0628d521f7cc78" providerId="LiveId" clId="{D6BD85DD-60F0-486B-A0F3-06E0D86A05F2}" dt="2020-10-05T12:21:01.644" v="93"/>
          <ac:grpSpMkLst>
            <pc:docMk/>
            <pc:sldMk cId="2945711361" sldId="271"/>
            <ac:grpSpMk id="103" creationId="{FA2A7160-4F75-407B-978C-62299EBFE775}"/>
          </ac:grpSpMkLst>
        </pc:grpChg>
        <pc:grpChg chg="del mod">
          <ac:chgData name="Sachin Yadav" userId="ca0628d521f7cc78" providerId="LiveId" clId="{D6BD85DD-60F0-486B-A0F3-06E0D86A05F2}" dt="2020-10-05T12:21:12.234" v="101"/>
          <ac:grpSpMkLst>
            <pc:docMk/>
            <pc:sldMk cId="2945711361" sldId="271"/>
            <ac:grpSpMk id="106" creationId="{D0000068-12F9-4B1A-ADC2-B87AE6BFDCC6}"/>
          </ac:grpSpMkLst>
        </pc:grpChg>
        <pc:grpChg chg="del mod">
          <ac:chgData name="Sachin Yadav" userId="ca0628d521f7cc78" providerId="LiveId" clId="{D6BD85DD-60F0-486B-A0F3-06E0D86A05F2}" dt="2020-10-05T12:21:12.234" v="101"/>
          <ac:grpSpMkLst>
            <pc:docMk/>
            <pc:sldMk cId="2945711361" sldId="271"/>
            <ac:grpSpMk id="111" creationId="{8C7A17DA-8434-4B72-BE82-15862E572714}"/>
          </ac:grpSpMkLst>
        </pc:grpChg>
        <pc:grpChg chg="del mod">
          <ac:chgData name="Sachin Yadav" userId="ca0628d521f7cc78" providerId="LiveId" clId="{D6BD85DD-60F0-486B-A0F3-06E0D86A05F2}" dt="2020-10-05T12:21:44.909" v="106"/>
          <ac:grpSpMkLst>
            <pc:docMk/>
            <pc:sldMk cId="2945711361" sldId="271"/>
            <ac:grpSpMk id="114" creationId="{DC47A4B6-3BB1-43B1-9FB3-30ADA50C4CDA}"/>
          </ac:grpSpMkLst>
        </pc:grpChg>
        <pc:grpChg chg="del mod">
          <ac:chgData name="Sachin Yadav" userId="ca0628d521f7cc78" providerId="LiveId" clId="{D6BD85DD-60F0-486B-A0F3-06E0D86A05F2}" dt="2020-10-05T12:21:44.909" v="106"/>
          <ac:grpSpMkLst>
            <pc:docMk/>
            <pc:sldMk cId="2945711361" sldId="271"/>
            <ac:grpSpMk id="117" creationId="{1CFB8178-FABC-4AD9-B9C2-988A52BA8C70}"/>
          </ac:grpSpMkLst>
        </pc:grpChg>
        <pc:grpChg chg="mod">
          <ac:chgData name="Sachin Yadav" userId="ca0628d521f7cc78" providerId="LiveId" clId="{D6BD85DD-60F0-486B-A0F3-06E0D86A05F2}" dt="2020-10-05T12:21:44.909" v="106"/>
          <ac:grpSpMkLst>
            <pc:docMk/>
            <pc:sldMk cId="2945711361" sldId="271"/>
            <ac:grpSpMk id="119" creationId="{79ADABA4-AD10-472D-882C-683A9641502B}"/>
          </ac:grpSpMkLst>
        </pc:grpChg>
        <pc:grpChg chg="mod">
          <ac:chgData name="Sachin Yadav" userId="ca0628d521f7cc78" providerId="LiveId" clId="{D6BD85DD-60F0-486B-A0F3-06E0D86A05F2}" dt="2020-10-05T12:21:54.718" v="114"/>
          <ac:grpSpMkLst>
            <pc:docMk/>
            <pc:sldMk cId="2945711361" sldId="271"/>
            <ac:grpSpMk id="127" creationId="{A05ACC1B-91A7-4A90-A221-0165E08FE66D}"/>
          </ac:grpSpMkLst>
        </pc:grpChg>
        <pc:grpChg chg="del mod">
          <ac:chgData name="Sachin Yadav" userId="ca0628d521f7cc78" providerId="LiveId" clId="{D6BD85DD-60F0-486B-A0F3-06E0D86A05F2}" dt="2020-10-05T12:25:13.673" v="146"/>
          <ac:grpSpMkLst>
            <pc:docMk/>
            <pc:sldMk cId="2945711361" sldId="271"/>
            <ac:grpSpMk id="159" creationId="{F53CA202-F23D-4A97-81CE-921B075B24CC}"/>
          </ac:grpSpMkLst>
        </pc:grpChg>
        <pc:grpChg chg="del mod">
          <ac:chgData name="Sachin Yadav" userId="ca0628d521f7cc78" providerId="LiveId" clId="{D6BD85DD-60F0-486B-A0F3-06E0D86A05F2}" dt="2020-10-05T12:25:13.673" v="146"/>
          <ac:grpSpMkLst>
            <pc:docMk/>
            <pc:sldMk cId="2945711361" sldId="271"/>
            <ac:grpSpMk id="160" creationId="{BE9E7D49-2D86-4894-BE3A-512C5AF3B1E0}"/>
          </ac:grpSpMkLst>
        </pc:grpChg>
        <pc:grpChg chg="mod">
          <ac:chgData name="Sachin Yadav" userId="ca0628d521f7cc78" providerId="LiveId" clId="{D6BD85DD-60F0-486B-A0F3-06E0D86A05F2}" dt="2020-10-05T12:25:13.673" v="146"/>
          <ac:grpSpMkLst>
            <pc:docMk/>
            <pc:sldMk cId="2945711361" sldId="271"/>
            <ac:grpSpMk id="161" creationId="{156B622F-0477-403F-BF3A-09CEFE521C68}"/>
          </ac:grpSpMkLst>
        </pc:grpChg>
        <pc:grpChg chg="mod">
          <ac:chgData name="Sachin Yadav" userId="ca0628d521f7cc78" providerId="LiveId" clId="{D6BD85DD-60F0-486B-A0F3-06E0D86A05F2}" dt="2020-10-05T12:25:16.708" v="152"/>
          <ac:grpSpMkLst>
            <pc:docMk/>
            <pc:sldMk cId="2945711361" sldId="271"/>
            <ac:grpSpMk id="167" creationId="{8A41576A-5A95-4949-8337-EA55053EA5B1}"/>
          </ac:grpSpMkLst>
        </pc:grp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3" creationId="{4D64D02E-9525-46FD-82E0-C1F578BDCE8B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4" creationId="{96F53123-9295-4137-8C2C-E813A472BB25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5" creationId="{61DC8B72-E1CF-464E-981C-70330CC32C98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6" creationId="{0C558269-59CB-41D6-B46A-E861DC4BAB1B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8" creationId="{B48F055C-7B44-49C7-AD11-968411BCEB7D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0" creationId="{38243870-2B7F-411E-8D69-724C69C7BEE7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2" creationId="{F36B65EF-11BB-4509-B799-FC2342875D29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4" creationId="{F1310D6B-DF59-4F56-9CFB-F3A49E09A651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6" creationId="{DED817BE-9F53-427B-BBAA-BD1F2044921B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20" creationId="{B7748527-5245-425B-84DE-953DC3035B32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22" creationId="{6C8A131D-486C-4476-BB09-8CFE209B78D4}"/>
          </ac:inkMkLst>
        </pc:inkChg>
        <pc:inkChg chg="add">
          <ac:chgData name="Sachin Yadav" userId="ca0628d521f7cc78" providerId="LiveId" clId="{D6BD85DD-60F0-486B-A0F3-06E0D86A05F2}" dt="2020-10-05T12:17:45.626" v="13" actId="9405"/>
          <ac:inkMkLst>
            <pc:docMk/>
            <pc:sldMk cId="2945711361" sldId="271"/>
            <ac:inkMk id="25" creationId="{501ECDAE-ECFB-4537-954C-99BA332E28B5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26" creationId="{78C329F8-BF72-416B-938F-E03CCC5BFB4B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27" creationId="{CA5D4A36-79E6-4EF5-A4DD-D4C212D8650A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29" creationId="{CF9B5A9E-4E27-47F7-B5E6-EAAFE32A6DCA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30" creationId="{079F0ACA-4849-498D-97B2-93C2648A66EC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31" creationId="{02307989-CE40-4DEF-AAB0-9281EA2DDD2D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32" creationId="{4117FFC8-1646-4174-8AF1-E695DD9B0C05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33" creationId="{973002A8-425B-4D58-BB36-D1CC0B9AE07A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34" creationId="{A8EDDD74-F159-4F33-9769-B2CD32F42BFC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35" creationId="{137A200E-647D-4725-B381-2A966D9057B4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37" creationId="{6233F7EE-E961-42AF-9A0A-63109A7E0080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39" creationId="{CA0BA6C5-88C2-4777-9522-752C0646F83B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40" creationId="{33DEB3B9-1FA3-40A9-A4A9-3B66747C03DB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41" creationId="{BCF0B150-9B1F-402D-B70A-8C129D352A2F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42" creationId="{D04AB235-8F50-47A6-BEAF-0FD7A71A09C5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43" creationId="{BEF7F244-517D-4F77-8C15-BFC1467AD0BD}"/>
          </ac:inkMkLst>
        </pc:inkChg>
        <pc:inkChg chg="add mod">
          <ac:chgData name="Sachin Yadav" userId="ca0628d521f7cc78" providerId="LiveId" clId="{D6BD85DD-60F0-486B-A0F3-06E0D86A05F2}" dt="2020-10-05T12:18:47.086" v="42"/>
          <ac:inkMkLst>
            <pc:docMk/>
            <pc:sldMk cId="2945711361" sldId="271"/>
            <ac:inkMk id="45" creationId="{BB8834B1-A3B3-413B-BCF0-570AA0E19105}"/>
          </ac:inkMkLst>
        </pc:inkChg>
        <pc:inkChg chg="add mod">
          <ac:chgData name="Sachin Yadav" userId="ca0628d521f7cc78" providerId="LiveId" clId="{D6BD85DD-60F0-486B-A0F3-06E0D86A05F2}" dt="2020-10-05T12:18:47.086" v="42"/>
          <ac:inkMkLst>
            <pc:docMk/>
            <pc:sldMk cId="2945711361" sldId="271"/>
            <ac:inkMk id="46" creationId="{D41DEFDC-0EA9-476F-A185-1CD887BE03DD}"/>
          </ac:inkMkLst>
        </pc:inkChg>
        <pc:inkChg chg="add mod">
          <ac:chgData name="Sachin Yadav" userId="ca0628d521f7cc78" providerId="LiveId" clId="{D6BD85DD-60F0-486B-A0F3-06E0D86A05F2}" dt="2020-10-05T12:18:47.086" v="42"/>
          <ac:inkMkLst>
            <pc:docMk/>
            <pc:sldMk cId="2945711361" sldId="271"/>
            <ac:inkMk id="47" creationId="{7BCC2B0E-7396-45F9-9183-4C0C36EE510F}"/>
          </ac:inkMkLst>
        </pc:inkChg>
        <pc:inkChg chg="add mod">
          <ac:chgData name="Sachin Yadav" userId="ca0628d521f7cc78" providerId="LiveId" clId="{D6BD85DD-60F0-486B-A0F3-06E0D86A05F2}" dt="2020-10-05T12:18:47.086" v="42"/>
          <ac:inkMkLst>
            <pc:docMk/>
            <pc:sldMk cId="2945711361" sldId="271"/>
            <ac:inkMk id="48" creationId="{2A540768-83A8-4990-8F46-FAD20B986926}"/>
          </ac:inkMkLst>
        </pc:inkChg>
        <pc:inkChg chg="add mod">
          <ac:chgData name="Sachin Yadav" userId="ca0628d521f7cc78" providerId="LiveId" clId="{D6BD85DD-60F0-486B-A0F3-06E0D86A05F2}" dt="2020-10-05T12:18:47.086" v="42"/>
          <ac:inkMkLst>
            <pc:docMk/>
            <pc:sldMk cId="2945711361" sldId="271"/>
            <ac:inkMk id="49" creationId="{8C27613D-8C6F-47F6-B377-B4B786A5EC5A}"/>
          </ac:inkMkLst>
        </pc:inkChg>
        <pc:inkChg chg="add mod">
          <ac:chgData name="Sachin Yadav" userId="ca0628d521f7cc78" providerId="LiveId" clId="{D6BD85DD-60F0-486B-A0F3-06E0D86A05F2}" dt="2020-10-05T12:18:47.086" v="42"/>
          <ac:inkMkLst>
            <pc:docMk/>
            <pc:sldMk cId="2945711361" sldId="271"/>
            <ac:inkMk id="50" creationId="{D6EA3C7C-386F-4106-BE07-DCE82FD63E0D}"/>
          </ac:inkMkLst>
        </pc:inkChg>
        <pc:inkChg chg="add mod">
          <ac:chgData name="Sachin Yadav" userId="ca0628d521f7cc78" providerId="LiveId" clId="{D6BD85DD-60F0-486B-A0F3-06E0D86A05F2}" dt="2020-10-05T12:18:47.086" v="42"/>
          <ac:inkMkLst>
            <pc:docMk/>
            <pc:sldMk cId="2945711361" sldId="271"/>
            <ac:inkMk id="51" creationId="{6DA952F7-808E-4A9E-9ABF-54BA1A1B66C3}"/>
          </ac:inkMkLst>
        </pc:inkChg>
        <pc:inkChg chg="add mod">
          <ac:chgData name="Sachin Yadav" userId="ca0628d521f7cc78" providerId="LiveId" clId="{D6BD85DD-60F0-486B-A0F3-06E0D86A05F2}" dt="2020-10-05T12:18:47.086" v="42"/>
          <ac:inkMkLst>
            <pc:docMk/>
            <pc:sldMk cId="2945711361" sldId="271"/>
            <ac:inkMk id="52" creationId="{E200B1E7-B1EA-4783-9E3D-B5C337A06A91}"/>
          </ac:inkMkLst>
        </pc:inkChg>
        <pc:inkChg chg="add mod">
          <ac:chgData name="Sachin Yadav" userId="ca0628d521f7cc78" providerId="LiveId" clId="{D6BD85DD-60F0-486B-A0F3-06E0D86A05F2}" dt="2020-10-05T12:18:47.086" v="42"/>
          <ac:inkMkLst>
            <pc:docMk/>
            <pc:sldMk cId="2945711361" sldId="271"/>
            <ac:inkMk id="53" creationId="{E0B7CFE9-C709-4121-B2BE-A4A8515EA39C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55" creationId="{012CEE4D-5A89-4294-9F76-5BAC5F8B1726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56" creationId="{405A4755-AA30-46EF-A81C-254BE1B2C3D4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58" creationId="{0063EF5D-6741-40D5-BAC6-FCD47DA7DDDB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59" creationId="{E56AE87D-47F9-412F-8964-10CE4A283567}"/>
          </ac:inkMkLst>
        </pc:inkChg>
        <pc:inkChg chg="add">
          <ac:chgData name="Sachin Yadav" userId="ca0628d521f7cc78" providerId="LiveId" clId="{D6BD85DD-60F0-486B-A0F3-06E0D86A05F2}" dt="2020-10-05T12:19:24.184" v="48" actId="9405"/>
          <ac:inkMkLst>
            <pc:docMk/>
            <pc:sldMk cId="2945711361" sldId="271"/>
            <ac:inkMk id="60" creationId="{34AA24D1-899E-4FF8-BF8C-BC2A80DBF265}"/>
          </ac:inkMkLst>
        </pc:inkChg>
        <pc:inkChg chg="add mod">
          <ac:chgData name="Sachin Yadav" userId="ca0628d521f7cc78" providerId="LiveId" clId="{D6BD85DD-60F0-486B-A0F3-06E0D86A05F2}" dt="2020-10-05T12:19:32.474" v="55"/>
          <ac:inkMkLst>
            <pc:docMk/>
            <pc:sldMk cId="2945711361" sldId="271"/>
            <ac:inkMk id="62" creationId="{A25A0389-E314-4016-998E-B7FADB01E447}"/>
          </ac:inkMkLst>
        </pc:inkChg>
        <pc:inkChg chg="add mod">
          <ac:chgData name="Sachin Yadav" userId="ca0628d521f7cc78" providerId="LiveId" clId="{D6BD85DD-60F0-486B-A0F3-06E0D86A05F2}" dt="2020-10-05T12:19:32.474" v="55"/>
          <ac:inkMkLst>
            <pc:docMk/>
            <pc:sldMk cId="2945711361" sldId="271"/>
            <ac:inkMk id="63" creationId="{99343FF4-2CA9-4A9D-9A80-A1F23F9A8CDA}"/>
          </ac:inkMkLst>
        </pc:inkChg>
        <pc:inkChg chg="add mod">
          <ac:chgData name="Sachin Yadav" userId="ca0628d521f7cc78" providerId="LiveId" clId="{D6BD85DD-60F0-486B-A0F3-06E0D86A05F2}" dt="2020-10-05T12:19:32.474" v="55"/>
          <ac:inkMkLst>
            <pc:docMk/>
            <pc:sldMk cId="2945711361" sldId="271"/>
            <ac:inkMk id="64" creationId="{7A91F226-258E-4415-912C-1D25A76441C2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65" creationId="{893719CE-56FC-4009-B8F4-4C1CE97823A7}"/>
          </ac:inkMkLst>
        </pc:inkChg>
        <pc:inkChg chg="add mod">
          <ac:chgData name="Sachin Yadav" userId="ca0628d521f7cc78" providerId="LiveId" clId="{D6BD85DD-60F0-486B-A0F3-06E0D86A05F2}" dt="2020-10-05T12:19:32.474" v="55"/>
          <ac:inkMkLst>
            <pc:docMk/>
            <pc:sldMk cId="2945711361" sldId="271"/>
            <ac:inkMk id="66" creationId="{D31092DE-969D-4659-B9D6-0378A03DFE02}"/>
          </ac:inkMkLst>
        </pc:inkChg>
        <pc:inkChg chg="add mod">
          <ac:chgData name="Sachin Yadav" userId="ca0628d521f7cc78" providerId="LiveId" clId="{D6BD85DD-60F0-486B-A0F3-06E0D86A05F2}" dt="2020-10-05T12:19:50.332" v="57"/>
          <ac:inkMkLst>
            <pc:docMk/>
            <pc:sldMk cId="2945711361" sldId="271"/>
            <ac:inkMk id="69" creationId="{DE303959-DC66-431E-8636-1C0F455997FE}"/>
          </ac:inkMkLst>
        </pc:inkChg>
        <pc:inkChg chg="add mod">
          <ac:chgData name="Sachin Yadav" userId="ca0628d521f7cc78" providerId="LiveId" clId="{D6BD85DD-60F0-486B-A0F3-06E0D86A05F2}" dt="2020-10-05T12:19:54.575" v="63"/>
          <ac:inkMkLst>
            <pc:docMk/>
            <pc:sldMk cId="2945711361" sldId="271"/>
            <ac:inkMk id="71" creationId="{A06E50E8-8BD1-4EA5-9033-31EE4C5156F2}"/>
          </ac:inkMkLst>
        </pc:inkChg>
        <pc:inkChg chg="add mod">
          <ac:chgData name="Sachin Yadav" userId="ca0628d521f7cc78" providerId="LiveId" clId="{D6BD85DD-60F0-486B-A0F3-06E0D86A05F2}" dt="2020-10-05T12:19:54.575" v="63"/>
          <ac:inkMkLst>
            <pc:docMk/>
            <pc:sldMk cId="2945711361" sldId="271"/>
            <ac:inkMk id="72" creationId="{34050E33-8B44-4F5E-A597-DFDD4C9F7289}"/>
          </ac:inkMkLst>
        </pc:inkChg>
        <pc:inkChg chg="add mod">
          <ac:chgData name="Sachin Yadav" userId="ca0628d521f7cc78" providerId="LiveId" clId="{D6BD85DD-60F0-486B-A0F3-06E0D86A05F2}" dt="2020-10-05T12:19:54.575" v="63"/>
          <ac:inkMkLst>
            <pc:docMk/>
            <pc:sldMk cId="2945711361" sldId="271"/>
            <ac:inkMk id="73" creationId="{B98F322D-5128-4489-B928-84CBAFE7CF1B}"/>
          </ac:inkMkLst>
        </pc:inkChg>
        <pc:inkChg chg="add mod">
          <ac:chgData name="Sachin Yadav" userId="ca0628d521f7cc78" providerId="LiveId" clId="{D6BD85DD-60F0-486B-A0F3-06E0D86A05F2}" dt="2020-10-05T12:19:54.575" v="63"/>
          <ac:inkMkLst>
            <pc:docMk/>
            <pc:sldMk cId="2945711361" sldId="271"/>
            <ac:inkMk id="74" creationId="{9DCE7500-5490-45A4-946A-7143A70CCC1B}"/>
          </ac:inkMkLst>
        </pc:inkChg>
        <pc:inkChg chg="add mod">
          <ac:chgData name="Sachin Yadav" userId="ca0628d521f7cc78" providerId="LiveId" clId="{D6BD85DD-60F0-486B-A0F3-06E0D86A05F2}" dt="2020-10-05T12:19:54.575" v="63"/>
          <ac:inkMkLst>
            <pc:docMk/>
            <pc:sldMk cId="2945711361" sldId="271"/>
            <ac:inkMk id="75" creationId="{630C9262-7689-4D83-864B-AEBA88BCBB3C}"/>
          </ac:inkMkLst>
        </pc:inkChg>
        <pc:inkChg chg="add mod">
          <ac:chgData name="Sachin Yadav" userId="ca0628d521f7cc78" providerId="LiveId" clId="{D6BD85DD-60F0-486B-A0F3-06E0D86A05F2}" dt="2020-10-05T12:20:02.961" v="68"/>
          <ac:inkMkLst>
            <pc:docMk/>
            <pc:sldMk cId="2945711361" sldId="271"/>
            <ac:inkMk id="77" creationId="{69DE7C7A-CE02-469F-9776-3752F5556603}"/>
          </ac:inkMkLst>
        </pc:inkChg>
        <pc:inkChg chg="add mod">
          <ac:chgData name="Sachin Yadav" userId="ca0628d521f7cc78" providerId="LiveId" clId="{D6BD85DD-60F0-486B-A0F3-06E0D86A05F2}" dt="2020-10-05T12:20:02.961" v="68"/>
          <ac:inkMkLst>
            <pc:docMk/>
            <pc:sldMk cId="2945711361" sldId="271"/>
            <ac:inkMk id="78" creationId="{8BA27F33-C99A-47CE-81BE-BA1E38EF29C8}"/>
          </ac:inkMkLst>
        </pc:inkChg>
        <pc:inkChg chg="add mod">
          <ac:chgData name="Sachin Yadav" userId="ca0628d521f7cc78" providerId="LiveId" clId="{D6BD85DD-60F0-486B-A0F3-06E0D86A05F2}" dt="2020-10-05T12:20:02.961" v="68"/>
          <ac:inkMkLst>
            <pc:docMk/>
            <pc:sldMk cId="2945711361" sldId="271"/>
            <ac:inkMk id="79" creationId="{A8364E56-C5DD-4D19-957A-6643A314F94E}"/>
          </ac:inkMkLst>
        </pc:inkChg>
        <pc:inkChg chg="add mod">
          <ac:chgData name="Sachin Yadav" userId="ca0628d521f7cc78" providerId="LiveId" clId="{D6BD85DD-60F0-486B-A0F3-06E0D86A05F2}" dt="2020-10-05T12:20:02.961" v="68"/>
          <ac:inkMkLst>
            <pc:docMk/>
            <pc:sldMk cId="2945711361" sldId="271"/>
            <ac:inkMk id="80" creationId="{577ABE9C-5463-41F0-A252-B40CB3C63AD1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82" creationId="{A4BBD3DF-D73B-44E3-805D-40C165EA5DA0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83" creationId="{586B2F33-667B-41F5-834C-B458A0E971BA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84" creationId="{67C71AD5-3733-4934-90DA-B82B7F37AE23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85" creationId="{271C0ED3-91F6-4FA8-948C-DBE35D7CACDC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86" creationId="{EFBEB019-20BA-425F-A35C-522F8BA762E5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88" creationId="{F907B7DA-B196-4965-89FC-0C133C2FB320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89" creationId="{D88D3B31-0246-45E5-B5D8-EF058EE9A572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91" creationId="{C5CEE268-380A-43AE-85E3-F58EA668386E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93" creationId="{093FEA02-8A27-4D4C-AB1A-82DF8D79E8A5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94" creationId="{F7590396-15BE-4DE7-96FF-1BF43DA75659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95" creationId="{7CF67A1E-EAD0-4806-875C-2EB619BF7BEE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96" creationId="{D4BA4E86-B48B-44DF-B2F8-86079C5ACADE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98" creationId="{177C4205-5D9E-44A4-B52C-B57BF850913F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99" creationId="{7F00A308-F484-450B-9A70-5D4346BE85A3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01" creationId="{CB0F33E7-5E3E-4A02-9950-929B2E581B95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02" creationId="{0EEC81BA-DDCC-4A90-9C55-5A480D51F938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04" creationId="{A1A35DBD-D0D1-45E8-AF6E-2135944202A1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05" creationId="{775FB35D-3646-43FB-8E04-9F6CA3955695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07" creationId="{22A829A6-573F-4374-A7E4-AFA2CA5F436A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08" creationId="{7BE3247F-9663-4FA1-847B-32C5B3CD2142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09" creationId="{4D3BE1D5-07A4-49B2-A19B-C273BBEFE737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10" creationId="{804C2A32-75F2-493D-9DCD-4FADD0A56BB2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12" creationId="{8EC20BD8-5B54-48F8-B675-1E0D974DB081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13" creationId="{C1B92DB6-5A69-48F7-84E8-1B336E41D32B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15" creationId="{2AD356D1-FE8C-4742-9305-014955B45E48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16" creationId="{74EC9B76-4E8E-458E-8B30-09DD8E86AEE2}"/>
          </ac:inkMkLst>
        </pc:inkChg>
        <pc:inkChg chg="add mod">
          <ac:chgData name="Sachin Yadav" userId="ca0628d521f7cc78" providerId="LiveId" clId="{D6BD85DD-60F0-486B-A0F3-06E0D86A05F2}" dt="2020-10-05T12:21:44.909" v="106"/>
          <ac:inkMkLst>
            <pc:docMk/>
            <pc:sldMk cId="2945711361" sldId="271"/>
            <ac:inkMk id="118" creationId="{4B721123-F6B6-48D5-AB66-621AE715C4CB}"/>
          </ac:inkMkLst>
        </pc:inkChg>
        <pc:inkChg chg="add">
          <ac:chgData name="Sachin Yadav" userId="ca0628d521f7cc78" providerId="LiveId" clId="{D6BD85DD-60F0-486B-A0F3-06E0D86A05F2}" dt="2020-10-05T12:21:45.948" v="107" actId="9405"/>
          <ac:inkMkLst>
            <pc:docMk/>
            <pc:sldMk cId="2945711361" sldId="271"/>
            <ac:inkMk id="120" creationId="{F53D0DF5-513D-44A9-8C90-AF3332825D2A}"/>
          </ac:inkMkLst>
        </pc:inkChg>
        <pc:inkChg chg="add mod">
          <ac:chgData name="Sachin Yadav" userId="ca0628d521f7cc78" providerId="LiveId" clId="{D6BD85DD-60F0-486B-A0F3-06E0D86A05F2}" dt="2020-10-05T12:21:54.718" v="114"/>
          <ac:inkMkLst>
            <pc:docMk/>
            <pc:sldMk cId="2945711361" sldId="271"/>
            <ac:inkMk id="121" creationId="{720AB3A9-3006-48EC-B85C-0E8C8B16A8C8}"/>
          </ac:inkMkLst>
        </pc:inkChg>
        <pc:inkChg chg="add mod">
          <ac:chgData name="Sachin Yadav" userId="ca0628d521f7cc78" providerId="LiveId" clId="{D6BD85DD-60F0-486B-A0F3-06E0D86A05F2}" dt="2020-10-05T12:21:54.718" v="114"/>
          <ac:inkMkLst>
            <pc:docMk/>
            <pc:sldMk cId="2945711361" sldId="271"/>
            <ac:inkMk id="122" creationId="{559ABB80-F446-4344-B600-BC2F179C3D68}"/>
          </ac:inkMkLst>
        </pc:inkChg>
        <pc:inkChg chg="add mod">
          <ac:chgData name="Sachin Yadav" userId="ca0628d521f7cc78" providerId="LiveId" clId="{D6BD85DD-60F0-486B-A0F3-06E0D86A05F2}" dt="2020-10-05T12:21:54.718" v="114"/>
          <ac:inkMkLst>
            <pc:docMk/>
            <pc:sldMk cId="2945711361" sldId="271"/>
            <ac:inkMk id="123" creationId="{D7A95536-91ED-4E95-82B3-F3A2DCB91033}"/>
          </ac:inkMkLst>
        </pc:inkChg>
        <pc:inkChg chg="add mod">
          <ac:chgData name="Sachin Yadav" userId="ca0628d521f7cc78" providerId="LiveId" clId="{D6BD85DD-60F0-486B-A0F3-06E0D86A05F2}" dt="2020-10-05T12:21:54.718" v="114"/>
          <ac:inkMkLst>
            <pc:docMk/>
            <pc:sldMk cId="2945711361" sldId="271"/>
            <ac:inkMk id="124" creationId="{7E00ECF9-033B-4384-A3F5-7DD800C0948D}"/>
          </ac:inkMkLst>
        </pc:inkChg>
        <pc:inkChg chg="add mod">
          <ac:chgData name="Sachin Yadav" userId="ca0628d521f7cc78" providerId="LiveId" clId="{D6BD85DD-60F0-486B-A0F3-06E0D86A05F2}" dt="2020-10-05T12:21:54.718" v="114"/>
          <ac:inkMkLst>
            <pc:docMk/>
            <pc:sldMk cId="2945711361" sldId="271"/>
            <ac:inkMk id="125" creationId="{39E8DA8B-0C23-43D8-A247-9C9F0D134440}"/>
          </ac:inkMkLst>
        </pc:inkChg>
        <pc:inkChg chg="add mod">
          <ac:chgData name="Sachin Yadav" userId="ca0628d521f7cc78" providerId="LiveId" clId="{D6BD85DD-60F0-486B-A0F3-06E0D86A05F2}" dt="2020-10-05T12:21:54.718" v="114"/>
          <ac:inkMkLst>
            <pc:docMk/>
            <pc:sldMk cId="2945711361" sldId="271"/>
            <ac:inkMk id="126" creationId="{15ED2B42-7D9B-4BD5-ABD6-48A8BDC71A05}"/>
          </ac:inkMkLst>
        </pc:inkChg>
        <pc:inkChg chg="add">
          <ac:chgData name="Sachin Yadav" userId="ca0628d521f7cc78" providerId="LiveId" clId="{D6BD85DD-60F0-486B-A0F3-06E0D86A05F2}" dt="2020-10-05T12:22:18.447" v="115" actId="9405"/>
          <ac:inkMkLst>
            <pc:docMk/>
            <pc:sldMk cId="2945711361" sldId="271"/>
            <ac:inkMk id="128" creationId="{8066CBD7-713B-4168-8A27-D8E35944B4B7}"/>
          </ac:inkMkLst>
        </pc:inkChg>
        <pc:inkChg chg="add">
          <ac:chgData name="Sachin Yadav" userId="ca0628d521f7cc78" providerId="LiveId" clId="{D6BD85DD-60F0-486B-A0F3-06E0D86A05F2}" dt="2020-10-05T12:23:41.920" v="116" actId="9405"/>
          <ac:inkMkLst>
            <pc:docMk/>
            <pc:sldMk cId="2945711361" sldId="271"/>
            <ac:inkMk id="129" creationId="{C9F6079A-4AB2-4698-8C0D-D9952B42307A}"/>
          </ac:inkMkLst>
        </pc:inkChg>
        <pc:inkChg chg="add">
          <ac:chgData name="Sachin Yadav" userId="ca0628d521f7cc78" providerId="LiveId" clId="{D6BD85DD-60F0-486B-A0F3-06E0D86A05F2}" dt="2020-10-05T12:23:42.637" v="117" actId="9405"/>
          <ac:inkMkLst>
            <pc:docMk/>
            <pc:sldMk cId="2945711361" sldId="271"/>
            <ac:inkMk id="130" creationId="{F57F464C-BC73-45DA-A8AD-F3308085F886}"/>
          </ac:inkMkLst>
        </pc:inkChg>
        <pc:inkChg chg="add">
          <ac:chgData name="Sachin Yadav" userId="ca0628d521f7cc78" providerId="LiveId" clId="{D6BD85DD-60F0-486B-A0F3-06E0D86A05F2}" dt="2020-10-05T12:23:43.730" v="118" actId="9405"/>
          <ac:inkMkLst>
            <pc:docMk/>
            <pc:sldMk cId="2945711361" sldId="271"/>
            <ac:inkMk id="131" creationId="{70CB7A16-1087-4AFF-999F-F2EA97C6F670}"/>
          </ac:inkMkLst>
        </pc:inkChg>
        <pc:inkChg chg="add">
          <ac:chgData name="Sachin Yadav" userId="ca0628d521f7cc78" providerId="LiveId" clId="{D6BD85DD-60F0-486B-A0F3-06E0D86A05F2}" dt="2020-10-05T12:23:44.457" v="119" actId="9405"/>
          <ac:inkMkLst>
            <pc:docMk/>
            <pc:sldMk cId="2945711361" sldId="271"/>
            <ac:inkMk id="132" creationId="{DFC4BF30-7A4A-4C04-A884-B231B1DCB6B4}"/>
          </ac:inkMkLst>
        </pc:inkChg>
        <pc:inkChg chg="add">
          <ac:chgData name="Sachin Yadav" userId="ca0628d521f7cc78" providerId="LiveId" clId="{D6BD85DD-60F0-486B-A0F3-06E0D86A05F2}" dt="2020-10-05T12:23:46.837" v="120" actId="9405"/>
          <ac:inkMkLst>
            <pc:docMk/>
            <pc:sldMk cId="2945711361" sldId="271"/>
            <ac:inkMk id="133" creationId="{13010743-0783-4396-89A5-3777D0307123}"/>
          </ac:inkMkLst>
        </pc:inkChg>
        <pc:inkChg chg="add">
          <ac:chgData name="Sachin Yadav" userId="ca0628d521f7cc78" providerId="LiveId" clId="{D6BD85DD-60F0-486B-A0F3-06E0D86A05F2}" dt="2020-10-05T12:24:01.841" v="121" actId="9405"/>
          <ac:inkMkLst>
            <pc:docMk/>
            <pc:sldMk cId="2945711361" sldId="271"/>
            <ac:inkMk id="134" creationId="{6112BDE1-70C2-4166-8562-1908659E9E68}"/>
          </ac:inkMkLst>
        </pc:inkChg>
        <pc:inkChg chg="add">
          <ac:chgData name="Sachin Yadav" userId="ca0628d521f7cc78" providerId="LiveId" clId="{D6BD85DD-60F0-486B-A0F3-06E0D86A05F2}" dt="2020-10-05T12:24:02.647" v="122" actId="9405"/>
          <ac:inkMkLst>
            <pc:docMk/>
            <pc:sldMk cId="2945711361" sldId="271"/>
            <ac:inkMk id="135" creationId="{55E1582E-7DCB-4033-B486-486F9B214F42}"/>
          </ac:inkMkLst>
        </pc:inkChg>
        <pc:inkChg chg="add">
          <ac:chgData name="Sachin Yadav" userId="ca0628d521f7cc78" providerId="LiveId" clId="{D6BD85DD-60F0-486B-A0F3-06E0D86A05F2}" dt="2020-10-05T12:24:15.260" v="123" actId="9405"/>
          <ac:inkMkLst>
            <pc:docMk/>
            <pc:sldMk cId="2945711361" sldId="271"/>
            <ac:inkMk id="136" creationId="{646D56AE-DD51-47D5-91F2-C794D8E501DF}"/>
          </ac:inkMkLst>
        </pc:inkChg>
        <pc:inkChg chg="add">
          <ac:chgData name="Sachin Yadav" userId="ca0628d521f7cc78" providerId="LiveId" clId="{D6BD85DD-60F0-486B-A0F3-06E0D86A05F2}" dt="2020-10-05T12:24:20.136" v="124" actId="9405"/>
          <ac:inkMkLst>
            <pc:docMk/>
            <pc:sldMk cId="2945711361" sldId="271"/>
            <ac:inkMk id="137" creationId="{112F3B62-FEEE-431B-A038-1748F7F86085}"/>
          </ac:inkMkLst>
        </pc:inkChg>
        <pc:inkChg chg="add">
          <ac:chgData name="Sachin Yadav" userId="ca0628d521f7cc78" providerId="LiveId" clId="{D6BD85DD-60F0-486B-A0F3-06E0D86A05F2}" dt="2020-10-05T12:24:21.110" v="125" actId="9405"/>
          <ac:inkMkLst>
            <pc:docMk/>
            <pc:sldMk cId="2945711361" sldId="271"/>
            <ac:inkMk id="138" creationId="{E4BD3676-A759-444A-92DA-B6F868030536}"/>
          </ac:inkMkLst>
        </pc:inkChg>
        <pc:inkChg chg="add">
          <ac:chgData name="Sachin Yadav" userId="ca0628d521f7cc78" providerId="LiveId" clId="{D6BD85DD-60F0-486B-A0F3-06E0D86A05F2}" dt="2020-10-05T12:24:28.981" v="126" actId="9405"/>
          <ac:inkMkLst>
            <pc:docMk/>
            <pc:sldMk cId="2945711361" sldId="271"/>
            <ac:inkMk id="139" creationId="{588D2888-5CED-41F8-9F1C-E6268796D49F}"/>
          </ac:inkMkLst>
        </pc:inkChg>
        <pc:inkChg chg="add">
          <ac:chgData name="Sachin Yadav" userId="ca0628d521f7cc78" providerId="LiveId" clId="{D6BD85DD-60F0-486B-A0F3-06E0D86A05F2}" dt="2020-10-05T12:24:29.388" v="127" actId="9405"/>
          <ac:inkMkLst>
            <pc:docMk/>
            <pc:sldMk cId="2945711361" sldId="271"/>
            <ac:inkMk id="140" creationId="{AC1F6C51-DA79-4A92-887D-B48C6CCB4BF8}"/>
          </ac:inkMkLst>
        </pc:inkChg>
        <pc:inkChg chg="add">
          <ac:chgData name="Sachin Yadav" userId="ca0628d521f7cc78" providerId="LiveId" clId="{D6BD85DD-60F0-486B-A0F3-06E0D86A05F2}" dt="2020-10-05T12:24:29.791" v="128" actId="9405"/>
          <ac:inkMkLst>
            <pc:docMk/>
            <pc:sldMk cId="2945711361" sldId="271"/>
            <ac:inkMk id="141" creationId="{090537B2-5086-4B93-A459-985482F64A1E}"/>
          </ac:inkMkLst>
        </pc:inkChg>
        <pc:inkChg chg="add">
          <ac:chgData name="Sachin Yadav" userId="ca0628d521f7cc78" providerId="LiveId" clId="{D6BD85DD-60F0-486B-A0F3-06E0D86A05F2}" dt="2020-10-05T12:24:30.148" v="129" actId="9405"/>
          <ac:inkMkLst>
            <pc:docMk/>
            <pc:sldMk cId="2945711361" sldId="271"/>
            <ac:inkMk id="142" creationId="{C433A538-6DAE-4211-9DE3-2B98435E5268}"/>
          </ac:inkMkLst>
        </pc:inkChg>
        <pc:inkChg chg="add">
          <ac:chgData name="Sachin Yadav" userId="ca0628d521f7cc78" providerId="LiveId" clId="{D6BD85DD-60F0-486B-A0F3-06E0D86A05F2}" dt="2020-10-05T12:24:30.516" v="130" actId="9405"/>
          <ac:inkMkLst>
            <pc:docMk/>
            <pc:sldMk cId="2945711361" sldId="271"/>
            <ac:inkMk id="143" creationId="{29CD2249-42DC-444E-ACDE-B36D85E19CC3}"/>
          </ac:inkMkLst>
        </pc:inkChg>
        <pc:inkChg chg="add">
          <ac:chgData name="Sachin Yadav" userId="ca0628d521f7cc78" providerId="LiveId" clId="{D6BD85DD-60F0-486B-A0F3-06E0D86A05F2}" dt="2020-10-05T12:24:32.921" v="131" actId="9405"/>
          <ac:inkMkLst>
            <pc:docMk/>
            <pc:sldMk cId="2945711361" sldId="271"/>
            <ac:inkMk id="144" creationId="{2CDB21A2-4B67-48E3-9D59-7752D56A7F8E}"/>
          </ac:inkMkLst>
        </pc:inkChg>
        <pc:inkChg chg="add">
          <ac:chgData name="Sachin Yadav" userId="ca0628d521f7cc78" providerId="LiveId" clId="{D6BD85DD-60F0-486B-A0F3-06E0D86A05F2}" dt="2020-10-05T12:24:43.155" v="132" actId="9405"/>
          <ac:inkMkLst>
            <pc:docMk/>
            <pc:sldMk cId="2945711361" sldId="271"/>
            <ac:inkMk id="145" creationId="{AB158C0F-52A5-43E1-AE6E-1DAC30DB44BC}"/>
          </ac:inkMkLst>
        </pc:inkChg>
        <pc:inkChg chg="add">
          <ac:chgData name="Sachin Yadav" userId="ca0628d521f7cc78" providerId="LiveId" clId="{D6BD85DD-60F0-486B-A0F3-06E0D86A05F2}" dt="2020-10-05T12:24:47.047" v="133" actId="9405"/>
          <ac:inkMkLst>
            <pc:docMk/>
            <pc:sldMk cId="2945711361" sldId="271"/>
            <ac:inkMk id="146" creationId="{E65FA5EA-57B6-4928-8A16-734AE2F7A20E}"/>
          </ac:inkMkLst>
        </pc:inkChg>
        <pc:inkChg chg="add">
          <ac:chgData name="Sachin Yadav" userId="ca0628d521f7cc78" providerId="LiveId" clId="{D6BD85DD-60F0-486B-A0F3-06E0D86A05F2}" dt="2020-10-05T12:24:49.198" v="134" actId="9405"/>
          <ac:inkMkLst>
            <pc:docMk/>
            <pc:sldMk cId="2945711361" sldId="271"/>
            <ac:inkMk id="147" creationId="{0709A221-757B-4BDB-8BCC-0AC642CFD8C6}"/>
          </ac:inkMkLst>
        </pc:inkChg>
        <pc:inkChg chg="add">
          <ac:chgData name="Sachin Yadav" userId="ca0628d521f7cc78" providerId="LiveId" clId="{D6BD85DD-60F0-486B-A0F3-06E0D86A05F2}" dt="2020-10-05T12:24:51.287" v="135" actId="9405"/>
          <ac:inkMkLst>
            <pc:docMk/>
            <pc:sldMk cId="2945711361" sldId="271"/>
            <ac:inkMk id="148" creationId="{E04AE3AF-EE89-480C-87F6-3D6F50EED83D}"/>
          </ac:inkMkLst>
        </pc:inkChg>
        <pc:inkChg chg="add">
          <ac:chgData name="Sachin Yadav" userId="ca0628d521f7cc78" providerId="LiveId" clId="{D6BD85DD-60F0-486B-A0F3-06E0D86A05F2}" dt="2020-10-05T12:24:51.890" v="136" actId="9405"/>
          <ac:inkMkLst>
            <pc:docMk/>
            <pc:sldMk cId="2945711361" sldId="271"/>
            <ac:inkMk id="149" creationId="{6F2C8681-3C58-4EC3-8C15-522821E153C6}"/>
          </ac:inkMkLst>
        </pc:inkChg>
        <pc:inkChg chg="add">
          <ac:chgData name="Sachin Yadav" userId="ca0628d521f7cc78" providerId="LiveId" clId="{D6BD85DD-60F0-486B-A0F3-06E0D86A05F2}" dt="2020-10-05T12:24:52.385" v="137" actId="9405"/>
          <ac:inkMkLst>
            <pc:docMk/>
            <pc:sldMk cId="2945711361" sldId="271"/>
            <ac:inkMk id="150" creationId="{A2BAEEEE-7B13-4A06-810B-D8162C9F6A04}"/>
          </ac:inkMkLst>
        </pc:inkChg>
        <pc:inkChg chg="add mod">
          <ac:chgData name="Sachin Yadav" userId="ca0628d521f7cc78" providerId="LiveId" clId="{D6BD85DD-60F0-486B-A0F3-06E0D86A05F2}" dt="2020-10-05T12:25:13.673" v="146"/>
          <ac:inkMkLst>
            <pc:docMk/>
            <pc:sldMk cId="2945711361" sldId="271"/>
            <ac:inkMk id="151" creationId="{BDAF938A-813B-4BE0-A8FE-7A8241CC375C}"/>
          </ac:inkMkLst>
        </pc:inkChg>
        <pc:inkChg chg="add mod">
          <ac:chgData name="Sachin Yadav" userId="ca0628d521f7cc78" providerId="LiveId" clId="{D6BD85DD-60F0-486B-A0F3-06E0D86A05F2}" dt="2020-10-05T12:25:13.673" v="146"/>
          <ac:inkMkLst>
            <pc:docMk/>
            <pc:sldMk cId="2945711361" sldId="271"/>
            <ac:inkMk id="152" creationId="{1776C641-AFE7-4E48-A506-B99E322CF8DC}"/>
          </ac:inkMkLst>
        </pc:inkChg>
        <pc:inkChg chg="add mod">
          <ac:chgData name="Sachin Yadav" userId="ca0628d521f7cc78" providerId="LiveId" clId="{D6BD85DD-60F0-486B-A0F3-06E0D86A05F2}" dt="2020-10-05T12:25:13.673" v="146"/>
          <ac:inkMkLst>
            <pc:docMk/>
            <pc:sldMk cId="2945711361" sldId="271"/>
            <ac:inkMk id="153" creationId="{ADB4C2D9-FC3D-4294-B5FD-89A19143C4A5}"/>
          </ac:inkMkLst>
        </pc:inkChg>
        <pc:inkChg chg="add mod">
          <ac:chgData name="Sachin Yadav" userId="ca0628d521f7cc78" providerId="LiveId" clId="{D6BD85DD-60F0-486B-A0F3-06E0D86A05F2}" dt="2020-10-05T12:25:13.673" v="146"/>
          <ac:inkMkLst>
            <pc:docMk/>
            <pc:sldMk cId="2945711361" sldId="271"/>
            <ac:inkMk id="154" creationId="{181D14F3-EDAF-4BAA-850F-60E2B17659B5}"/>
          </ac:inkMkLst>
        </pc:inkChg>
        <pc:inkChg chg="add mod">
          <ac:chgData name="Sachin Yadav" userId="ca0628d521f7cc78" providerId="LiveId" clId="{D6BD85DD-60F0-486B-A0F3-06E0D86A05F2}" dt="2020-10-05T12:25:13.673" v="146"/>
          <ac:inkMkLst>
            <pc:docMk/>
            <pc:sldMk cId="2945711361" sldId="271"/>
            <ac:inkMk id="155" creationId="{1E0AF606-0E0C-4601-B79A-A46AA27C7A7B}"/>
          </ac:inkMkLst>
        </pc:inkChg>
        <pc:inkChg chg="add mod">
          <ac:chgData name="Sachin Yadav" userId="ca0628d521f7cc78" providerId="LiveId" clId="{D6BD85DD-60F0-486B-A0F3-06E0D86A05F2}" dt="2020-10-05T12:25:13.673" v="146"/>
          <ac:inkMkLst>
            <pc:docMk/>
            <pc:sldMk cId="2945711361" sldId="271"/>
            <ac:inkMk id="156" creationId="{20B89A47-B15B-4139-A763-96343152BD1D}"/>
          </ac:inkMkLst>
        </pc:inkChg>
        <pc:inkChg chg="add mod">
          <ac:chgData name="Sachin Yadav" userId="ca0628d521f7cc78" providerId="LiveId" clId="{D6BD85DD-60F0-486B-A0F3-06E0D86A05F2}" dt="2020-10-05T12:25:13.673" v="146"/>
          <ac:inkMkLst>
            <pc:docMk/>
            <pc:sldMk cId="2945711361" sldId="271"/>
            <ac:inkMk id="157" creationId="{10D31C7D-2EE7-41F3-B019-8E265A0C99D6}"/>
          </ac:inkMkLst>
        </pc:inkChg>
        <pc:inkChg chg="add mod">
          <ac:chgData name="Sachin Yadav" userId="ca0628d521f7cc78" providerId="LiveId" clId="{D6BD85DD-60F0-486B-A0F3-06E0D86A05F2}" dt="2020-10-05T12:25:13.673" v="146"/>
          <ac:inkMkLst>
            <pc:docMk/>
            <pc:sldMk cId="2945711361" sldId="271"/>
            <ac:inkMk id="158" creationId="{A7F46045-1FE0-4F5C-A8CB-96F9C92D1CD7}"/>
          </ac:inkMkLst>
        </pc:inkChg>
        <pc:inkChg chg="add mod">
          <ac:chgData name="Sachin Yadav" userId="ca0628d521f7cc78" providerId="LiveId" clId="{D6BD85DD-60F0-486B-A0F3-06E0D86A05F2}" dt="2020-10-05T12:25:16.708" v="152"/>
          <ac:inkMkLst>
            <pc:docMk/>
            <pc:sldMk cId="2945711361" sldId="271"/>
            <ac:inkMk id="162" creationId="{77D52F6C-A86E-4F9F-BFF1-2CF7CFEFC58A}"/>
          </ac:inkMkLst>
        </pc:inkChg>
        <pc:inkChg chg="add mod">
          <ac:chgData name="Sachin Yadav" userId="ca0628d521f7cc78" providerId="LiveId" clId="{D6BD85DD-60F0-486B-A0F3-06E0D86A05F2}" dt="2020-10-05T12:25:16.708" v="152"/>
          <ac:inkMkLst>
            <pc:docMk/>
            <pc:sldMk cId="2945711361" sldId="271"/>
            <ac:inkMk id="163" creationId="{3D2585B7-0FE1-4745-A844-157F266EF67F}"/>
          </ac:inkMkLst>
        </pc:inkChg>
        <pc:inkChg chg="add mod">
          <ac:chgData name="Sachin Yadav" userId="ca0628d521f7cc78" providerId="LiveId" clId="{D6BD85DD-60F0-486B-A0F3-06E0D86A05F2}" dt="2020-10-05T12:25:16.708" v="152"/>
          <ac:inkMkLst>
            <pc:docMk/>
            <pc:sldMk cId="2945711361" sldId="271"/>
            <ac:inkMk id="164" creationId="{042FC9FA-A80A-47FA-988D-C4481DA558FA}"/>
          </ac:inkMkLst>
        </pc:inkChg>
        <pc:inkChg chg="add mod">
          <ac:chgData name="Sachin Yadav" userId="ca0628d521f7cc78" providerId="LiveId" clId="{D6BD85DD-60F0-486B-A0F3-06E0D86A05F2}" dt="2020-10-05T12:25:16.708" v="152"/>
          <ac:inkMkLst>
            <pc:docMk/>
            <pc:sldMk cId="2945711361" sldId="271"/>
            <ac:inkMk id="165" creationId="{D75D9363-4827-4CAC-8FEE-53D9E1FD7E6E}"/>
          </ac:inkMkLst>
        </pc:inkChg>
        <pc:inkChg chg="add mod">
          <ac:chgData name="Sachin Yadav" userId="ca0628d521f7cc78" providerId="LiveId" clId="{D6BD85DD-60F0-486B-A0F3-06E0D86A05F2}" dt="2020-10-05T12:25:16.708" v="152"/>
          <ac:inkMkLst>
            <pc:docMk/>
            <pc:sldMk cId="2945711361" sldId="271"/>
            <ac:inkMk id="166" creationId="{47CC6265-E651-466C-AA83-E936755EA80C}"/>
          </ac:inkMkLst>
        </pc:inkChg>
      </pc:sldChg>
    </pc:docChg>
  </pc:docChgLst>
  <pc:docChgLst>
    <pc:chgData name="asutoshgouda2020" userId="S::asutoshgouda2020_gmail.com#ext#@grrasteam.onmicrosoft.com::a016f9ee-1d4c-4767-b788-8fb4e66d275c" providerId="AD" clId="Web-{2F7BADE8-5D06-468A-9728-7C6713569AEA}"/>
    <pc:docChg chg="modSld">
      <pc:chgData name="asutoshgouda2020" userId="S::asutoshgouda2020_gmail.com#ext#@grrasteam.onmicrosoft.com::a016f9ee-1d4c-4767-b788-8fb4e66d275c" providerId="AD" clId="Web-{2F7BADE8-5D06-468A-9728-7C6713569AEA}" dt="2023-06-23T11:32:00.895" v="2" actId="1076"/>
      <pc:docMkLst>
        <pc:docMk/>
      </pc:docMkLst>
      <pc:sldChg chg="modSp">
        <pc:chgData name="asutoshgouda2020" userId="S::asutoshgouda2020_gmail.com#ext#@grrasteam.onmicrosoft.com::a016f9ee-1d4c-4767-b788-8fb4e66d275c" providerId="AD" clId="Web-{2F7BADE8-5D06-468A-9728-7C6713569AEA}" dt="2023-06-23T11:32:00.895" v="2" actId="1076"/>
        <pc:sldMkLst>
          <pc:docMk/>
          <pc:sldMk cId="1449383315" sldId="257"/>
        </pc:sldMkLst>
        <pc:picChg chg="mod">
          <ac:chgData name="asutoshgouda2020" userId="S::asutoshgouda2020_gmail.com#ext#@grrasteam.onmicrosoft.com::a016f9ee-1d4c-4767-b788-8fb4e66d275c" providerId="AD" clId="Web-{2F7BADE8-5D06-468A-9728-7C6713569AEA}" dt="2023-06-23T11:32:00.895" v="2" actId="1076"/>
          <ac:picMkLst>
            <pc:docMk/>
            <pc:sldMk cId="1449383315" sldId="257"/>
            <ac:picMk id="5" creationId="{016DFD5F-0F01-4D10-B4AB-9793DC05AD25}"/>
          </ac:picMkLst>
        </pc:picChg>
      </pc:sldChg>
    </pc:docChg>
  </pc:docChgLst>
  <pc:docChgLst>
    <pc:chgData name="Sachin Yadav" userId="ca0628d521f7cc78" providerId="LiveId" clId="{C06A6DC2-920C-4A8E-8BAE-6CEB7E0553C8}"/>
    <pc:docChg chg="undo custSel modSld">
      <pc:chgData name="Sachin Yadav" userId="ca0628d521f7cc78" providerId="LiveId" clId="{C06A6DC2-920C-4A8E-8BAE-6CEB7E0553C8}" dt="2020-12-06T10:49:09.462" v="739" actId="1076"/>
      <pc:docMkLst>
        <pc:docMk/>
      </pc:docMkLst>
      <pc:sldChg chg="modSp mod">
        <pc:chgData name="Sachin Yadav" userId="ca0628d521f7cc78" providerId="LiveId" clId="{C06A6DC2-920C-4A8E-8BAE-6CEB7E0553C8}" dt="2020-12-06T10:49:09.462" v="739" actId="1076"/>
        <pc:sldMkLst>
          <pc:docMk/>
          <pc:sldMk cId="4102092837" sldId="260"/>
        </pc:sldMkLst>
        <pc:spChg chg="mod">
          <ac:chgData name="Sachin Yadav" userId="ca0628d521f7cc78" providerId="LiveId" clId="{C06A6DC2-920C-4A8E-8BAE-6CEB7E0553C8}" dt="2020-12-06T10:43:51.296" v="737"/>
          <ac:spMkLst>
            <pc:docMk/>
            <pc:sldMk cId="4102092837" sldId="260"/>
            <ac:spMk id="4" creationId="{11C71E5F-6FA8-496A-BFD6-0168B0D10586}"/>
          </ac:spMkLst>
        </pc:spChg>
        <pc:spChg chg="mod">
          <ac:chgData name="Sachin Yadav" userId="ca0628d521f7cc78" providerId="LiveId" clId="{C06A6DC2-920C-4A8E-8BAE-6CEB7E0553C8}" dt="2020-12-06T10:45:54.810" v="738" actId="1076"/>
          <ac:spMkLst>
            <pc:docMk/>
            <pc:sldMk cId="4102092837" sldId="260"/>
            <ac:spMk id="16" creationId="{11B63C71-C8A0-4634-9001-67131B359A64}"/>
          </ac:spMkLst>
        </pc:spChg>
        <pc:spChg chg="mod">
          <ac:chgData name="Sachin Yadav" userId="ca0628d521f7cc78" providerId="LiveId" clId="{C06A6DC2-920C-4A8E-8BAE-6CEB7E0553C8}" dt="2020-12-06T10:49:09.462" v="739" actId="1076"/>
          <ac:spMkLst>
            <pc:docMk/>
            <pc:sldMk cId="4102092837" sldId="260"/>
            <ac:spMk id="17" creationId="{CD1EC359-C9FD-42EF-8957-FF3B1B9138E3}"/>
          </ac:spMkLst>
        </pc:spChg>
      </pc:sldChg>
      <pc:sldChg chg="addSp delSp modSp mod">
        <pc:chgData name="Sachin Yadav" userId="ca0628d521f7cc78" providerId="LiveId" clId="{C06A6DC2-920C-4A8E-8BAE-6CEB7E0553C8}" dt="2020-12-01T11:07:57.536" v="735"/>
        <pc:sldMkLst>
          <pc:docMk/>
          <pc:sldMk cId="1358849613" sldId="263"/>
        </pc:sldMkLst>
        <pc:grpChg chg="del mod">
          <ac:chgData name="Sachin Yadav" userId="ca0628d521f7cc78" providerId="LiveId" clId="{C06A6DC2-920C-4A8E-8BAE-6CEB7E0553C8}" dt="2020-12-01T10:55:39.809" v="3"/>
          <ac:grpSpMkLst>
            <pc:docMk/>
            <pc:sldMk cId="1358849613" sldId="263"/>
            <ac:grpSpMk id="4" creationId="{DEB828CA-52E2-4776-99B6-C6DA25E8268F}"/>
          </ac:grpSpMkLst>
        </pc:grpChg>
        <pc:grpChg chg="del mod">
          <ac:chgData name="Sachin Yadav" userId="ca0628d521f7cc78" providerId="LiveId" clId="{C06A6DC2-920C-4A8E-8BAE-6CEB7E0553C8}" dt="2020-12-01T10:59:10.845" v="124"/>
          <ac:grpSpMkLst>
            <pc:docMk/>
            <pc:sldMk cId="1358849613" sldId="263"/>
            <ac:grpSpMk id="13" creationId="{800E1522-19A2-4BD6-9C27-04C962A7831C}"/>
          </ac:grpSpMkLst>
        </pc:grpChg>
        <pc:grpChg chg="del mod">
          <ac:chgData name="Sachin Yadav" userId="ca0628d521f7cc78" providerId="LiveId" clId="{C06A6DC2-920C-4A8E-8BAE-6CEB7E0553C8}" dt="2020-12-01T10:57:09.965" v="28"/>
          <ac:grpSpMkLst>
            <pc:docMk/>
            <pc:sldMk cId="1358849613" sldId="263"/>
            <ac:grpSpMk id="16" creationId="{5C48BA3A-9483-4F8F-9921-48C635AB5B36}"/>
          </ac:grpSpMkLst>
        </pc:grpChg>
        <pc:grpChg chg="del mod">
          <ac:chgData name="Sachin Yadav" userId="ca0628d521f7cc78" providerId="LiveId" clId="{C06A6DC2-920C-4A8E-8BAE-6CEB7E0553C8}" dt="2020-12-01T10:57:12.008" v="33"/>
          <ac:grpSpMkLst>
            <pc:docMk/>
            <pc:sldMk cId="1358849613" sldId="263"/>
            <ac:grpSpMk id="29" creationId="{1E3A73FB-0FAC-44B7-80AA-98154525F2B9}"/>
          </ac:grpSpMkLst>
        </pc:grpChg>
        <pc:grpChg chg="del mod">
          <ac:chgData name="Sachin Yadav" userId="ca0628d521f7cc78" providerId="LiveId" clId="{C06A6DC2-920C-4A8E-8BAE-6CEB7E0553C8}" dt="2020-12-01T10:59:25.837" v="204"/>
          <ac:grpSpMkLst>
            <pc:docMk/>
            <pc:sldMk cId="1358849613" sldId="263"/>
            <ac:grpSpMk id="34" creationId="{374A691F-CD1A-4BC8-BCF4-B86315B93B9B}"/>
          </ac:grpSpMkLst>
        </pc:grpChg>
        <pc:grpChg chg="del mod">
          <ac:chgData name="Sachin Yadav" userId="ca0628d521f7cc78" providerId="LiveId" clId="{C06A6DC2-920C-4A8E-8BAE-6CEB7E0553C8}" dt="2020-12-01T10:59:22.157" v="196"/>
          <ac:grpSpMkLst>
            <pc:docMk/>
            <pc:sldMk cId="1358849613" sldId="263"/>
            <ac:grpSpMk id="63" creationId="{8216C352-97A9-49F7-9AC5-1EF257DF1D2B}"/>
          </ac:grpSpMkLst>
        </pc:grpChg>
        <pc:grpChg chg="del mod">
          <ac:chgData name="Sachin Yadav" userId="ca0628d521f7cc78" providerId="LiveId" clId="{C06A6DC2-920C-4A8E-8BAE-6CEB7E0553C8}" dt="2020-12-01T10:57:43.433" v="67"/>
          <ac:grpSpMkLst>
            <pc:docMk/>
            <pc:sldMk cId="1358849613" sldId="263"/>
            <ac:grpSpMk id="70" creationId="{BA587399-31E6-424D-B98A-8F1E14257FEE}"/>
          </ac:grpSpMkLst>
        </pc:grpChg>
        <pc:grpChg chg="del mod">
          <ac:chgData name="Sachin Yadav" userId="ca0628d521f7cc78" providerId="LiveId" clId="{C06A6DC2-920C-4A8E-8BAE-6CEB7E0553C8}" dt="2020-12-01T10:57:41.375" v="65"/>
          <ac:grpSpMkLst>
            <pc:docMk/>
            <pc:sldMk cId="1358849613" sldId="263"/>
            <ac:grpSpMk id="71" creationId="{31F3D8CF-BAE3-434D-AC6C-C4EBC489F31E}"/>
          </ac:grpSpMkLst>
        </pc:grpChg>
        <pc:grpChg chg="del mod">
          <ac:chgData name="Sachin Yadav" userId="ca0628d521f7cc78" providerId="LiveId" clId="{C06A6DC2-920C-4A8E-8BAE-6CEB7E0553C8}" dt="2020-12-01T10:59:14.131" v="148"/>
          <ac:grpSpMkLst>
            <pc:docMk/>
            <pc:sldMk cId="1358849613" sldId="263"/>
            <ac:grpSpMk id="76" creationId="{1BFDFEA6-1C59-4FD1-A2AB-916B11DD23AD}"/>
          </ac:grpSpMkLst>
        </pc:grpChg>
        <pc:grpChg chg="del mod">
          <ac:chgData name="Sachin Yadav" userId="ca0628d521f7cc78" providerId="LiveId" clId="{C06A6DC2-920C-4A8E-8BAE-6CEB7E0553C8}" dt="2020-12-01T10:57:57.079" v="77"/>
          <ac:grpSpMkLst>
            <pc:docMk/>
            <pc:sldMk cId="1358849613" sldId="263"/>
            <ac:grpSpMk id="79" creationId="{4E117510-BB00-48C6-8A76-E6702BE55C9D}"/>
          </ac:grpSpMkLst>
        </pc:grpChg>
        <pc:grpChg chg="del mod">
          <ac:chgData name="Sachin Yadav" userId="ca0628d521f7cc78" providerId="LiveId" clId="{C06A6DC2-920C-4A8E-8BAE-6CEB7E0553C8}" dt="2020-12-01T10:58:38.732" v="104"/>
          <ac:grpSpMkLst>
            <pc:docMk/>
            <pc:sldMk cId="1358849613" sldId="263"/>
            <ac:grpSpMk id="86" creationId="{AADC3D7E-36CD-4D79-973B-5D698DBCBEFE}"/>
          </ac:grpSpMkLst>
        </pc:grpChg>
        <pc:grpChg chg="del mod">
          <ac:chgData name="Sachin Yadav" userId="ca0628d521f7cc78" providerId="LiveId" clId="{C06A6DC2-920C-4A8E-8BAE-6CEB7E0553C8}" dt="2020-12-01T10:58:32.634" v="102"/>
          <ac:grpSpMkLst>
            <pc:docMk/>
            <pc:sldMk cId="1358849613" sldId="263"/>
            <ac:grpSpMk id="87" creationId="{DFA9D8E8-3C96-4974-BFDF-EDA149E118A9}"/>
          </ac:grpSpMkLst>
        </pc:grpChg>
        <pc:grpChg chg="del mod">
          <ac:chgData name="Sachin Yadav" userId="ca0628d521f7cc78" providerId="LiveId" clId="{C06A6DC2-920C-4A8E-8BAE-6CEB7E0553C8}" dt="2020-12-01T10:58:13.034" v="93"/>
          <ac:grpSpMkLst>
            <pc:docMk/>
            <pc:sldMk cId="1358849613" sldId="263"/>
            <ac:grpSpMk id="88" creationId="{95DEFE3C-869D-4A7E-B951-D6E2763E944C}"/>
          </ac:grpSpMkLst>
        </pc:grpChg>
        <pc:grpChg chg="del mod">
          <ac:chgData name="Sachin Yadav" userId="ca0628d521f7cc78" providerId="LiveId" clId="{C06A6DC2-920C-4A8E-8BAE-6CEB7E0553C8}" dt="2020-12-01T10:58:23.580" v="100"/>
          <ac:grpSpMkLst>
            <pc:docMk/>
            <pc:sldMk cId="1358849613" sldId="263"/>
            <ac:grpSpMk id="96" creationId="{77C39F22-819A-40E4-BB02-6362FC9831E5}"/>
          </ac:grpSpMkLst>
        </pc:grpChg>
        <pc:grpChg chg="del mod">
          <ac:chgData name="Sachin Yadav" userId="ca0628d521f7cc78" providerId="LiveId" clId="{C06A6DC2-920C-4A8E-8BAE-6CEB7E0553C8}" dt="2020-12-01T10:58:38.732" v="104"/>
          <ac:grpSpMkLst>
            <pc:docMk/>
            <pc:sldMk cId="1358849613" sldId="263"/>
            <ac:grpSpMk id="100" creationId="{93D926C7-6F8D-47AA-97D8-5138A5670B09}"/>
          </ac:grpSpMkLst>
        </pc:grpChg>
        <pc:grpChg chg="del mod">
          <ac:chgData name="Sachin Yadav" userId="ca0628d521f7cc78" providerId="LiveId" clId="{C06A6DC2-920C-4A8E-8BAE-6CEB7E0553C8}" dt="2020-12-01T10:58:32.634" v="102"/>
          <ac:grpSpMkLst>
            <pc:docMk/>
            <pc:sldMk cId="1358849613" sldId="263"/>
            <ac:grpSpMk id="103" creationId="{700A824C-6FED-4D17-B359-2CFC8C247641}"/>
          </ac:grpSpMkLst>
        </pc:grpChg>
        <pc:grpChg chg="del mod">
          <ac:chgData name="Sachin Yadav" userId="ca0628d521f7cc78" providerId="LiveId" clId="{C06A6DC2-920C-4A8E-8BAE-6CEB7E0553C8}" dt="2020-12-01T10:58:41.282" v="106"/>
          <ac:grpSpMkLst>
            <pc:docMk/>
            <pc:sldMk cId="1358849613" sldId="263"/>
            <ac:grpSpMk id="105" creationId="{A6976EE4-D2F7-4C60-BE87-F978AC856BBA}"/>
          </ac:grpSpMkLst>
        </pc:grpChg>
        <pc:grpChg chg="del mod">
          <ac:chgData name="Sachin Yadav" userId="ca0628d521f7cc78" providerId="LiveId" clId="{C06A6DC2-920C-4A8E-8BAE-6CEB7E0553C8}" dt="2020-12-01T10:58:41.282" v="106"/>
          <ac:grpSpMkLst>
            <pc:docMk/>
            <pc:sldMk cId="1358849613" sldId="263"/>
            <ac:grpSpMk id="107" creationId="{18876474-2CCE-474C-9B9F-41E100DBE0E6}"/>
          </ac:grpSpMkLst>
        </pc:grpChg>
        <pc:grpChg chg="del mod">
          <ac:chgData name="Sachin Yadav" userId="ca0628d521f7cc78" providerId="LiveId" clId="{C06A6DC2-920C-4A8E-8BAE-6CEB7E0553C8}" dt="2020-12-01T10:59:15.395" v="156"/>
          <ac:grpSpMkLst>
            <pc:docMk/>
            <pc:sldMk cId="1358849613" sldId="263"/>
            <ac:grpSpMk id="109" creationId="{C9DB25A2-DD6A-445E-A5B3-1F75093342C1}"/>
          </ac:grpSpMkLst>
        </pc:grpChg>
        <pc:grpChg chg="del mod">
          <ac:chgData name="Sachin Yadav" userId="ca0628d521f7cc78" providerId="LiveId" clId="{C06A6DC2-920C-4A8E-8BAE-6CEB7E0553C8}" dt="2020-12-01T10:59:13.900" v="144"/>
          <ac:grpSpMkLst>
            <pc:docMk/>
            <pc:sldMk cId="1358849613" sldId="263"/>
            <ac:grpSpMk id="118" creationId="{AFA34FEC-116F-4C24-A848-45514B64BE40}"/>
          </ac:grpSpMkLst>
        </pc:grpChg>
        <pc:grpChg chg="del mod">
          <ac:chgData name="Sachin Yadav" userId="ca0628d521f7cc78" providerId="LiveId" clId="{C06A6DC2-920C-4A8E-8BAE-6CEB7E0553C8}" dt="2020-12-01T10:59:40.637" v="222"/>
          <ac:grpSpMkLst>
            <pc:docMk/>
            <pc:sldMk cId="1358849613" sldId="263"/>
            <ac:grpSpMk id="125" creationId="{6528D718-CA62-4CCF-938E-5EF4D1FBFF03}"/>
          </ac:grpSpMkLst>
        </pc:grpChg>
        <pc:grpChg chg="del mod">
          <ac:chgData name="Sachin Yadav" userId="ca0628d521f7cc78" providerId="LiveId" clId="{C06A6DC2-920C-4A8E-8BAE-6CEB7E0553C8}" dt="2020-12-01T10:59:52.287" v="230"/>
          <ac:grpSpMkLst>
            <pc:docMk/>
            <pc:sldMk cId="1358849613" sldId="263"/>
            <ac:grpSpMk id="134" creationId="{2B0D0EB4-5CC4-40C9-9FA0-E56D0293AE46}"/>
          </ac:grpSpMkLst>
        </pc:grpChg>
        <pc:grpChg chg="del mod">
          <ac:chgData name="Sachin Yadav" userId="ca0628d521f7cc78" providerId="LiveId" clId="{C06A6DC2-920C-4A8E-8BAE-6CEB7E0553C8}" dt="2020-12-01T11:01:22.415" v="295"/>
          <ac:grpSpMkLst>
            <pc:docMk/>
            <pc:sldMk cId="1358849613" sldId="263"/>
            <ac:grpSpMk id="140" creationId="{AFA24657-2A19-4A17-9B14-0ACA9FEFF80A}"/>
          </ac:grpSpMkLst>
        </pc:grpChg>
        <pc:grpChg chg="del mod">
          <ac:chgData name="Sachin Yadav" userId="ca0628d521f7cc78" providerId="LiveId" clId="{C06A6DC2-920C-4A8E-8BAE-6CEB7E0553C8}" dt="2020-12-01T11:01:27.920" v="302"/>
          <ac:grpSpMkLst>
            <pc:docMk/>
            <pc:sldMk cId="1358849613" sldId="263"/>
            <ac:grpSpMk id="142" creationId="{5C03FB1B-9624-4F31-AAC8-001C07D0CC1A}"/>
          </ac:grpSpMkLst>
        </pc:grpChg>
        <pc:grpChg chg="del mod">
          <ac:chgData name="Sachin Yadav" userId="ca0628d521f7cc78" providerId="LiveId" clId="{C06A6DC2-920C-4A8E-8BAE-6CEB7E0553C8}" dt="2020-12-01T11:00:35.805" v="255"/>
          <ac:grpSpMkLst>
            <pc:docMk/>
            <pc:sldMk cId="1358849613" sldId="263"/>
            <ac:grpSpMk id="146" creationId="{F1A7E6F5-1C4D-4B0D-8AD4-B154E53E571D}"/>
          </ac:grpSpMkLst>
        </pc:grpChg>
        <pc:grpChg chg="del mod">
          <ac:chgData name="Sachin Yadav" userId="ca0628d521f7cc78" providerId="LiveId" clId="{C06A6DC2-920C-4A8E-8BAE-6CEB7E0553C8}" dt="2020-12-01T11:00:28.178" v="245"/>
          <ac:grpSpMkLst>
            <pc:docMk/>
            <pc:sldMk cId="1358849613" sldId="263"/>
            <ac:grpSpMk id="149" creationId="{7D45C563-7E7C-47D0-BF22-D13E07C87F4E}"/>
          </ac:grpSpMkLst>
        </pc:grpChg>
        <pc:grpChg chg="del mod">
          <ac:chgData name="Sachin Yadav" userId="ca0628d521f7cc78" providerId="LiveId" clId="{C06A6DC2-920C-4A8E-8BAE-6CEB7E0553C8}" dt="2020-12-01T11:00:29.729" v="248"/>
          <ac:grpSpMkLst>
            <pc:docMk/>
            <pc:sldMk cId="1358849613" sldId="263"/>
            <ac:grpSpMk id="157" creationId="{341FB6C4-1294-4C24-81F4-7717FDF6C29C}"/>
          </ac:grpSpMkLst>
        </pc:grpChg>
        <pc:grpChg chg="del mod">
          <ac:chgData name="Sachin Yadav" userId="ca0628d521f7cc78" providerId="LiveId" clId="{C06A6DC2-920C-4A8E-8BAE-6CEB7E0553C8}" dt="2020-12-01T11:00:38.061" v="261"/>
          <ac:grpSpMkLst>
            <pc:docMk/>
            <pc:sldMk cId="1358849613" sldId="263"/>
            <ac:grpSpMk id="160" creationId="{C6D541CF-19DD-4339-835A-F53020DF6F17}"/>
          </ac:grpSpMkLst>
        </pc:grpChg>
        <pc:grpChg chg="del mod">
          <ac:chgData name="Sachin Yadav" userId="ca0628d521f7cc78" providerId="LiveId" clId="{C06A6DC2-920C-4A8E-8BAE-6CEB7E0553C8}" dt="2020-12-01T11:00:46.523" v="271"/>
          <ac:grpSpMkLst>
            <pc:docMk/>
            <pc:sldMk cId="1358849613" sldId="263"/>
            <ac:grpSpMk id="166" creationId="{F1228040-5A34-4546-9974-6A50F7863486}"/>
          </ac:grpSpMkLst>
        </pc:grpChg>
        <pc:grpChg chg="del mod">
          <ac:chgData name="Sachin Yadav" userId="ca0628d521f7cc78" providerId="LiveId" clId="{C06A6DC2-920C-4A8E-8BAE-6CEB7E0553C8}" dt="2020-12-01T11:00:53.071" v="282"/>
          <ac:grpSpMkLst>
            <pc:docMk/>
            <pc:sldMk cId="1358849613" sldId="263"/>
            <ac:grpSpMk id="169" creationId="{D30BF4D0-29C5-427D-AC2B-F46195CE561D}"/>
          </ac:grpSpMkLst>
        </pc:grpChg>
        <pc:grpChg chg="del mod">
          <ac:chgData name="Sachin Yadav" userId="ca0628d521f7cc78" providerId="LiveId" clId="{C06A6DC2-920C-4A8E-8BAE-6CEB7E0553C8}" dt="2020-12-01T11:00:55.650" v="286"/>
          <ac:grpSpMkLst>
            <pc:docMk/>
            <pc:sldMk cId="1358849613" sldId="263"/>
            <ac:grpSpMk id="180" creationId="{B4A3E482-FBC1-4D62-B14B-1225416A65D1}"/>
          </ac:grpSpMkLst>
        </pc:grpChg>
        <pc:grpChg chg="del mod">
          <ac:chgData name="Sachin Yadav" userId="ca0628d521f7cc78" providerId="LiveId" clId="{C06A6DC2-920C-4A8E-8BAE-6CEB7E0553C8}" dt="2020-12-01T11:00:59.959" v="290"/>
          <ac:grpSpMkLst>
            <pc:docMk/>
            <pc:sldMk cId="1358849613" sldId="263"/>
            <ac:grpSpMk id="181" creationId="{42405956-D0E8-45F6-8396-718390684560}"/>
          </ac:grpSpMkLst>
        </pc:grpChg>
        <pc:grpChg chg="del mod">
          <ac:chgData name="Sachin Yadav" userId="ca0628d521f7cc78" providerId="LiveId" clId="{C06A6DC2-920C-4A8E-8BAE-6CEB7E0553C8}" dt="2020-12-01T11:00:56.237" v="287"/>
          <ac:grpSpMkLst>
            <pc:docMk/>
            <pc:sldMk cId="1358849613" sldId="263"/>
            <ac:grpSpMk id="185" creationId="{A0939F0A-BF02-4988-96CE-68A19080FFE8}"/>
          </ac:grpSpMkLst>
        </pc:grpChg>
        <pc:grpChg chg="del mod">
          <ac:chgData name="Sachin Yadav" userId="ca0628d521f7cc78" providerId="LiveId" clId="{C06A6DC2-920C-4A8E-8BAE-6CEB7E0553C8}" dt="2020-12-01T11:04:52.213" v="628"/>
          <ac:grpSpMkLst>
            <pc:docMk/>
            <pc:sldMk cId="1358849613" sldId="263"/>
            <ac:grpSpMk id="186" creationId="{468B1064-D928-4009-8B70-A9F2DF3413B9}"/>
          </ac:grpSpMkLst>
        </pc:grpChg>
        <pc:grpChg chg="del mod">
          <ac:chgData name="Sachin Yadav" userId="ca0628d521f7cc78" providerId="LiveId" clId="{C06A6DC2-920C-4A8E-8BAE-6CEB7E0553C8}" dt="2020-12-01T11:04:56.234" v="641"/>
          <ac:grpSpMkLst>
            <pc:docMk/>
            <pc:sldMk cId="1358849613" sldId="263"/>
            <ac:grpSpMk id="188" creationId="{0ADCEDE8-956C-4D38-A5A9-C4E6E1F6686C}"/>
          </ac:grpSpMkLst>
        </pc:grpChg>
        <pc:grpChg chg="del mod">
          <ac:chgData name="Sachin Yadav" userId="ca0628d521f7cc78" providerId="LiveId" clId="{C06A6DC2-920C-4A8E-8BAE-6CEB7E0553C8}" dt="2020-12-01T11:01:31.293" v="308"/>
          <ac:grpSpMkLst>
            <pc:docMk/>
            <pc:sldMk cId="1358849613" sldId="263"/>
            <ac:grpSpMk id="194" creationId="{AC2C43FF-FD2F-4336-AAD0-40EECF2361AA}"/>
          </ac:grpSpMkLst>
        </pc:grpChg>
        <pc:grpChg chg="del mod">
          <ac:chgData name="Sachin Yadav" userId="ca0628d521f7cc78" providerId="LiveId" clId="{C06A6DC2-920C-4A8E-8BAE-6CEB7E0553C8}" dt="2020-12-01T11:01:34.421" v="312"/>
          <ac:grpSpMkLst>
            <pc:docMk/>
            <pc:sldMk cId="1358849613" sldId="263"/>
            <ac:grpSpMk id="200" creationId="{7773B56E-7309-4F9F-8979-ED1A757B9A76}"/>
          </ac:grpSpMkLst>
        </pc:grpChg>
        <pc:grpChg chg="del mod">
          <ac:chgData name="Sachin Yadav" userId="ca0628d521f7cc78" providerId="LiveId" clId="{C06A6DC2-920C-4A8E-8BAE-6CEB7E0553C8}" dt="2020-12-01T11:01:38.518" v="316"/>
          <ac:grpSpMkLst>
            <pc:docMk/>
            <pc:sldMk cId="1358849613" sldId="263"/>
            <ac:grpSpMk id="204" creationId="{D1DEA396-1E4B-43B8-A308-06313CB4B51A}"/>
          </ac:grpSpMkLst>
        </pc:grpChg>
        <pc:grpChg chg="del mod">
          <ac:chgData name="Sachin Yadav" userId="ca0628d521f7cc78" providerId="LiveId" clId="{C06A6DC2-920C-4A8E-8BAE-6CEB7E0553C8}" dt="2020-12-01T11:01:46.249" v="325"/>
          <ac:grpSpMkLst>
            <pc:docMk/>
            <pc:sldMk cId="1358849613" sldId="263"/>
            <ac:grpSpMk id="208" creationId="{20E24B14-7CAA-49DE-8CFE-9F3FFD8349E2}"/>
          </ac:grpSpMkLst>
        </pc:grpChg>
        <pc:grpChg chg="del mod">
          <ac:chgData name="Sachin Yadav" userId="ca0628d521f7cc78" providerId="LiveId" clId="{C06A6DC2-920C-4A8E-8BAE-6CEB7E0553C8}" dt="2020-12-01T11:01:47.119" v="327"/>
          <ac:grpSpMkLst>
            <pc:docMk/>
            <pc:sldMk cId="1358849613" sldId="263"/>
            <ac:grpSpMk id="217" creationId="{60F3C33B-66A3-4E70-9E83-B12EED9FA9A9}"/>
          </ac:grpSpMkLst>
        </pc:grpChg>
        <pc:grpChg chg="del mod">
          <ac:chgData name="Sachin Yadav" userId="ca0628d521f7cc78" providerId="LiveId" clId="{C06A6DC2-920C-4A8E-8BAE-6CEB7E0553C8}" dt="2020-12-01T11:01:48.662" v="330"/>
          <ac:grpSpMkLst>
            <pc:docMk/>
            <pc:sldMk cId="1358849613" sldId="263"/>
            <ac:grpSpMk id="219" creationId="{FAD621DA-46A8-4320-A494-74AC01796A57}"/>
          </ac:grpSpMkLst>
        </pc:grpChg>
        <pc:grpChg chg="del mod">
          <ac:chgData name="Sachin Yadav" userId="ca0628d521f7cc78" providerId="LiveId" clId="{C06A6DC2-920C-4A8E-8BAE-6CEB7E0553C8}" dt="2020-12-01T11:01:54.595" v="336"/>
          <ac:grpSpMkLst>
            <pc:docMk/>
            <pc:sldMk cId="1358849613" sldId="263"/>
            <ac:grpSpMk id="222" creationId="{A8598C02-A4BC-4025-A216-BFB518F4BCBC}"/>
          </ac:grpSpMkLst>
        </pc:grpChg>
        <pc:grpChg chg="del mod">
          <ac:chgData name="Sachin Yadav" userId="ca0628d521f7cc78" providerId="LiveId" clId="{C06A6DC2-920C-4A8E-8BAE-6CEB7E0553C8}" dt="2020-12-01T11:02:00.774" v="342"/>
          <ac:grpSpMkLst>
            <pc:docMk/>
            <pc:sldMk cId="1358849613" sldId="263"/>
            <ac:grpSpMk id="228" creationId="{DFEC09C0-2221-43CC-98D5-56C8E063C7CE}"/>
          </ac:grpSpMkLst>
        </pc:grpChg>
        <pc:grpChg chg="del mod">
          <ac:chgData name="Sachin Yadav" userId="ca0628d521f7cc78" providerId="LiveId" clId="{C06A6DC2-920C-4A8E-8BAE-6CEB7E0553C8}" dt="2020-12-01T11:02:04.963" v="350"/>
          <ac:grpSpMkLst>
            <pc:docMk/>
            <pc:sldMk cId="1358849613" sldId="263"/>
            <ac:grpSpMk id="230" creationId="{CB4C717E-9E5E-46BA-8699-38D03D028A97}"/>
          </ac:grpSpMkLst>
        </pc:grpChg>
        <pc:grpChg chg="del mod">
          <ac:chgData name="Sachin Yadav" userId="ca0628d521f7cc78" providerId="LiveId" clId="{C06A6DC2-920C-4A8E-8BAE-6CEB7E0553C8}" dt="2020-12-01T11:02:09.500" v="355"/>
          <ac:grpSpMkLst>
            <pc:docMk/>
            <pc:sldMk cId="1358849613" sldId="263"/>
            <ac:grpSpMk id="238" creationId="{9FB2DCB8-7995-411D-9D18-A25D6F9FAD91}"/>
          </ac:grpSpMkLst>
        </pc:grpChg>
        <pc:grpChg chg="del mod">
          <ac:chgData name="Sachin Yadav" userId="ca0628d521f7cc78" providerId="LiveId" clId="{C06A6DC2-920C-4A8E-8BAE-6CEB7E0553C8}" dt="2020-12-01T11:02:13.701" v="362"/>
          <ac:grpSpMkLst>
            <pc:docMk/>
            <pc:sldMk cId="1358849613" sldId="263"/>
            <ac:grpSpMk id="243" creationId="{2F4806D2-6765-4B98-BD72-997B72942E6F}"/>
          </ac:grpSpMkLst>
        </pc:grpChg>
        <pc:grpChg chg="del mod">
          <ac:chgData name="Sachin Yadav" userId="ca0628d521f7cc78" providerId="LiveId" clId="{C06A6DC2-920C-4A8E-8BAE-6CEB7E0553C8}" dt="2020-12-01T11:02:14.964" v="364"/>
          <ac:grpSpMkLst>
            <pc:docMk/>
            <pc:sldMk cId="1358849613" sldId="263"/>
            <ac:grpSpMk id="250" creationId="{65A91B56-9276-4880-8622-357E7EFB3C41}"/>
          </ac:grpSpMkLst>
        </pc:grpChg>
        <pc:grpChg chg="del mod">
          <ac:chgData name="Sachin Yadav" userId="ca0628d521f7cc78" providerId="LiveId" clId="{C06A6DC2-920C-4A8E-8BAE-6CEB7E0553C8}" dt="2020-12-01T11:02:31.906" v="382"/>
          <ac:grpSpMkLst>
            <pc:docMk/>
            <pc:sldMk cId="1358849613" sldId="263"/>
            <ac:grpSpMk id="252" creationId="{388622C2-0D9D-4B0F-9D71-A3B1C241C44B}"/>
          </ac:grpSpMkLst>
        </pc:grpChg>
        <pc:grpChg chg="del mod">
          <ac:chgData name="Sachin Yadav" userId="ca0628d521f7cc78" providerId="LiveId" clId="{C06A6DC2-920C-4A8E-8BAE-6CEB7E0553C8}" dt="2020-12-01T11:02:31.906" v="382"/>
          <ac:grpSpMkLst>
            <pc:docMk/>
            <pc:sldMk cId="1358849613" sldId="263"/>
            <ac:grpSpMk id="263" creationId="{6184FB2B-0207-469C-AB73-03C1B981A343}"/>
          </ac:grpSpMkLst>
        </pc:grpChg>
        <pc:grpChg chg="del mod">
          <ac:chgData name="Sachin Yadav" userId="ca0628d521f7cc78" providerId="LiveId" clId="{C06A6DC2-920C-4A8E-8BAE-6CEB7E0553C8}" dt="2020-12-01T11:02:35.266" v="388"/>
          <ac:grpSpMkLst>
            <pc:docMk/>
            <pc:sldMk cId="1358849613" sldId="263"/>
            <ac:grpSpMk id="270" creationId="{C84A0FCA-F4B3-4480-B037-9682C55C0CF5}"/>
          </ac:grpSpMkLst>
        </pc:grpChg>
        <pc:grpChg chg="del mod">
          <ac:chgData name="Sachin Yadav" userId="ca0628d521f7cc78" providerId="LiveId" clId="{C06A6DC2-920C-4A8E-8BAE-6CEB7E0553C8}" dt="2020-12-01T11:02:39.053" v="390"/>
          <ac:grpSpMkLst>
            <pc:docMk/>
            <pc:sldMk cId="1358849613" sldId="263"/>
            <ac:grpSpMk id="276" creationId="{2C51F0C7-CEF6-4873-8FA3-CFF9C6EE98FC}"/>
          </ac:grpSpMkLst>
        </pc:grpChg>
        <pc:grpChg chg="del mod">
          <ac:chgData name="Sachin Yadav" userId="ca0628d521f7cc78" providerId="LiveId" clId="{C06A6DC2-920C-4A8E-8BAE-6CEB7E0553C8}" dt="2020-12-01T11:02:40.260" v="392"/>
          <ac:grpSpMkLst>
            <pc:docMk/>
            <pc:sldMk cId="1358849613" sldId="263"/>
            <ac:grpSpMk id="278" creationId="{E21CFDE5-BC5E-4720-A152-1ECB483B97AE}"/>
          </ac:grpSpMkLst>
        </pc:grpChg>
        <pc:grpChg chg="del mod">
          <ac:chgData name="Sachin Yadav" userId="ca0628d521f7cc78" providerId="LiveId" clId="{C06A6DC2-920C-4A8E-8BAE-6CEB7E0553C8}" dt="2020-12-01T11:02:48.620" v="394"/>
          <ac:grpSpMkLst>
            <pc:docMk/>
            <pc:sldMk cId="1358849613" sldId="263"/>
            <ac:grpSpMk id="280" creationId="{EA8CB68C-9404-46E4-B1F7-D6FEE136C884}"/>
          </ac:grpSpMkLst>
        </pc:grpChg>
        <pc:grpChg chg="del mod">
          <ac:chgData name="Sachin Yadav" userId="ca0628d521f7cc78" providerId="LiveId" clId="{C06A6DC2-920C-4A8E-8BAE-6CEB7E0553C8}" dt="2020-12-01T11:02:49.896" v="396"/>
          <ac:grpSpMkLst>
            <pc:docMk/>
            <pc:sldMk cId="1358849613" sldId="263"/>
            <ac:grpSpMk id="282" creationId="{2CCEE443-D3D5-4129-BEFE-F941DE656A59}"/>
          </ac:grpSpMkLst>
        </pc:grpChg>
        <pc:grpChg chg="del mod">
          <ac:chgData name="Sachin Yadav" userId="ca0628d521f7cc78" providerId="LiveId" clId="{C06A6DC2-920C-4A8E-8BAE-6CEB7E0553C8}" dt="2020-12-01T11:02:54.557" v="399"/>
          <ac:grpSpMkLst>
            <pc:docMk/>
            <pc:sldMk cId="1358849613" sldId="263"/>
            <ac:grpSpMk id="284" creationId="{DED813AE-9251-47E9-8334-DF31DFB96022}"/>
          </ac:grpSpMkLst>
        </pc:grpChg>
        <pc:grpChg chg="del mod">
          <ac:chgData name="Sachin Yadav" userId="ca0628d521f7cc78" providerId="LiveId" clId="{C06A6DC2-920C-4A8E-8BAE-6CEB7E0553C8}" dt="2020-12-01T11:02:56.912" v="403"/>
          <ac:grpSpMkLst>
            <pc:docMk/>
            <pc:sldMk cId="1358849613" sldId="263"/>
            <ac:grpSpMk id="287" creationId="{0E4A03C7-DB3B-4EFA-8498-10796D1EB368}"/>
          </ac:grpSpMkLst>
        </pc:grpChg>
        <pc:grpChg chg="del mod">
          <ac:chgData name="Sachin Yadav" userId="ca0628d521f7cc78" providerId="LiveId" clId="{C06A6DC2-920C-4A8E-8BAE-6CEB7E0553C8}" dt="2020-12-01T11:03:03.353" v="406"/>
          <ac:grpSpMkLst>
            <pc:docMk/>
            <pc:sldMk cId="1358849613" sldId="263"/>
            <ac:grpSpMk id="291" creationId="{C1D90FE4-FFA9-45CF-A571-3C0C49182768}"/>
          </ac:grpSpMkLst>
        </pc:grpChg>
        <pc:grpChg chg="del mod">
          <ac:chgData name="Sachin Yadav" userId="ca0628d521f7cc78" providerId="LiveId" clId="{C06A6DC2-920C-4A8E-8BAE-6CEB7E0553C8}" dt="2020-12-01T11:03:08.857" v="410"/>
          <ac:grpSpMkLst>
            <pc:docMk/>
            <pc:sldMk cId="1358849613" sldId="263"/>
            <ac:grpSpMk id="294" creationId="{8EC35016-202E-42B9-8EAE-88AAD8B3212E}"/>
          </ac:grpSpMkLst>
        </pc:grpChg>
        <pc:grpChg chg="del mod">
          <ac:chgData name="Sachin Yadav" userId="ca0628d521f7cc78" providerId="LiveId" clId="{C06A6DC2-920C-4A8E-8BAE-6CEB7E0553C8}" dt="2020-12-01T11:03:12.261" v="412"/>
          <ac:grpSpMkLst>
            <pc:docMk/>
            <pc:sldMk cId="1358849613" sldId="263"/>
            <ac:grpSpMk id="298" creationId="{9D893E62-2446-4E48-B57A-D4709C00855B}"/>
          </ac:grpSpMkLst>
        </pc:grpChg>
        <pc:grpChg chg="del mod">
          <ac:chgData name="Sachin Yadav" userId="ca0628d521f7cc78" providerId="LiveId" clId="{C06A6DC2-920C-4A8E-8BAE-6CEB7E0553C8}" dt="2020-12-01T11:03:20.289" v="423"/>
          <ac:grpSpMkLst>
            <pc:docMk/>
            <pc:sldMk cId="1358849613" sldId="263"/>
            <ac:grpSpMk id="300" creationId="{C1C25DE8-D3B3-44BB-8BA8-B7F509D35BDB}"/>
          </ac:grpSpMkLst>
        </pc:grpChg>
        <pc:grpChg chg="del mod">
          <ac:chgData name="Sachin Yadav" userId="ca0628d521f7cc78" providerId="LiveId" clId="{C06A6DC2-920C-4A8E-8BAE-6CEB7E0553C8}" dt="2020-12-01T11:03:22.394" v="426"/>
          <ac:grpSpMkLst>
            <pc:docMk/>
            <pc:sldMk cId="1358849613" sldId="263"/>
            <ac:grpSpMk id="311" creationId="{596A0456-0C50-492E-B766-8A03D9BC1CEC}"/>
          </ac:grpSpMkLst>
        </pc:grpChg>
        <pc:grpChg chg="del mod">
          <ac:chgData name="Sachin Yadav" userId="ca0628d521f7cc78" providerId="LiveId" clId="{C06A6DC2-920C-4A8E-8BAE-6CEB7E0553C8}" dt="2020-12-01T11:03:29.244" v="435"/>
          <ac:grpSpMkLst>
            <pc:docMk/>
            <pc:sldMk cId="1358849613" sldId="263"/>
            <ac:grpSpMk id="314" creationId="{3CA73E2A-FAA9-40F9-96F5-5042E57077D4}"/>
          </ac:grpSpMkLst>
        </pc:grpChg>
        <pc:grpChg chg="add del mod">
          <ac:chgData name="Sachin Yadav" userId="ca0628d521f7cc78" providerId="LiveId" clId="{C06A6DC2-920C-4A8E-8BAE-6CEB7E0553C8}" dt="2020-12-01T11:04:51.200" v="624"/>
          <ac:grpSpMkLst>
            <pc:docMk/>
            <pc:sldMk cId="1358849613" sldId="263"/>
            <ac:grpSpMk id="323" creationId="{19728145-E518-40DD-A2EB-69FAAC428EF1}"/>
          </ac:grpSpMkLst>
        </pc:grpChg>
        <pc:grpChg chg="add del mod">
          <ac:chgData name="Sachin Yadav" userId="ca0628d521f7cc78" providerId="LiveId" clId="{C06A6DC2-920C-4A8E-8BAE-6CEB7E0553C8}" dt="2020-12-01T11:04:11.598" v="498"/>
          <ac:grpSpMkLst>
            <pc:docMk/>
            <pc:sldMk cId="1358849613" sldId="263"/>
            <ac:grpSpMk id="328" creationId="{A894DC0E-7B11-4128-97B0-0CD20D5B947C}"/>
          </ac:grpSpMkLst>
        </pc:grpChg>
        <pc:grpChg chg="add del mod">
          <ac:chgData name="Sachin Yadav" userId="ca0628d521f7cc78" providerId="LiveId" clId="{C06A6DC2-920C-4A8E-8BAE-6CEB7E0553C8}" dt="2020-12-01T11:04:11.118" v="494"/>
          <ac:grpSpMkLst>
            <pc:docMk/>
            <pc:sldMk cId="1358849613" sldId="263"/>
            <ac:grpSpMk id="332" creationId="{18B51C59-6FD6-4BF6-B851-E37848AEE6B8}"/>
          </ac:grpSpMkLst>
        </pc:grpChg>
        <pc:grpChg chg="add del mod">
          <ac:chgData name="Sachin Yadav" userId="ca0628d521f7cc78" providerId="LiveId" clId="{C06A6DC2-920C-4A8E-8BAE-6CEB7E0553C8}" dt="2020-12-01T11:04:10.983" v="492"/>
          <ac:grpSpMkLst>
            <pc:docMk/>
            <pc:sldMk cId="1358849613" sldId="263"/>
            <ac:grpSpMk id="334" creationId="{95CE084E-114D-4674-AF20-23BC47EE7554}"/>
          </ac:grpSpMkLst>
        </pc:grpChg>
        <pc:grpChg chg="add del mod">
          <ac:chgData name="Sachin Yadav" userId="ca0628d521f7cc78" providerId="LiveId" clId="{C06A6DC2-920C-4A8E-8BAE-6CEB7E0553C8}" dt="2020-12-01T11:04:10.815" v="490"/>
          <ac:grpSpMkLst>
            <pc:docMk/>
            <pc:sldMk cId="1358849613" sldId="263"/>
            <ac:grpSpMk id="336" creationId="{F0458859-1FE2-44E2-A2B8-2EC41B2AD22C}"/>
          </ac:grpSpMkLst>
        </pc:grpChg>
        <pc:grpChg chg="add del mod">
          <ac:chgData name="Sachin Yadav" userId="ca0628d521f7cc78" providerId="LiveId" clId="{C06A6DC2-920C-4A8E-8BAE-6CEB7E0553C8}" dt="2020-12-01T11:04:10.434" v="487"/>
          <ac:grpSpMkLst>
            <pc:docMk/>
            <pc:sldMk cId="1358849613" sldId="263"/>
            <ac:grpSpMk id="339" creationId="{6123869E-B322-43BA-8307-0CEEA4D16D74}"/>
          </ac:grpSpMkLst>
        </pc:grpChg>
        <pc:grpChg chg="add del mod">
          <ac:chgData name="Sachin Yadav" userId="ca0628d521f7cc78" providerId="LiveId" clId="{C06A6DC2-920C-4A8E-8BAE-6CEB7E0553C8}" dt="2020-12-01T11:04:10.285" v="485"/>
          <ac:grpSpMkLst>
            <pc:docMk/>
            <pc:sldMk cId="1358849613" sldId="263"/>
            <ac:grpSpMk id="341" creationId="{783B0D83-9A27-4A97-A946-6850B47E0ABD}"/>
          </ac:grpSpMkLst>
        </pc:grpChg>
        <pc:grpChg chg="add del mod">
          <ac:chgData name="Sachin Yadav" userId="ca0628d521f7cc78" providerId="LiveId" clId="{C06A6DC2-920C-4A8E-8BAE-6CEB7E0553C8}" dt="2020-12-01T11:04:09.767" v="479"/>
          <ac:grpSpMkLst>
            <pc:docMk/>
            <pc:sldMk cId="1358849613" sldId="263"/>
            <ac:grpSpMk id="347" creationId="{1D1FEC05-FB01-4266-AFA0-580F40D5D6D6}"/>
          </ac:grpSpMkLst>
        </pc:grpChg>
        <pc:grpChg chg="add del mod">
          <ac:chgData name="Sachin Yadav" userId="ca0628d521f7cc78" providerId="LiveId" clId="{C06A6DC2-920C-4A8E-8BAE-6CEB7E0553C8}" dt="2020-12-01T11:04:09.288" v="476"/>
          <ac:grpSpMkLst>
            <pc:docMk/>
            <pc:sldMk cId="1358849613" sldId="263"/>
            <ac:grpSpMk id="350" creationId="{231E449F-8E64-4563-B442-B065A212DC28}"/>
          </ac:grpSpMkLst>
        </pc:grpChg>
        <pc:grpChg chg="add del mod">
          <ac:chgData name="Sachin Yadav" userId="ca0628d521f7cc78" providerId="LiveId" clId="{C06A6DC2-920C-4A8E-8BAE-6CEB7E0553C8}" dt="2020-12-01T11:04:09.026" v="472"/>
          <ac:grpSpMkLst>
            <pc:docMk/>
            <pc:sldMk cId="1358849613" sldId="263"/>
            <ac:grpSpMk id="354" creationId="{D7986F38-E006-4DCB-9F32-48FB2A27C293}"/>
          </ac:grpSpMkLst>
        </pc:grpChg>
        <pc:grpChg chg="mod">
          <ac:chgData name="Sachin Yadav" userId="ca0628d521f7cc78" providerId="LiveId" clId="{C06A6DC2-920C-4A8E-8BAE-6CEB7E0553C8}" dt="2020-12-01T11:04:08.315" v="470"/>
          <ac:grpSpMkLst>
            <pc:docMk/>
            <pc:sldMk cId="1358849613" sldId="263"/>
            <ac:grpSpMk id="356" creationId="{617D5AEE-F2C6-400E-93B2-083435D29D71}"/>
          </ac:grpSpMkLst>
        </pc:grpChg>
        <pc:grpChg chg="del mod">
          <ac:chgData name="Sachin Yadav" userId="ca0628d521f7cc78" providerId="LiveId" clId="{C06A6DC2-920C-4A8E-8BAE-6CEB7E0553C8}" dt="2020-12-01T11:05:23.970" v="658"/>
          <ac:grpSpMkLst>
            <pc:docMk/>
            <pc:sldMk cId="1358849613" sldId="263"/>
            <ac:grpSpMk id="359" creationId="{9ECF1C59-B2DF-4C7A-A6CE-AE9F04EED46A}"/>
          </ac:grpSpMkLst>
        </pc:grpChg>
        <pc:grpChg chg="del mod">
          <ac:chgData name="Sachin Yadav" userId="ca0628d521f7cc78" providerId="LiveId" clId="{C06A6DC2-920C-4A8E-8BAE-6CEB7E0553C8}" dt="2020-12-01T11:05:14.040" v="654"/>
          <ac:grpSpMkLst>
            <pc:docMk/>
            <pc:sldMk cId="1358849613" sldId="263"/>
            <ac:grpSpMk id="365" creationId="{3F22A472-EF17-416E-AFBD-355C99EFCFF2}"/>
          </ac:grpSpMkLst>
        </pc:grpChg>
        <pc:grpChg chg="del mod">
          <ac:chgData name="Sachin Yadav" userId="ca0628d521f7cc78" providerId="LiveId" clId="{C06A6DC2-920C-4A8E-8BAE-6CEB7E0553C8}" dt="2020-12-01T11:05:29.015" v="664"/>
          <ac:grpSpMkLst>
            <pc:docMk/>
            <pc:sldMk cId="1358849613" sldId="263"/>
            <ac:grpSpMk id="368" creationId="{FE43A6ED-3B80-41BD-BCEC-F02D618C9AE1}"/>
          </ac:grpSpMkLst>
        </pc:grpChg>
        <pc:grpChg chg="del mod">
          <ac:chgData name="Sachin Yadav" userId="ca0628d521f7cc78" providerId="LiveId" clId="{C06A6DC2-920C-4A8E-8BAE-6CEB7E0553C8}" dt="2020-12-01T11:05:32.512" v="666"/>
          <ac:grpSpMkLst>
            <pc:docMk/>
            <pc:sldMk cId="1358849613" sldId="263"/>
            <ac:grpSpMk id="370" creationId="{7DC84691-1E35-4982-986E-1624B3B77C1E}"/>
          </ac:grpSpMkLst>
        </pc:grpChg>
        <pc:grpChg chg="del mod">
          <ac:chgData name="Sachin Yadav" userId="ca0628d521f7cc78" providerId="LiveId" clId="{C06A6DC2-920C-4A8E-8BAE-6CEB7E0553C8}" dt="2020-12-01T11:07:56.835" v="733"/>
          <ac:grpSpMkLst>
            <pc:docMk/>
            <pc:sldMk cId="1358849613" sldId="263"/>
            <ac:grpSpMk id="372" creationId="{3E6717D6-7E77-4160-8823-D6B36160C14A}"/>
          </ac:grpSpMkLst>
        </pc:grpChg>
        <pc:grpChg chg="del mod">
          <ac:chgData name="Sachin Yadav" userId="ca0628d521f7cc78" providerId="LiveId" clId="{C06A6DC2-920C-4A8E-8BAE-6CEB7E0553C8}" dt="2020-12-01T11:05:41.373" v="677"/>
          <ac:grpSpMkLst>
            <pc:docMk/>
            <pc:sldMk cId="1358849613" sldId="263"/>
            <ac:grpSpMk id="380" creationId="{B718A125-4E8F-4031-AC5F-701F54E9218D}"/>
          </ac:grpSpMkLst>
        </pc:grpChg>
        <pc:grpChg chg="del mod">
          <ac:chgData name="Sachin Yadav" userId="ca0628d521f7cc78" providerId="LiveId" clId="{C06A6DC2-920C-4A8E-8BAE-6CEB7E0553C8}" dt="2020-12-01T11:05:43.895" v="681"/>
          <ac:grpSpMkLst>
            <pc:docMk/>
            <pc:sldMk cId="1358849613" sldId="263"/>
            <ac:grpSpMk id="381" creationId="{02B1F368-A32C-45AE-966C-87FAD6814295}"/>
          </ac:grpSpMkLst>
        </pc:grpChg>
        <pc:grpChg chg="del mod">
          <ac:chgData name="Sachin Yadav" userId="ca0628d521f7cc78" providerId="LiveId" clId="{C06A6DC2-920C-4A8E-8BAE-6CEB7E0553C8}" dt="2020-12-01T11:05:43.895" v="681"/>
          <ac:grpSpMkLst>
            <pc:docMk/>
            <pc:sldMk cId="1358849613" sldId="263"/>
            <ac:grpSpMk id="382" creationId="{E227E027-5F02-41AC-AE8D-15804B4A4497}"/>
          </ac:grpSpMkLst>
        </pc:grpChg>
        <pc:grpChg chg="del mod">
          <ac:chgData name="Sachin Yadav" userId="ca0628d521f7cc78" providerId="LiveId" clId="{C06A6DC2-920C-4A8E-8BAE-6CEB7E0553C8}" dt="2020-12-01T11:05:43.895" v="681"/>
          <ac:grpSpMkLst>
            <pc:docMk/>
            <pc:sldMk cId="1358849613" sldId="263"/>
            <ac:grpSpMk id="385" creationId="{91651EEF-FC51-4297-BA57-7FCD43EA4280}"/>
          </ac:grpSpMkLst>
        </pc:grpChg>
        <pc:grpChg chg="del mod">
          <ac:chgData name="Sachin Yadav" userId="ca0628d521f7cc78" providerId="LiveId" clId="{C06A6DC2-920C-4A8E-8BAE-6CEB7E0553C8}" dt="2020-12-01T11:05:47.310" v="683"/>
          <ac:grpSpMkLst>
            <pc:docMk/>
            <pc:sldMk cId="1358849613" sldId="263"/>
            <ac:grpSpMk id="389" creationId="{52485945-A75B-41A4-9433-966E4D4F5189}"/>
          </ac:grpSpMkLst>
        </pc:grpChg>
        <pc:grpChg chg="del mod">
          <ac:chgData name="Sachin Yadav" userId="ca0628d521f7cc78" providerId="LiveId" clId="{C06A6DC2-920C-4A8E-8BAE-6CEB7E0553C8}" dt="2020-12-01T11:05:53.637" v="686"/>
          <ac:grpSpMkLst>
            <pc:docMk/>
            <pc:sldMk cId="1358849613" sldId="263"/>
            <ac:grpSpMk id="391" creationId="{D32779CF-493B-40D3-B6BA-2FCC3F3158D1}"/>
          </ac:grpSpMkLst>
        </pc:grpChg>
        <pc:grpChg chg="del mod">
          <ac:chgData name="Sachin Yadav" userId="ca0628d521f7cc78" providerId="LiveId" clId="{C06A6DC2-920C-4A8E-8BAE-6CEB7E0553C8}" dt="2020-12-01T11:05:59.516" v="697"/>
          <ac:grpSpMkLst>
            <pc:docMk/>
            <pc:sldMk cId="1358849613" sldId="263"/>
            <ac:grpSpMk id="394" creationId="{D6A8BFE2-2F60-445E-9745-F09129250462}"/>
          </ac:grpSpMkLst>
        </pc:grpChg>
        <pc:grpChg chg="del mod">
          <ac:chgData name="Sachin Yadav" userId="ca0628d521f7cc78" providerId="LiveId" clId="{C06A6DC2-920C-4A8E-8BAE-6CEB7E0553C8}" dt="2020-12-01T11:07:54.729" v="729"/>
          <ac:grpSpMkLst>
            <pc:docMk/>
            <pc:sldMk cId="1358849613" sldId="263"/>
            <ac:grpSpMk id="405" creationId="{9CE4750B-FF4D-4096-AF64-4203D061BC16}"/>
          </ac:grpSpMkLst>
        </pc:grpChg>
        <pc:grpChg chg="del mod">
          <ac:chgData name="Sachin Yadav" userId="ca0628d521f7cc78" providerId="LiveId" clId="{C06A6DC2-920C-4A8E-8BAE-6CEB7E0553C8}" dt="2020-12-01T11:07:49.151" v="704"/>
          <ac:grpSpMkLst>
            <pc:docMk/>
            <pc:sldMk cId="1358849613" sldId="263"/>
            <ac:grpSpMk id="408" creationId="{733BAAE5-C0DA-4D6B-A845-D4CA5E594129}"/>
          </ac:grpSpMkLst>
        </pc:grpChg>
        <pc:inkChg chg="add del mod">
          <ac:chgData name="Sachin Yadav" userId="ca0628d521f7cc78" providerId="LiveId" clId="{C06A6DC2-920C-4A8E-8BAE-6CEB7E0553C8}" dt="2020-12-01T10:55:39.810" v="4"/>
          <ac:inkMkLst>
            <pc:docMk/>
            <pc:sldMk cId="1358849613" sldId="263"/>
            <ac:inkMk id="2" creationId="{8A83CB04-5123-4D46-88A6-BBFC02713F8B}"/>
          </ac:inkMkLst>
        </pc:inkChg>
        <pc:inkChg chg="add del mod">
          <ac:chgData name="Sachin Yadav" userId="ca0628d521f7cc78" providerId="LiveId" clId="{C06A6DC2-920C-4A8E-8BAE-6CEB7E0553C8}" dt="2020-12-01T10:55:39.809" v="3"/>
          <ac:inkMkLst>
            <pc:docMk/>
            <pc:sldMk cId="1358849613" sldId="263"/>
            <ac:inkMk id="3" creationId="{7D70FDE8-4DF8-4518-A2F9-5C378A08E1BB}"/>
          </ac:inkMkLst>
        </pc:inkChg>
        <pc:inkChg chg="add del">
          <ac:chgData name="Sachin Yadav" userId="ca0628d521f7cc78" providerId="LiveId" clId="{C06A6DC2-920C-4A8E-8BAE-6CEB7E0553C8}" dt="2020-12-01T10:59:01.997" v="117"/>
          <ac:inkMkLst>
            <pc:docMk/>
            <pc:sldMk cId="1358849613" sldId="263"/>
            <ac:inkMk id="6" creationId="{8B3B0C74-CED5-4595-9FE1-C73E3DEE1D5B}"/>
          </ac:inkMkLst>
        </pc:inkChg>
        <pc:inkChg chg="add del">
          <ac:chgData name="Sachin Yadav" userId="ca0628d521f7cc78" providerId="LiveId" clId="{C06A6DC2-920C-4A8E-8BAE-6CEB7E0553C8}" dt="2020-12-01T10:59:05.877" v="120"/>
          <ac:inkMkLst>
            <pc:docMk/>
            <pc:sldMk cId="1358849613" sldId="263"/>
            <ac:inkMk id="7" creationId="{E4BFB94A-8320-4EAA-8FC5-CFF56F40CF1F}"/>
          </ac:inkMkLst>
        </pc:inkChg>
        <pc:inkChg chg="add del">
          <ac:chgData name="Sachin Yadav" userId="ca0628d521f7cc78" providerId="LiveId" clId="{C06A6DC2-920C-4A8E-8BAE-6CEB7E0553C8}" dt="2020-12-01T10:59:01.997" v="116"/>
          <ac:inkMkLst>
            <pc:docMk/>
            <pc:sldMk cId="1358849613" sldId="263"/>
            <ac:inkMk id="8" creationId="{2C0A8A55-EF45-4405-AFB9-0CAD049DE9E1}"/>
          </ac:inkMkLst>
        </pc:inkChg>
        <pc:inkChg chg="add del">
          <ac:chgData name="Sachin Yadav" userId="ca0628d521f7cc78" providerId="LiveId" clId="{C06A6DC2-920C-4A8E-8BAE-6CEB7E0553C8}" dt="2020-12-01T10:59:01.998" v="119"/>
          <ac:inkMkLst>
            <pc:docMk/>
            <pc:sldMk cId="1358849613" sldId="263"/>
            <ac:inkMk id="9" creationId="{ED3B9649-99D7-45E3-BD81-7DE46FD37825}"/>
          </ac:inkMkLst>
        </pc:inkChg>
        <pc:inkChg chg="add del">
          <ac:chgData name="Sachin Yadav" userId="ca0628d521f7cc78" providerId="LiveId" clId="{C06A6DC2-920C-4A8E-8BAE-6CEB7E0553C8}" dt="2020-12-01T10:59:01.997" v="118"/>
          <ac:inkMkLst>
            <pc:docMk/>
            <pc:sldMk cId="1358849613" sldId="263"/>
            <ac:inkMk id="10" creationId="{91BCEC0E-BE44-4468-9E99-EFCFB26587C2}"/>
          </ac:inkMkLst>
        </pc:inkChg>
        <pc:inkChg chg="add del mod">
          <ac:chgData name="Sachin Yadav" userId="ca0628d521f7cc78" providerId="LiveId" clId="{C06A6DC2-920C-4A8E-8BAE-6CEB7E0553C8}" dt="2020-12-01T10:59:10.854" v="130"/>
          <ac:inkMkLst>
            <pc:docMk/>
            <pc:sldMk cId="1358849613" sldId="263"/>
            <ac:inkMk id="11" creationId="{4C24F472-72C0-4B28-840C-96D0EB45B12E}"/>
          </ac:inkMkLst>
        </pc:inkChg>
        <pc:inkChg chg="add del mod">
          <ac:chgData name="Sachin Yadav" userId="ca0628d521f7cc78" providerId="LiveId" clId="{C06A6DC2-920C-4A8E-8BAE-6CEB7E0553C8}" dt="2020-12-01T10:59:10.845" v="124"/>
          <ac:inkMkLst>
            <pc:docMk/>
            <pc:sldMk cId="1358849613" sldId="263"/>
            <ac:inkMk id="12" creationId="{E29FB71E-4B9F-4AFC-BFB2-375E466773C6}"/>
          </ac:inkMkLst>
        </pc:inkChg>
        <pc:inkChg chg="add del mod">
          <ac:chgData name="Sachin Yadav" userId="ca0628d521f7cc78" providerId="LiveId" clId="{C06A6DC2-920C-4A8E-8BAE-6CEB7E0553C8}" dt="2020-12-01T10:59:24.864" v="201"/>
          <ac:inkMkLst>
            <pc:docMk/>
            <pc:sldMk cId="1358849613" sldId="263"/>
            <ac:inkMk id="14" creationId="{25220B44-B1C8-4363-BAE0-E2F49AE7371C}"/>
          </ac:inkMkLst>
        </pc:inkChg>
        <pc:inkChg chg="add del mod">
          <ac:chgData name="Sachin Yadav" userId="ca0628d521f7cc78" providerId="LiveId" clId="{C06A6DC2-920C-4A8E-8BAE-6CEB7E0553C8}" dt="2020-12-01T10:59:24.849" v="197"/>
          <ac:inkMkLst>
            <pc:docMk/>
            <pc:sldMk cId="1358849613" sldId="263"/>
            <ac:inkMk id="15" creationId="{2B344123-4CC1-4524-969C-546421D47F25}"/>
          </ac:inkMkLst>
        </pc:inkChg>
        <pc:inkChg chg="add del mod">
          <ac:chgData name="Sachin Yadav" userId="ca0628d521f7cc78" providerId="LiveId" clId="{C06A6DC2-920C-4A8E-8BAE-6CEB7E0553C8}" dt="2020-12-01T10:59:10.849" v="126"/>
          <ac:inkMkLst>
            <pc:docMk/>
            <pc:sldMk cId="1358849613" sldId="263"/>
            <ac:inkMk id="17" creationId="{7BAC802B-16A7-465E-96CC-E9332AA6A53F}"/>
          </ac:inkMkLst>
        </pc:inkChg>
        <pc:inkChg chg="add del mod">
          <ac:chgData name="Sachin Yadav" userId="ca0628d521f7cc78" providerId="LiveId" clId="{C06A6DC2-920C-4A8E-8BAE-6CEB7E0553C8}" dt="2020-12-01T10:59:10.856" v="132"/>
          <ac:inkMkLst>
            <pc:docMk/>
            <pc:sldMk cId="1358849613" sldId="263"/>
            <ac:inkMk id="18" creationId="{F911E2D9-3E62-47A4-8E22-1D38D0BB99AD}"/>
          </ac:inkMkLst>
        </pc:inkChg>
        <pc:inkChg chg="add del mod">
          <ac:chgData name="Sachin Yadav" userId="ca0628d521f7cc78" providerId="LiveId" clId="{C06A6DC2-920C-4A8E-8BAE-6CEB7E0553C8}" dt="2020-12-01T10:59:19.377" v="184"/>
          <ac:inkMkLst>
            <pc:docMk/>
            <pc:sldMk cId="1358849613" sldId="263"/>
            <ac:inkMk id="19" creationId="{3E3B61CD-5167-413B-A186-F53C004A2EC6}"/>
          </ac:inkMkLst>
        </pc:inkChg>
        <pc:inkChg chg="add del mod">
          <ac:chgData name="Sachin Yadav" userId="ca0628d521f7cc78" providerId="LiveId" clId="{C06A6DC2-920C-4A8E-8BAE-6CEB7E0553C8}" dt="2020-12-01T10:59:19.365" v="180"/>
          <ac:inkMkLst>
            <pc:docMk/>
            <pc:sldMk cId="1358849613" sldId="263"/>
            <ac:inkMk id="20" creationId="{74737272-EAEC-418D-9ECF-85C058B553FA}"/>
          </ac:inkMkLst>
        </pc:inkChg>
        <pc:inkChg chg="add del mod">
          <ac:chgData name="Sachin Yadav" userId="ca0628d521f7cc78" providerId="LiveId" clId="{C06A6DC2-920C-4A8E-8BAE-6CEB7E0553C8}" dt="2020-12-01T10:59:18.236" v="174"/>
          <ac:inkMkLst>
            <pc:docMk/>
            <pc:sldMk cId="1358849613" sldId="263"/>
            <ac:inkMk id="21" creationId="{7EA6B486-6FE7-40FF-822D-8C190266F8A3}"/>
          </ac:inkMkLst>
        </pc:inkChg>
        <pc:inkChg chg="add del mod">
          <ac:chgData name="Sachin Yadav" userId="ca0628d521f7cc78" providerId="LiveId" clId="{C06A6DC2-920C-4A8E-8BAE-6CEB7E0553C8}" dt="2020-12-01T10:59:25.841" v="205"/>
          <ac:inkMkLst>
            <pc:docMk/>
            <pc:sldMk cId="1358849613" sldId="263"/>
            <ac:inkMk id="22" creationId="{E7454D23-A3FC-46B3-83C4-5F25FE463500}"/>
          </ac:inkMkLst>
        </pc:inkChg>
        <pc:inkChg chg="add del mod">
          <ac:chgData name="Sachin Yadav" userId="ca0628d521f7cc78" providerId="LiveId" clId="{C06A6DC2-920C-4A8E-8BAE-6CEB7E0553C8}" dt="2020-12-01T10:59:10.858" v="134"/>
          <ac:inkMkLst>
            <pc:docMk/>
            <pc:sldMk cId="1358849613" sldId="263"/>
            <ac:inkMk id="23" creationId="{5F62FE71-AC21-45E9-8FBD-68DC14F09A66}"/>
          </ac:inkMkLst>
        </pc:inkChg>
        <pc:inkChg chg="add del mod">
          <ac:chgData name="Sachin Yadav" userId="ca0628d521f7cc78" providerId="LiveId" clId="{C06A6DC2-920C-4A8E-8BAE-6CEB7E0553C8}" dt="2020-12-01T10:59:24.869" v="202"/>
          <ac:inkMkLst>
            <pc:docMk/>
            <pc:sldMk cId="1358849613" sldId="263"/>
            <ac:inkMk id="24" creationId="{A5A7E536-6466-4A5A-93AB-338729F37072}"/>
          </ac:inkMkLst>
        </pc:inkChg>
        <pc:inkChg chg="add del mod">
          <ac:chgData name="Sachin Yadav" userId="ca0628d521f7cc78" providerId="LiveId" clId="{C06A6DC2-920C-4A8E-8BAE-6CEB7E0553C8}" dt="2020-12-01T10:59:24.856" v="199"/>
          <ac:inkMkLst>
            <pc:docMk/>
            <pc:sldMk cId="1358849613" sldId="263"/>
            <ac:inkMk id="25" creationId="{FC1394A8-AA8F-46BF-8595-33DB4F9F8D98}"/>
          </ac:inkMkLst>
        </pc:inkChg>
        <pc:inkChg chg="add del mod">
          <ac:chgData name="Sachin Yadav" userId="ca0628d521f7cc78" providerId="LiveId" clId="{C06A6DC2-920C-4A8E-8BAE-6CEB7E0553C8}" dt="2020-12-01T10:59:24.860" v="200"/>
          <ac:inkMkLst>
            <pc:docMk/>
            <pc:sldMk cId="1358849613" sldId="263"/>
            <ac:inkMk id="26" creationId="{1255F37A-9156-4B5A-A6C0-622D3FC6DE9F}"/>
          </ac:inkMkLst>
        </pc:inkChg>
        <pc:inkChg chg="add del mod">
          <ac:chgData name="Sachin Yadav" userId="ca0628d521f7cc78" providerId="LiveId" clId="{C06A6DC2-920C-4A8E-8BAE-6CEB7E0553C8}" dt="2020-12-01T10:59:25.358" v="203"/>
          <ac:inkMkLst>
            <pc:docMk/>
            <pc:sldMk cId="1358849613" sldId="263"/>
            <ac:inkMk id="27" creationId="{C3EA6873-81BF-4264-9F8C-F09F3A0C70B6}"/>
          </ac:inkMkLst>
        </pc:inkChg>
        <pc:inkChg chg="add del mod">
          <ac:chgData name="Sachin Yadav" userId="ca0628d521f7cc78" providerId="LiveId" clId="{C06A6DC2-920C-4A8E-8BAE-6CEB7E0553C8}" dt="2020-12-01T10:59:18.232" v="172"/>
          <ac:inkMkLst>
            <pc:docMk/>
            <pc:sldMk cId="1358849613" sldId="263"/>
            <ac:inkMk id="28" creationId="{32210A04-A08A-46D6-A98F-3D7A07E77E97}"/>
          </ac:inkMkLst>
        </pc:inkChg>
        <pc:inkChg chg="add del mod">
          <ac:chgData name="Sachin Yadav" userId="ca0628d521f7cc78" providerId="LiveId" clId="{C06A6DC2-920C-4A8E-8BAE-6CEB7E0553C8}" dt="2020-12-01T10:59:25.837" v="204"/>
          <ac:inkMkLst>
            <pc:docMk/>
            <pc:sldMk cId="1358849613" sldId="263"/>
            <ac:inkMk id="30" creationId="{70CF815E-E014-42A8-AB7F-68465A5C78D9}"/>
          </ac:inkMkLst>
        </pc:inkChg>
        <pc:inkChg chg="add del mod">
          <ac:chgData name="Sachin Yadav" userId="ca0628d521f7cc78" providerId="LiveId" clId="{C06A6DC2-920C-4A8E-8BAE-6CEB7E0553C8}" dt="2020-12-01T10:59:18.230" v="171"/>
          <ac:inkMkLst>
            <pc:docMk/>
            <pc:sldMk cId="1358849613" sldId="263"/>
            <ac:inkMk id="31" creationId="{4786FC67-04DB-4B3E-9A97-4323256F14C7}"/>
          </ac:inkMkLst>
        </pc:inkChg>
        <pc:inkChg chg="add del mod">
          <ac:chgData name="Sachin Yadav" userId="ca0628d521f7cc78" providerId="LiveId" clId="{C06A6DC2-920C-4A8E-8BAE-6CEB7E0553C8}" dt="2020-12-01T10:59:19.382" v="185"/>
          <ac:inkMkLst>
            <pc:docMk/>
            <pc:sldMk cId="1358849613" sldId="263"/>
            <ac:inkMk id="32" creationId="{DB621AFF-DDF1-4A29-BEAF-F4ADE7E556F6}"/>
          </ac:inkMkLst>
        </pc:inkChg>
        <pc:inkChg chg="add del mod">
          <ac:chgData name="Sachin Yadav" userId="ca0628d521f7cc78" providerId="LiveId" clId="{C06A6DC2-920C-4A8E-8BAE-6CEB7E0553C8}" dt="2020-12-01T10:59:14.407" v="150"/>
          <ac:inkMkLst>
            <pc:docMk/>
            <pc:sldMk cId="1358849613" sldId="263"/>
            <ac:inkMk id="33" creationId="{6EBBD8AA-CA98-48C2-B081-A2689D261531}"/>
          </ac:inkMkLst>
        </pc:inkChg>
        <pc:inkChg chg="add del mod">
          <ac:chgData name="Sachin Yadav" userId="ca0628d521f7cc78" providerId="LiveId" clId="{C06A6DC2-920C-4A8E-8BAE-6CEB7E0553C8}" dt="2020-12-01T10:59:10.842" v="122"/>
          <ac:inkMkLst>
            <pc:docMk/>
            <pc:sldMk cId="1358849613" sldId="263"/>
            <ac:inkMk id="35" creationId="{A3F0F1BC-C843-4CBB-9C48-2161CC1396C4}"/>
          </ac:inkMkLst>
        </pc:inkChg>
        <pc:inkChg chg="add del mod">
          <ac:chgData name="Sachin Yadav" userId="ca0628d521f7cc78" providerId="LiveId" clId="{C06A6DC2-920C-4A8E-8BAE-6CEB7E0553C8}" dt="2020-12-01T10:59:16.236" v="162"/>
          <ac:inkMkLst>
            <pc:docMk/>
            <pc:sldMk cId="1358849613" sldId="263"/>
            <ac:inkMk id="36" creationId="{70993531-C609-4C1F-842B-901D7F72037C}"/>
          </ac:inkMkLst>
        </pc:inkChg>
        <pc:inkChg chg="add del mod">
          <ac:chgData name="Sachin Yadav" userId="ca0628d521f7cc78" providerId="LiveId" clId="{C06A6DC2-920C-4A8E-8BAE-6CEB7E0553C8}" dt="2020-12-01T10:59:20.265" v="191"/>
          <ac:inkMkLst>
            <pc:docMk/>
            <pc:sldMk cId="1358849613" sldId="263"/>
            <ac:inkMk id="37" creationId="{DA937C50-C3D7-414D-9134-E246B67228BB}"/>
          </ac:inkMkLst>
        </pc:inkChg>
        <pc:inkChg chg="add del mod">
          <ac:chgData name="Sachin Yadav" userId="ca0628d521f7cc78" providerId="LiveId" clId="{C06A6DC2-920C-4A8E-8BAE-6CEB7E0553C8}" dt="2020-12-01T10:59:21.675" v="193"/>
          <ac:inkMkLst>
            <pc:docMk/>
            <pc:sldMk cId="1358849613" sldId="263"/>
            <ac:inkMk id="38" creationId="{46DA248D-068A-41E0-8999-3BF8A7DE6C4B}"/>
          </ac:inkMkLst>
        </pc:inkChg>
        <pc:inkChg chg="add del mod">
          <ac:chgData name="Sachin Yadav" userId="ca0628d521f7cc78" providerId="LiveId" clId="{C06A6DC2-920C-4A8E-8BAE-6CEB7E0553C8}" dt="2020-12-01T10:59:15.401" v="157"/>
          <ac:inkMkLst>
            <pc:docMk/>
            <pc:sldMk cId="1358849613" sldId="263"/>
            <ac:inkMk id="39" creationId="{BB121476-2A37-4EB1-BD15-30798D6FD2AC}"/>
          </ac:inkMkLst>
        </pc:inkChg>
        <pc:inkChg chg="add del mod">
          <ac:chgData name="Sachin Yadav" userId="ca0628d521f7cc78" providerId="LiveId" clId="{C06A6DC2-920C-4A8E-8BAE-6CEB7E0553C8}" dt="2020-12-01T10:59:21.672" v="192"/>
          <ac:inkMkLst>
            <pc:docMk/>
            <pc:sldMk cId="1358849613" sldId="263"/>
            <ac:inkMk id="40" creationId="{19CFD9B5-9A53-48B0-BC44-40C8E2E783CF}"/>
          </ac:inkMkLst>
        </pc:inkChg>
        <pc:inkChg chg="add del mod">
          <ac:chgData name="Sachin Yadav" userId="ca0628d521f7cc78" providerId="LiveId" clId="{C06A6DC2-920C-4A8E-8BAE-6CEB7E0553C8}" dt="2020-12-01T10:59:10.852" v="129"/>
          <ac:inkMkLst>
            <pc:docMk/>
            <pc:sldMk cId="1358849613" sldId="263"/>
            <ac:inkMk id="41" creationId="{DB5A551A-04EC-4FE9-A662-05737AD13F2E}"/>
          </ac:inkMkLst>
        </pc:inkChg>
        <pc:inkChg chg="add del mod">
          <ac:chgData name="Sachin Yadav" userId="ca0628d521f7cc78" providerId="LiveId" clId="{C06A6DC2-920C-4A8E-8BAE-6CEB7E0553C8}" dt="2020-12-01T10:59:19.372" v="182"/>
          <ac:inkMkLst>
            <pc:docMk/>
            <pc:sldMk cId="1358849613" sldId="263"/>
            <ac:inkMk id="42" creationId="{641C45DD-3EEE-47AF-A853-5B08A89D185E}"/>
          </ac:inkMkLst>
        </pc:inkChg>
        <pc:inkChg chg="add del mod">
          <ac:chgData name="Sachin Yadav" userId="ca0628d521f7cc78" providerId="LiveId" clId="{C06A6DC2-920C-4A8E-8BAE-6CEB7E0553C8}" dt="2020-12-01T10:59:19.710" v="186"/>
          <ac:inkMkLst>
            <pc:docMk/>
            <pc:sldMk cId="1358849613" sldId="263"/>
            <ac:inkMk id="43" creationId="{6E28DFF4-8FE1-42CD-9D7B-8A1AFC72E3B1}"/>
          </ac:inkMkLst>
        </pc:inkChg>
        <pc:inkChg chg="add del mod">
          <ac:chgData name="Sachin Yadav" userId="ca0628d521f7cc78" providerId="LiveId" clId="{C06A6DC2-920C-4A8E-8BAE-6CEB7E0553C8}" dt="2020-12-01T10:59:18.238" v="176"/>
          <ac:inkMkLst>
            <pc:docMk/>
            <pc:sldMk cId="1358849613" sldId="263"/>
            <ac:inkMk id="44" creationId="{45AA71FD-FCEB-43BB-B2D1-AA6A044D48C4}"/>
          </ac:inkMkLst>
        </pc:inkChg>
        <pc:inkChg chg="add del mod">
          <ac:chgData name="Sachin Yadav" userId="ca0628d521f7cc78" providerId="LiveId" clId="{C06A6DC2-920C-4A8E-8BAE-6CEB7E0553C8}" dt="2020-12-01T10:59:18.240" v="178"/>
          <ac:inkMkLst>
            <pc:docMk/>
            <pc:sldMk cId="1358849613" sldId="263"/>
            <ac:inkMk id="45" creationId="{D637697D-19B8-46CE-AB99-49CE3C3C8291}"/>
          </ac:inkMkLst>
        </pc:inkChg>
        <pc:inkChg chg="add del mod">
          <ac:chgData name="Sachin Yadav" userId="ca0628d521f7cc78" providerId="LiveId" clId="{C06A6DC2-920C-4A8E-8BAE-6CEB7E0553C8}" dt="2020-12-01T10:59:24.853" v="198"/>
          <ac:inkMkLst>
            <pc:docMk/>
            <pc:sldMk cId="1358849613" sldId="263"/>
            <ac:inkMk id="46" creationId="{7E8A160F-3862-42B1-B408-65C0705647B6}"/>
          </ac:inkMkLst>
        </pc:inkChg>
        <pc:inkChg chg="add del mod">
          <ac:chgData name="Sachin Yadav" userId="ca0628d521f7cc78" providerId="LiveId" clId="{C06A6DC2-920C-4A8E-8BAE-6CEB7E0553C8}" dt="2020-12-01T10:59:10.857" v="133"/>
          <ac:inkMkLst>
            <pc:docMk/>
            <pc:sldMk cId="1358849613" sldId="263"/>
            <ac:inkMk id="47" creationId="{4CCFDC72-C5DE-4FEC-809D-9086BE6262F2}"/>
          </ac:inkMkLst>
        </pc:inkChg>
        <pc:inkChg chg="add del mod">
          <ac:chgData name="Sachin Yadav" userId="ca0628d521f7cc78" providerId="LiveId" clId="{C06A6DC2-920C-4A8E-8BAE-6CEB7E0553C8}" dt="2020-12-01T10:59:16.255" v="167"/>
          <ac:inkMkLst>
            <pc:docMk/>
            <pc:sldMk cId="1358849613" sldId="263"/>
            <ac:inkMk id="49" creationId="{B473B7A1-C65E-4833-AD6F-C86E1A671AB5}"/>
          </ac:inkMkLst>
        </pc:inkChg>
        <pc:inkChg chg="add del mod">
          <ac:chgData name="Sachin Yadav" userId="ca0628d521f7cc78" providerId="LiveId" clId="{C06A6DC2-920C-4A8E-8BAE-6CEB7E0553C8}" dt="2020-12-01T10:59:20.263" v="190"/>
          <ac:inkMkLst>
            <pc:docMk/>
            <pc:sldMk cId="1358849613" sldId="263"/>
            <ac:inkMk id="51" creationId="{BD94DFB1-F51C-4098-A099-1272D2BE13BE}"/>
          </ac:inkMkLst>
        </pc:inkChg>
        <pc:inkChg chg="add del mod">
          <ac:chgData name="Sachin Yadav" userId="ca0628d521f7cc78" providerId="LiveId" clId="{C06A6DC2-920C-4A8E-8BAE-6CEB7E0553C8}" dt="2020-12-01T10:59:19.374" v="183"/>
          <ac:inkMkLst>
            <pc:docMk/>
            <pc:sldMk cId="1358849613" sldId="263"/>
            <ac:inkMk id="53" creationId="{545FEA18-22B2-44F1-A948-998DC3E15AB2}"/>
          </ac:inkMkLst>
        </pc:inkChg>
        <pc:inkChg chg="add del mod">
          <ac:chgData name="Sachin Yadav" userId="ca0628d521f7cc78" providerId="LiveId" clId="{C06A6DC2-920C-4A8E-8BAE-6CEB7E0553C8}" dt="2020-12-01T10:59:20.259" v="188"/>
          <ac:inkMkLst>
            <pc:docMk/>
            <pc:sldMk cId="1358849613" sldId="263"/>
            <ac:inkMk id="55" creationId="{36E3F3F6-7033-4D48-9D97-17E342379782}"/>
          </ac:inkMkLst>
        </pc:inkChg>
        <pc:inkChg chg="add del mod">
          <ac:chgData name="Sachin Yadav" userId="ca0628d521f7cc78" providerId="LiveId" clId="{C06A6DC2-920C-4A8E-8BAE-6CEB7E0553C8}" dt="2020-12-01T10:59:10.850" v="127"/>
          <ac:inkMkLst>
            <pc:docMk/>
            <pc:sldMk cId="1358849613" sldId="263"/>
            <ac:inkMk id="57" creationId="{0EA80622-A2D8-4552-B505-F6249664FAE4}"/>
          </ac:inkMkLst>
        </pc:inkChg>
        <pc:inkChg chg="add del mod">
          <ac:chgData name="Sachin Yadav" userId="ca0628d521f7cc78" providerId="LiveId" clId="{C06A6DC2-920C-4A8E-8BAE-6CEB7E0553C8}" dt="2020-12-01T10:59:22.157" v="196"/>
          <ac:inkMkLst>
            <pc:docMk/>
            <pc:sldMk cId="1358849613" sldId="263"/>
            <ac:inkMk id="58" creationId="{61C68BD1-CEF2-496F-86D4-8F176FABE470}"/>
          </ac:inkMkLst>
        </pc:inkChg>
        <pc:inkChg chg="add del mod">
          <ac:chgData name="Sachin Yadav" userId="ca0628d521f7cc78" providerId="LiveId" clId="{C06A6DC2-920C-4A8E-8BAE-6CEB7E0553C8}" dt="2020-12-01T10:59:22.153" v="194"/>
          <ac:inkMkLst>
            <pc:docMk/>
            <pc:sldMk cId="1358849613" sldId="263"/>
            <ac:inkMk id="59" creationId="{654146C6-08B4-4846-A5A0-1634EFB7DFA1}"/>
          </ac:inkMkLst>
        </pc:inkChg>
        <pc:inkChg chg="add del mod">
          <ac:chgData name="Sachin Yadav" userId="ca0628d521f7cc78" providerId="LiveId" clId="{C06A6DC2-920C-4A8E-8BAE-6CEB7E0553C8}" dt="2020-12-01T10:59:22.155" v="195"/>
          <ac:inkMkLst>
            <pc:docMk/>
            <pc:sldMk cId="1358849613" sldId="263"/>
            <ac:inkMk id="60" creationId="{43CC4710-3FD3-4F05-9D7B-D459872F82DF}"/>
          </ac:inkMkLst>
        </pc:inkChg>
        <pc:inkChg chg="add del mod">
          <ac:chgData name="Sachin Yadav" userId="ca0628d521f7cc78" providerId="LiveId" clId="{C06A6DC2-920C-4A8E-8BAE-6CEB7E0553C8}" dt="2020-12-01T10:59:18.239" v="177"/>
          <ac:inkMkLst>
            <pc:docMk/>
            <pc:sldMk cId="1358849613" sldId="263"/>
            <ac:inkMk id="61" creationId="{C43A1D7D-4B21-4F7E-8695-E700179F120B}"/>
          </ac:inkMkLst>
        </pc:inkChg>
        <pc:inkChg chg="add del mod">
          <ac:chgData name="Sachin Yadav" userId="ca0628d521f7cc78" providerId="LiveId" clId="{C06A6DC2-920C-4A8E-8BAE-6CEB7E0553C8}" dt="2020-12-01T10:59:18.237" v="175"/>
          <ac:inkMkLst>
            <pc:docMk/>
            <pc:sldMk cId="1358849613" sldId="263"/>
            <ac:inkMk id="62" creationId="{8EBC34A4-042E-430F-8169-153C300C641F}"/>
          </ac:inkMkLst>
        </pc:inkChg>
        <pc:inkChg chg="add del">
          <ac:chgData name="Sachin Yadav" userId="ca0628d521f7cc78" providerId="LiveId" clId="{C06A6DC2-920C-4A8E-8BAE-6CEB7E0553C8}" dt="2020-12-01T10:59:11.887" v="139"/>
          <ac:inkMkLst>
            <pc:docMk/>
            <pc:sldMk cId="1358849613" sldId="263"/>
            <ac:inkMk id="64" creationId="{A07E91EA-3CF1-4612-BF14-E3A65EFC2CD7}"/>
          </ac:inkMkLst>
        </pc:inkChg>
        <pc:inkChg chg="add del">
          <ac:chgData name="Sachin Yadav" userId="ca0628d521f7cc78" providerId="LiveId" clId="{C06A6DC2-920C-4A8E-8BAE-6CEB7E0553C8}" dt="2020-12-01T10:59:26.682" v="206"/>
          <ac:inkMkLst>
            <pc:docMk/>
            <pc:sldMk cId="1358849613" sldId="263"/>
            <ac:inkMk id="65" creationId="{FF4D1D05-092B-4B90-88E1-4516F6881449}"/>
          </ac:inkMkLst>
        </pc:inkChg>
        <pc:inkChg chg="add del mod">
          <ac:chgData name="Sachin Yadav" userId="ca0628d521f7cc78" providerId="LiveId" clId="{C06A6DC2-920C-4A8E-8BAE-6CEB7E0553C8}" dt="2020-12-01T10:57:41.375" v="65"/>
          <ac:inkMkLst>
            <pc:docMk/>
            <pc:sldMk cId="1358849613" sldId="263"/>
            <ac:inkMk id="66" creationId="{42FAE067-B6AB-4671-A901-325B6575B78D}"/>
          </ac:inkMkLst>
        </pc:inkChg>
        <pc:inkChg chg="add del mod">
          <ac:chgData name="Sachin Yadav" userId="ca0628d521f7cc78" providerId="LiveId" clId="{C06A6DC2-920C-4A8E-8BAE-6CEB7E0553C8}" dt="2020-12-01T10:57:41.756" v="66"/>
          <ac:inkMkLst>
            <pc:docMk/>
            <pc:sldMk cId="1358849613" sldId="263"/>
            <ac:inkMk id="67" creationId="{2BC6E913-2286-4EC9-95AC-D2B445FBAA8E}"/>
          </ac:inkMkLst>
        </pc:inkChg>
        <pc:inkChg chg="add del mod">
          <ac:chgData name="Sachin Yadav" userId="ca0628d521f7cc78" providerId="LiveId" clId="{C06A6DC2-920C-4A8E-8BAE-6CEB7E0553C8}" dt="2020-12-01T10:57:43.435" v="68"/>
          <ac:inkMkLst>
            <pc:docMk/>
            <pc:sldMk cId="1358849613" sldId="263"/>
            <ac:inkMk id="68" creationId="{C1BC4A68-6892-4609-A9D7-C2A3A1C4FCF1}"/>
          </ac:inkMkLst>
        </pc:inkChg>
        <pc:inkChg chg="add del mod">
          <ac:chgData name="Sachin Yadav" userId="ca0628d521f7cc78" providerId="LiveId" clId="{C06A6DC2-920C-4A8E-8BAE-6CEB7E0553C8}" dt="2020-12-01T10:57:43.433" v="67"/>
          <ac:inkMkLst>
            <pc:docMk/>
            <pc:sldMk cId="1358849613" sldId="263"/>
            <ac:inkMk id="69" creationId="{490192A8-E8B4-4BC0-AA51-F53C1C3F5384}"/>
          </ac:inkMkLst>
        </pc:inkChg>
        <pc:inkChg chg="add del mod">
          <ac:chgData name="Sachin Yadav" userId="ca0628d521f7cc78" providerId="LiveId" clId="{C06A6DC2-920C-4A8E-8BAE-6CEB7E0553C8}" dt="2020-12-01T10:59:14.131" v="148"/>
          <ac:inkMkLst>
            <pc:docMk/>
            <pc:sldMk cId="1358849613" sldId="263"/>
            <ac:inkMk id="72" creationId="{8E6582D1-80D7-41C4-9AC4-FD8882053D1D}"/>
          </ac:inkMkLst>
        </pc:inkChg>
        <pc:inkChg chg="add del mod">
          <ac:chgData name="Sachin Yadav" userId="ca0628d521f7cc78" providerId="LiveId" clId="{C06A6DC2-920C-4A8E-8BAE-6CEB7E0553C8}" dt="2020-12-01T10:59:14.133" v="149"/>
          <ac:inkMkLst>
            <pc:docMk/>
            <pc:sldMk cId="1358849613" sldId="263"/>
            <ac:inkMk id="73" creationId="{A1ABA2A4-05A2-44D4-B020-E109E7F78BC6}"/>
          </ac:inkMkLst>
        </pc:inkChg>
        <pc:inkChg chg="add del">
          <ac:chgData name="Sachin Yadav" userId="ca0628d521f7cc78" providerId="LiveId" clId="{C06A6DC2-920C-4A8E-8BAE-6CEB7E0553C8}" dt="2020-12-01T10:59:14.125" v="146"/>
          <ac:inkMkLst>
            <pc:docMk/>
            <pc:sldMk cId="1358849613" sldId="263"/>
            <ac:inkMk id="74" creationId="{9FA41F7A-3F3E-4532-97A4-7A9A7158313F}"/>
          </ac:inkMkLst>
        </pc:inkChg>
        <pc:inkChg chg="add del mod">
          <ac:chgData name="Sachin Yadav" userId="ca0628d521f7cc78" providerId="LiveId" clId="{C06A6DC2-920C-4A8E-8BAE-6CEB7E0553C8}" dt="2020-12-01T10:59:11.004" v="135"/>
          <ac:inkMkLst>
            <pc:docMk/>
            <pc:sldMk cId="1358849613" sldId="263"/>
            <ac:inkMk id="75" creationId="{7A6008DD-FF96-4CE2-ADD1-D63B0A3CE229}"/>
          </ac:inkMkLst>
        </pc:inkChg>
        <pc:inkChg chg="add del mod">
          <ac:chgData name="Sachin Yadav" userId="ca0628d521f7cc78" providerId="LiveId" clId="{C06A6DC2-920C-4A8E-8BAE-6CEB7E0553C8}" dt="2020-12-01T10:57:57.079" v="77"/>
          <ac:inkMkLst>
            <pc:docMk/>
            <pc:sldMk cId="1358849613" sldId="263"/>
            <ac:inkMk id="77" creationId="{0E810B5A-0D2B-4F7A-8943-8033DEF48193}"/>
          </ac:inkMkLst>
        </pc:inkChg>
        <pc:inkChg chg="add del mod">
          <ac:chgData name="Sachin Yadav" userId="ca0628d521f7cc78" providerId="LiveId" clId="{C06A6DC2-920C-4A8E-8BAE-6CEB7E0553C8}" dt="2020-12-01T10:57:57.082" v="78"/>
          <ac:inkMkLst>
            <pc:docMk/>
            <pc:sldMk cId="1358849613" sldId="263"/>
            <ac:inkMk id="78" creationId="{FB3C2B9E-9ECE-4989-B4EE-B5390FCA7762}"/>
          </ac:inkMkLst>
        </pc:inkChg>
        <pc:inkChg chg="add del mod">
          <ac:chgData name="Sachin Yadav" userId="ca0628d521f7cc78" providerId="LiveId" clId="{C06A6DC2-920C-4A8E-8BAE-6CEB7E0553C8}" dt="2020-12-01T10:59:16.225" v="160"/>
          <ac:inkMkLst>
            <pc:docMk/>
            <pc:sldMk cId="1358849613" sldId="263"/>
            <ac:inkMk id="80" creationId="{282B5FBC-CDF7-4626-B75F-3AFE4AA3FD38}"/>
          </ac:inkMkLst>
        </pc:inkChg>
        <pc:inkChg chg="add del mod">
          <ac:chgData name="Sachin Yadav" userId="ca0628d521f7cc78" providerId="LiveId" clId="{C06A6DC2-920C-4A8E-8BAE-6CEB7E0553C8}" dt="2020-12-01T10:59:16.216" v="158"/>
          <ac:inkMkLst>
            <pc:docMk/>
            <pc:sldMk cId="1358849613" sldId="263"/>
            <ac:inkMk id="81" creationId="{59449E5A-2FCC-41B6-BB30-9CCD86D071E8}"/>
          </ac:inkMkLst>
        </pc:inkChg>
        <pc:inkChg chg="add del mod">
          <ac:chgData name="Sachin Yadav" userId="ca0628d521f7cc78" providerId="LiveId" clId="{C06A6DC2-920C-4A8E-8BAE-6CEB7E0553C8}" dt="2020-12-01T10:59:15.382" v="153"/>
          <ac:inkMkLst>
            <pc:docMk/>
            <pc:sldMk cId="1358849613" sldId="263"/>
            <ac:inkMk id="82" creationId="{35B3451E-D666-4826-AEAD-A66DBE9CBA36}"/>
          </ac:inkMkLst>
        </pc:inkChg>
        <pc:inkChg chg="add del mod">
          <ac:chgData name="Sachin Yadav" userId="ca0628d521f7cc78" providerId="LiveId" clId="{C06A6DC2-920C-4A8E-8BAE-6CEB7E0553C8}" dt="2020-12-01T10:59:15.389" v="155"/>
          <ac:inkMkLst>
            <pc:docMk/>
            <pc:sldMk cId="1358849613" sldId="263"/>
            <ac:inkMk id="83" creationId="{DEE7AE49-B714-4148-8DEB-648F6EB76F97}"/>
          </ac:inkMkLst>
        </pc:inkChg>
        <pc:inkChg chg="add del mod">
          <ac:chgData name="Sachin Yadav" userId="ca0628d521f7cc78" providerId="LiveId" clId="{C06A6DC2-920C-4A8E-8BAE-6CEB7E0553C8}" dt="2020-12-01T10:59:15.385" v="154"/>
          <ac:inkMkLst>
            <pc:docMk/>
            <pc:sldMk cId="1358849613" sldId="263"/>
            <ac:inkMk id="84" creationId="{FF60EF27-6BDA-4523-8859-29D966A57F08}"/>
          </ac:inkMkLst>
        </pc:inkChg>
        <pc:inkChg chg="add del mod">
          <ac:chgData name="Sachin Yadav" userId="ca0628d521f7cc78" providerId="LiveId" clId="{C06A6DC2-920C-4A8E-8BAE-6CEB7E0553C8}" dt="2020-12-01T10:59:15.395" v="156"/>
          <ac:inkMkLst>
            <pc:docMk/>
            <pc:sldMk cId="1358849613" sldId="263"/>
            <ac:inkMk id="85" creationId="{FAB9266C-AE03-4EC6-B661-C110D21B9AD1}"/>
          </ac:inkMkLst>
        </pc:inkChg>
        <pc:inkChg chg="add del mod">
          <ac:chgData name="Sachin Yadav" userId="ca0628d521f7cc78" providerId="LiveId" clId="{C06A6DC2-920C-4A8E-8BAE-6CEB7E0553C8}" dt="2020-12-01T10:59:16.242" v="164"/>
          <ac:inkMkLst>
            <pc:docMk/>
            <pc:sldMk cId="1358849613" sldId="263"/>
            <ac:inkMk id="89" creationId="{D35C0EF9-46B8-4374-91AB-4B672F9A7184}"/>
          </ac:inkMkLst>
        </pc:inkChg>
        <pc:inkChg chg="add del mod">
          <ac:chgData name="Sachin Yadav" userId="ca0628d521f7cc78" providerId="LiveId" clId="{C06A6DC2-920C-4A8E-8BAE-6CEB7E0553C8}" dt="2020-12-01T10:59:16.258" v="168"/>
          <ac:inkMkLst>
            <pc:docMk/>
            <pc:sldMk cId="1358849613" sldId="263"/>
            <ac:inkMk id="90" creationId="{03EE98BA-EE3D-44CA-803A-55D2415DDA1E}"/>
          </ac:inkMkLst>
        </pc:inkChg>
        <pc:inkChg chg="add del mod">
          <ac:chgData name="Sachin Yadav" userId="ca0628d521f7cc78" providerId="LiveId" clId="{C06A6DC2-920C-4A8E-8BAE-6CEB7E0553C8}" dt="2020-12-01T10:59:16.251" v="166"/>
          <ac:inkMkLst>
            <pc:docMk/>
            <pc:sldMk cId="1358849613" sldId="263"/>
            <ac:inkMk id="91" creationId="{13EFCDC5-2E9F-49D8-8C57-B53B5C3D503A}"/>
          </ac:inkMkLst>
        </pc:inkChg>
        <pc:inkChg chg="add del mod">
          <ac:chgData name="Sachin Yadav" userId="ca0628d521f7cc78" providerId="LiveId" clId="{C06A6DC2-920C-4A8E-8BAE-6CEB7E0553C8}" dt="2020-12-01T10:59:16.239" v="163"/>
          <ac:inkMkLst>
            <pc:docMk/>
            <pc:sldMk cId="1358849613" sldId="263"/>
            <ac:inkMk id="92" creationId="{836C73A3-CFBC-4155-AD3F-399CA36AD9CE}"/>
          </ac:inkMkLst>
        </pc:inkChg>
        <pc:inkChg chg="add del mod">
          <ac:chgData name="Sachin Yadav" userId="ca0628d521f7cc78" providerId="LiveId" clId="{C06A6DC2-920C-4A8E-8BAE-6CEB7E0553C8}" dt="2020-12-01T10:59:16.263" v="169"/>
          <ac:inkMkLst>
            <pc:docMk/>
            <pc:sldMk cId="1358849613" sldId="263"/>
            <ac:inkMk id="93" creationId="{F4EB53A0-1BB7-439A-9C04-7D36F8C51600}"/>
          </ac:inkMkLst>
        </pc:inkChg>
        <pc:inkChg chg="add del mod">
          <ac:chgData name="Sachin Yadav" userId="ca0628d521f7cc78" providerId="LiveId" clId="{C06A6DC2-920C-4A8E-8BAE-6CEB7E0553C8}" dt="2020-12-01T10:59:16.266" v="170"/>
          <ac:inkMkLst>
            <pc:docMk/>
            <pc:sldMk cId="1358849613" sldId="263"/>
            <ac:inkMk id="94" creationId="{4FD03BDB-EA03-4B5D-BAF2-E807C6A69DB7}"/>
          </ac:inkMkLst>
        </pc:inkChg>
        <pc:inkChg chg="add del mod">
          <ac:chgData name="Sachin Yadav" userId="ca0628d521f7cc78" providerId="LiveId" clId="{C06A6DC2-920C-4A8E-8BAE-6CEB7E0553C8}" dt="2020-12-01T10:59:16.229" v="161"/>
          <ac:inkMkLst>
            <pc:docMk/>
            <pc:sldMk cId="1358849613" sldId="263"/>
            <ac:inkMk id="95" creationId="{8366A7D8-E71C-4764-9081-88834262B5B4}"/>
          </ac:inkMkLst>
        </pc:inkChg>
        <pc:inkChg chg="add del">
          <ac:chgData name="Sachin Yadav" userId="ca0628d521f7cc78" providerId="LiveId" clId="{C06A6DC2-920C-4A8E-8BAE-6CEB7E0553C8}" dt="2020-12-01T10:59:14.129" v="147"/>
          <ac:inkMkLst>
            <pc:docMk/>
            <pc:sldMk cId="1358849613" sldId="263"/>
            <ac:inkMk id="97" creationId="{6567AA01-721C-431F-9756-2F364163370F}"/>
          </ac:inkMkLst>
        </pc:inkChg>
        <pc:inkChg chg="add del mod">
          <ac:chgData name="Sachin Yadav" userId="ca0628d521f7cc78" providerId="LiveId" clId="{C06A6DC2-920C-4A8E-8BAE-6CEB7E0553C8}" dt="2020-12-01T10:59:20.260" v="189"/>
          <ac:inkMkLst>
            <pc:docMk/>
            <pc:sldMk cId="1358849613" sldId="263"/>
            <ac:inkMk id="98" creationId="{69670661-149C-4C26-8605-4F78E0E52EF7}"/>
          </ac:inkMkLst>
        </pc:inkChg>
        <pc:inkChg chg="add del mod">
          <ac:chgData name="Sachin Yadav" userId="ca0628d521f7cc78" providerId="LiveId" clId="{C06A6DC2-920C-4A8E-8BAE-6CEB7E0553C8}" dt="2020-12-01T10:59:14.787" v="151"/>
          <ac:inkMkLst>
            <pc:docMk/>
            <pc:sldMk cId="1358849613" sldId="263"/>
            <ac:inkMk id="99" creationId="{5FFB8C11-AC1E-41BA-8867-436254B466F2}"/>
          </ac:inkMkLst>
        </pc:inkChg>
        <pc:inkChg chg="add del mod">
          <ac:chgData name="Sachin Yadav" userId="ca0628d521f7cc78" providerId="LiveId" clId="{C06A6DC2-920C-4A8E-8BAE-6CEB7E0553C8}" dt="2020-12-01T10:59:16.245" v="165"/>
          <ac:inkMkLst>
            <pc:docMk/>
            <pc:sldMk cId="1358849613" sldId="263"/>
            <ac:inkMk id="101" creationId="{CD16CAA7-589A-4215-80AA-716F648D6DF0}"/>
          </ac:inkMkLst>
        </pc:inkChg>
        <pc:inkChg chg="add del mod">
          <ac:chgData name="Sachin Yadav" userId="ca0628d521f7cc78" providerId="LiveId" clId="{C06A6DC2-920C-4A8E-8BAE-6CEB7E0553C8}" dt="2020-12-01T10:59:16.221" v="159"/>
          <ac:inkMkLst>
            <pc:docMk/>
            <pc:sldMk cId="1358849613" sldId="263"/>
            <ac:inkMk id="102" creationId="{43ABC084-7DE0-4898-A450-EBCE0C64E4FD}"/>
          </ac:inkMkLst>
        </pc:inkChg>
        <pc:inkChg chg="add del mod">
          <ac:chgData name="Sachin Yadav" userId="ca0628d521f7cc78" providerId="LiveId" clId="{C06A6DC2-920C-4A8E-8BAE-6CEB7E0553C8}" dt="2020-12-01T10:59:10.855" v="131"/>
          <ac:inkMkLst>
            <pc:docMk/>
            <pc:sldMk cId="1358849613" sldId="263"/>
            <ac:inkMk id="104" creationId="{BD50B0A1-41B9-48FB-B227-F76324BB168A}"/>
          </ac:inkMkLst>
        </pc:inkChg>
        <pc:inkChg chg="add del mod">
          <ac:chgData name="Sachin Yadav" userId="ca0628d521f7cc78" providerId="LiveId" clId="{C06A6DC2-920C-4A8E-8BAE-6CEB7E0553C8}" dt="2020-12-01T10:59:10.852" v="128"/>
          <ac:inkMkLst>
            <pc:docMk/>
            <pc:sldMk cId="1358849613" sldId="263"/>
            <ac:inkMk id="106" creationId="{FF7C92D6-EE66-42B3-ADF7-96A8D7053360}"/>
          </ac:inkMkLst>
        </pc:inkChg>
        <pc:inkChg chg="add del mod">
          <ac:chgData name="Sachin Yadav" userId="ca0628d521f7cc78" providerId="LiveId" clId="{C06A6DC2-920C-4A8E-8BAE-6CEB7E0553C8}" dt="2020-12-01T10:59:10.837" v="121"/>
          <ac:inkMkLst>
            <pc:docMk/>
            <pc:sldMk cId="1358849613" sldId="263"/>
            <ac:inkMk id="108" creationId="{33AA8D46-A459-40F1-94D2-C1C9ECFCEE9A}"/>
          </ac:inkMkLst>
        </pc:inkChg>
        <pc:inkChg chg="add del mod">
          <ac:chgData name="Sachin Yadav" userId="ca0628d521f7cc78" providerId="LiveId" clId="{C06A6DC2-920C-4A8E-8BAE-6CEB7E0553C8}" dt="2020-12-01T10:59:13.902" v="145"/>
          <ac:inkMkLst>
            <pc:docMk/>
            <pc:sldMk cId="1358849613" sldId="263"/>
            <ac:inkMk id="110" creationId="{DDA00A01-9146-479D-9E3C-1023D7356A59}"/>
          </ac:inkMkLst>
        </pc:inkChg>
        <pc:inkChg chg="add del mod">
          <ac:chgData name="Sachin Yadav" userId="ca0628d521f7cc78" providerId="LiveId" clId="{C06A6DC2-920C-4A8E-8BAE-6CEB7E0553C8}" dt="2020-12-01T10:59:11.878" v="136"/>
          <ac:inkMkLst>
            <pc:docMk/>
            <pc:sldMk cId="1358849613" sldId="263"/>
            <ac:inkMk id="111" creationId="{8EAC158B-3EB3-4AF1-87B7-CE7EFEDA4B8F}"/>
          </ac:inkMkLst>
        </pc:inkChg>
        <pc:inkChg chg="add del mod">
          <ac:chgData name="Sachin Yadav" userId="ca0628d521f7cc78" providerId="LiveId" clId="{C06A6DC2-920C-4A8E-8BAE-6CEB7E0553C8}" dt="2020-12-01T10:59:11.882" v="137"/>
          <ac:inkMkLst>
            <pc:docMk/>
            <pc:sldMk cId="1358849613" sldId="263"/>
            <ac:inkMk id="112" creationId="{6FA9E4C4-CAA6-4F33-99DA-DEF37DBCDCF2}"/>
          </ac:inkMkLst>
        </pc:inkChg>
        <pc:inkChg chg="add del mod">
          <ac:chgData name="Sachin Yadav" userId="ca0628d521f7cc78" providerId="LiveId" clId="{C06A6DC2-920C-4A8E-8BAE-6CEB7E0553C8}" dt="2020-12-01T10:59:11.885" v="138"/>
          <ac:inkMkLst>
            <pc:docMk/>
            <pc:sldMk cId="1358849613" sldId="263"/>
            <ac:inkMk id="113" creationId="{7B5A2A43-0D4C-4060-B6B1-7342B94920BC}"/>
          </ac:inkMkLst>
        </pc:inkChg>
        <pc:inkChg chg="add del mod">
          <ac:chgData name="Sachin Yadav" userId="ca0628d521f7cc78" providerId="LiveId" clId="{C06A6DC2-920C-4A8E-8BAE-6CEB7E0553C8}" dt="2020-12-01T10:59:12.176" v="141"/>
          <ac:inkMkLst>
            <pc:docMk/>
            <pc:sldMk cId="1358849613" sldId="263"/>
            <ac:inkMk id="114" creationId="{43C7ED58-5F56-4A77-9362-D74E5CE5768A}"/>
          </ac:inkMkLst>
        </pc:inkChg>
        <pc:inkChg chg="add del mod">
          <ac:chgData name="Sachin Yadav" userId="ca0628d521f7cc78" providerId="LiveId" clId="{C06A6DC2-920C-4A8E-8BAE-6CEB7E0553C8}" dt="2020-12-01T10:59:12.175" v="140"/>
          <ac:inkMkLst>
            <pc:docMk/>
            <pc:sldMk cId="1358849613" sldId="263"/>
            <ac:inkMk id="115" creationId="{E86648F6-09FA-4DD9-ACEF-BC4DD147C7ED}"/>
          </ac:inkMkLst>
        </pc:inkChg>
        <pc:inkChg chg="add del mod">
          <ac:chgData name="Sachin Yadav" userId="ca0628d521f7cc78" providerId="LiveId" clId="{C06A6DC2-920C-4A8E-8BAE-6CEB7E0553C8}" dt="2020-12-01T10:59:13.900" v="144"/>
          <ac:inkMkLst>
            <pc:docMk/>
            <pc:sldMk cId="1358849613" sldId="263"/>
            <ac:inkMk id="116" creationId="{E2660289-71B1-477C-8B88-58172AD7B6D7}"/>
          </ac:inkMkLst>
        </pc:inkChg>
        <pc:inkChg chg="add del mod">
          <ac:chgData name="Sachin Yadav" userId="ca0628d521f7cc78" providerId="LiveId" clId="{C06A6DC2-920C-4A8E-8BAE-6CEB7E0553C8}" dt="2020-12-01T10:59:12.565" v="143"/>
          <ac:inkMkLst>
            <pc:docMk/>
            <pc:sldMk cId="1358849613" sldId="263"/>
            <ac:inkMk id="117" creationId="{6FB3E329-7C05-4EC3-BBFB-BFE937B6A5EC}"/>
          </ac:inkMkLst>
        </pc:inkChg>
        <pc:inkChg chg="add del mod">
          <ac:chgData name="Sachin Yadav" userId="ca0628d521f7cc78" providerId="LiveId" clId="{C06A6DC2-920C-4A8E-8BAE-6CEB7E0553C8}" dt="2020-12-01T11:04:51.197" v="619"/>
          <ac:inkMkLst>
            <pc:docMk/>
            <pc:sldMk cId="1358849613" sldId="263"/>
            <ac:inkMk id="119" creationId="{7941621B-4E5F-4333-898F-E99D6A799EBC}"/>
          </ac:inkMkLst>
        </pc:inkChg>
        <pc:inkChg chg="add del mod">
          <ac:chgData name="Sachin Yadav" userId="ca0628d521f7cc78" providerId="LiveId" clId="{C06A6DC2-920C-4A8E-8BAE-6CEB7E0553C8}" dt="2020-12-01T11:04:51.181" v="611"/>
          <ac:inkMkLst>
            <pc:docMk/>
            <pc:sldMk cId="1358849613" sldId="263"/>
            <ac:inkMk id="120" creationId="{32CE734A-8669-48A9-A8BA-50D5055E2CE1}"/>
          </ac:inkMkLst>
        </pc:inkChg>
        <pc:inkChg chg="add del mod">
          <ac:chgData name="Sachin Yadav" userId="ca0628d521f7cc78" providerId="LiveId" clId="{C06A6DC2-920C-4A8E-8BAE-6CEB7E0553C8}" dt="2020-12-01T11:04:51.178" v="609"/>
          <ac:inkMkLst>
            <pc:docMk/>
            <pc:sldMk cId="1358849613" sldId="263"/>
            <ac:inkMk id="121" creationId="{1DDE83C8-9EB7-4785-8AF3-8ECBB832D221}"/>
          </ac:inkMkLst>
        </pc:inkChg>
        <pc:inkChg chg="add del mod">
          <ac:chgData name="Sachin Yadav" userId="ca0628d521f7cc78" providerId="LiveId" clId="{C06A6DC2-920C-4A8E-8BAE-6CEB7E0553C8}" dt="2020-12-01T11:04:51.187" v="615"/>
          <ac:inkMkLst>
            <pc:docMk/>
            <pc:sldMk cId="1358849613" sldId="263"/>
            <ac:inkMk id="122" creationId="{E8D5D57B-41D8-43AE-9612-26125474399C}"/>
          </ac:inkMkLst>
        </pc:inkChg>
        <pc:inkChg chg="add del mod">
          <ac:chgData name="Sachin Yadav" userId="ca0628d521f7cc78" providerId="LiveId" clId="{C06A6DC2-920C-4A8E-8BAE-6CEB7E0553C8}" dt="2020-12-01T11:04:51.140" v="594"/>
          <ac:inkMkLst>
            <pc:docMk/>
            <pc:sldMk cId="1358849613" sldId="263"/>
            <ac:inkMk id="123" creationId="{A2D7E1B0-8300-449B-B797-675AF9023749}"/>
          </ac:inkMkLst>
        </pc:inkChg>
        <pc:inkChg chg="add del mod">
          <ac:chgData name="Sachin Yadav" userId="ca0628d521f7cc78" providerId="LiveId" clId="{C06A6DC2-920C-4A8E-8BAE-6CEB7E0553C8}" dt="2020-12-01T11:04:51.166" v="603"/>
          <ac:inkMkLst>
            <pc:docMk/>
            <pc:sldMk cId="1358849613" sldId="263"/>
            <ac:inkMk id="124" creationId="{93D2192C-B89F-4463-8631-B0B708681FDD}"/>
          </ac:inkMkLst>
        </pc:inkChg>
        <pc:inkChg chg="add del mod">
          <ac:chgData name="Sachin Yadav" userId="ca0628d521f7cc78" providerId="LiveId" clId="{C06A6DC2-920C-4A8E-8BAE-6CEB7E0553C8}" dt="2020-12-01T11:04:51.199" v="622"/>
          <ac:inkMkLst>
            <pc:docMk/>
            <pc:sldMk cId="1358849613" sldId="263"/>
            <ac:inkMk id="126" creationId="{68E79AA6-CBC8-4B66-A1B3-F897A6E4D89C}"/>
          </ac:inkMkLst>
        </pc:inkChg>
        <pc:inkChg chg="add del mod">
          <ac:chgData name="Sachin Yadav" userId="ca0628d521f7cc78" providerId="LiveId" clId="{C06A6DC2-920C-4A8E-8BAE-6CEB7E0553C8}" dt="2020-12-01T11:04:51.148" v="596"/>
          <ac:inkMkLst>
            <pc:docMk/>
            <pc:sldMk cId="1358849613" sldId="263"/>
            <ac:inkMk id="127" creationId="{094F46B2-4901-4260-89B9-70B28789E166}"/>
          </ac:inkMkLst>
        </pc:inkChg>
        <pc:inkChg chg="add del mod">
          <ac:chgData name="Sachin Yadav" userId="ca0628d521f7cc78" providerId="LiveId" clId="{C06A6DC2-920C-4A8E-8BAE-6CEB7E0553C8}" dt="2020-12-01T11:04:51.150" v="597"/>
          <ac:inkMkLst>
            <pc:docMk/>
            <pc:sldMk cId="1358849613" sldId="263"/>
            <ac:inkMk id="128" creationId="{B52563DA-A9F5-498C-B27D-E4F91D2A5047}"/>
          </ac:inkMkLst>
        </pc:inkChg>
        <pc:inkChg chg="add del mod">
          <ac:chgData name="Sachin Yadav" userId="ca0628d521f7cc78" providerId="LiveId" clId="{C06A6DC2-920C-4A8E-8BAE-6CEB7E0553C8}" dt="2020-12-01T11:04:51.127" v="591"/>
          <ac:inkMkLst>
            <pc:docMk/>
            <pc:sldMk cId="1358849613" sldId="263"/>
            <ac:inkMk id="129" creationId="{21AF3101-DA90-4E4E-A5D7-2CECBB16C123}"/>
          </ac:inkMkLst>
        </pc:inkChg>
        <pc:inkChg chg="add del mod">
          <ac:chgData name="Sachin Yadav" userId="ca0628d521f7cc78" providerId="LiveId" clId="{C06A6DC2-920C-4A8E-8BAE-6CEB7E0553C8}" dt="2020-12-01T11:04:24.915" v="518"/>
          <ac:inkMkLst>
            <pc:docMk/>
            <pc:sldMk cId="1358849613" sldId="263"/>
            <ac:inkMk id="130" creationId="{5B61913A-FF35-4087-B1A5-93CB1DCD4B59}"/>
          </ac:inkMkLst>
        </pc:inkChg>
        <pc:inkChg chg="add del mod">
          <ac:chgData name="Sachin Yadav" userId="ca0628d521f7cc78" providerId="LiveId" clId="{C06A6DC2-920C-4A8E-8BAE-6CEB7E0553C8}" dt="2020-12-01T11:04:51.175" v="608"/>
          <ac:inkMkLst>
            <pc:docMk/>
            <pc:sldMk cId="1358849613" sldId="263"/>
            <ac:inkMk id="131" creationId="{F6C1C9EA-7655-421B-8B1D-F2F113F31A1C}"/>
          </ac:inkMkLst>
        </pc:inkChg>
        <pc:inkChg chg="add del mod">
          <ac:chgData name="Sachin Yadav" userId="ca0628d521f7cc78" providerId="LiveId" clId="{C06A6DC2-920C-4A8E-8BAE-6CEB7E0553C8}" dt="2020-12-01T11:04:24.923" v="519"/>
          <ac:inkMkLst>
            <pc:docMk/>
            <pc:sldMk cId="1358849613" sldId="263"/>
            <ac:inkMk id="132" creationId="{300400BA-40FA-4049-98F2-0987F12CF21B}"/>
          </ac:inkMkLst>
        </pc:inkChg>
        <pc:inkChg chg="add del mod">
          <ac:chgData name="Sachin Yadav" userId="ca0628d521f7cc78" providerId="LiveId" clId="{C06A6DC2-920C-4A8E-8BAE-6CEB7E0553C8}" dt="2020-12-01T11:04:51.106" v="585"/>
          <ac:inkMkLst>
            <pc:docMk/>
            <pc:sldMk cId="1358849613" sldId="263"/>
            <ac:inkMk id="133" creationId="{D3B49D9B-68E3-439E-8ACE-B84A02C8C5A0}"/>
          </ac:inkMkLst>
        </pc:inkChg>
        <pc:inkChg chg="add del mod">
          <ac:chgData name="Sachin Yadav" userId="ca0628d521f7cc78" providerId="LiveId" clId="{C06A6DC2-920C-4A8E-8BAE-6CEB7E0553C8}" dt="2020-12-01T11:01:22.178" v="292"/>
          <ac:inkMkLst>
            <pc:docMk/>
            <pc:sldMk cId="1358849613" sldId="263"/>
            <ac:inkMk id="135" creationId="{D1E9848F-1032-47D2-96AB-C59C7551C949}"/>
          </ac:inkMkLst>
        </pc:inkChg>
        <pc:inkChg chg="add del mod">
          <ac:chgData name="Sachin Yadav" userId="ca0628d521f7cc78" providerId="LiveId" clId="{C06A6DC2-920C-4A8E-8BAE-6CEB7E0553C8}" dt="2020-12-01T11:01:23.276" v="296"/>
          <ac:inkMkLst>
            <pc:docMk/>
            <pc:sldMk cId="1358849613" sldId="263"/>
            <ac:inkMk id="136" creationId="{F7EB88CA-D93B-409E-8061-ABD883902831}"/>
          </ac:inkMkLst>
        </pc:inkChg>
        <pc:inkChg chg="add del mod">
          <ac:chgData name="Sachin Yadav" userId="ca0628d521f7cc78" providerId="LiveId" clId="{C06A6DC2-920C-4A8E-8BAE-6CEB7E0553C8}" dt="2020-12-01T11:01:22.415" v="295"/>
          <ac:inkMkLst>
            <pc:docMk/>
            <pc:sldMk cId="1358849613" sldId="263"/>
            <ac:inkMk id="137" creationId="{0D7158A9-3543-4447-A9C0-673EFE88D758}"/>
          </ac:inkMkLst>
        </pc:inkChg>
        <pc:inkChg chg="add del mod">
          <ac:chgData name="Sachin Yadav" userId="ca0628d521f7cc78" providerId="LiveId" clId="{C06A6DC2-920C-4A8E-8BAE-6CEB7E0553C8}" dt="2020-12-01T11:01:22.182" v="294"/>
          <ac:inkMkLst>
            <pc:docMk/>
            <pc:sldMk cId="1358849613" sldId="263"/>
            <ac:inkMk id="138" creationId="{6A10A2ED-7EB4-4856-AB81-B837D0B3AADC}"/>
          </ac:inkMkLst>
        </pc:inkChg>
        <pc:inkChg chg="add del mod">
          <ac:chgData name="Sachin Yadav" userId="ca0628d521f7cc78" providerId="LiveId" clId="{C06A6DC2-920C-4A8E-8BAE-6CEB7E0553C8}" dt="2020-12-01T11:01:22.180" v="293"/>
          <ac:inkMkLst>
            <pc:docMk/>
            <pc:sldMk cId="1358849613" sldId="263"/>
            <ac:inkMk id="139" creationId="{E88FDD24-BAF6-4E1E-A172-FD88D17ED10C}"/>
          </ac:inkMkLst>
        </pc:inkChg>
        <pc:inkChg chg="add del mod">
          <ac:chgData name="Sachin Yadav" userId="ca0628d521f7cc78" providerId="LiveId" clId="{C06A6DC2-920C-4A8E-8BAE-6CEB7E0553C8}" dt="2020-12-01T11:04:25.008" v="532"/>
          <ac:inkMkLst>
            <pc:docMk/>
            <pc:sldMk cId="1358849613" sldId="263"/>
            <ac:inkMk id="141" creationId="{D09AA87B-63E1-4EA3-A3C4-D62047D0BCCE}"/>
          </ac:inkMkLst>
        </pc:inkChg>
        <pc:inkChg chg="add del mod">
          <ac:chgData name="Sachin Yadav" userId="ca0628d521f7cc78" providerId="LiveId" clId="{C06A6DC2-920C-4A8E-8BAE-6CEB7E0553C8}" dt="2020-12-01T11:00:35.800" v="254"/>
          <ac:inkMkLst>
            <pc:docMk/>
            <pc:sldMk cId="1358849613" sldId="263"/>
            <ac:inkMk id="143" creationId="{7B588F13-3CED-4D2B-8699-383ED3B42439}"/>
          </ac:inkMkLst>
        </pc:inkChg>
        <pc:inkChg chg="add del mod">
          <ac:chgData name="Sachin Yadav" userId="ca0628d521f7cc78" providerId="LiveId" clId="{C06A6DC2-920C-4A8E-8BAE-6CEB7E0553C8}" dt="2020-12-01T11:00:35.805" v="255"/>
          <ac:inkMkLst>
            <pc:docMk/>
            <pc:sldMk cId="1358849613" sldId="263"/>
            <ac:inkMk id="144" creationId="{9C499701-31ED-4193-BA3C-2B6A59F94FD3}"/>
          </ac:inkMkLst>
        </pc:inkChg>
        <pc:inkChg chg="add del mod">
          <ac:chgData name="Sachin Yadav" userId="ca0628d521f7cc78" providerId="LiveId" clId="{C06A6DC2-920C-4A8E-8BAE-6CEB7E0553C8}" dt="2020-12-01T11:00:38.042" v="256"/>
          <ac:inkMkLst>
            <pc:docMk/>
            <pc:sldMk cId="1358849613" sldId="263"/>
            <ac:inkMk id="145" creationId="{FC8276DD-2F9C-413F-8A54-155D95936E8F}"/>
          </ac:inkMkLst>
        </pc:inkChg>
        <pc:inkChg chg="add del mod">
          <ac:chgData name="Sachin Yadav" userId="ca0628d521f7cc78" providerId="LiveId" clId="{C06A6DC2-920C-4A8E-8BAE-6CEB7E0553C8}" dt="2020-12-01T11:00:35.614" v="249"/>
          <ac:inkMkLst>
            <pc:docMk/>
            <pc:sldMk cId="1358849613" sldId="263"/>
            <ac:inkMk id="147" creationId="{1CAACB4F-A930-4356-A005-B37CD84114D4}"/>
          </ac:inkMkLst>
        </pc:inkChg>
        <pc:inkChg chg="add del mod">
          <ac:chgData name="Sachin Yadav" userId="ca0628d521f7cc78" providerId="LiveId" clId="{C06A6DC2-920C-4A8E-8BAE-6CEB7E0553C8}" dt="2020-12-01T11:00:38.052" v="259"/>
          <ac:inkMkLst>
            <pc:docMk/>
            <pc:sldMk cId="1358849613" sldId="263"/>
            <ac:inkMk id="148" creationId="{C90E37A5-9601-4448-B82B-70AC5F539B0C}"/>
          </ac:inkMkLst>
        </pc:inkChg>
        <pc:inkChg chg="add del mod">
          <ac:chgData name="Sachin Yadav" userId="ca0628d521f7cc78" providerId="LiveId" clId="{C06A6DC2-920C-4A8E-8BAE-6CEB7E0553C8}" dt="2020-12-01T11:00:35.616" v="250"/>
          <ac:inkMkLst>
            <pc:docMk/>
            <pc:sldMk cId="1358849613" sldId="263"/>
            <ac:inkMk id="150" creationId="{8AE4BD62-422D-42DB-AF7C-23B45F615BA7}"/>
          </ac:inkMkLst>
        </pc:inkChg>
        <pc:inkChg chg="add del mod">
          <ac:chgData name="Sachin Yadav" userId="ca0628d521f7cc78" providerId="LiveId" clId="{C06A6DC2-920C-4A8E-8BAE-6CEB7E0553C8}" dt="2020-12-01T11:00:35.626" v="253"/>
          <ac:inkMkLst>
            <pc:docMk/>
            <pc:sldMk cId="1358849613" sldId="263"/>
            <ac:inkMk id="151" creationId="{7A2B4F26-7E53-43F9-8CE2-25382969F3B2}"/>
          </ac:inkMkLst>
        </pc:inkChg>
        <pc:inkChg chg="add del mod">
          <ac:chgData name="Sachin Yadav" userId="ca0628d521f7cc78" providerId="LiveId" clId="{C06A6DC2-920C-4A8E-8BAE-6CEB7E0553C8}" dt="2020-12-01T11:00:38.045" v="257"/>
          <ac:inkMkLst>
            <pc:docMk/>
            <pc:sldMk cId="1358849613" sldId="263"/>
            <ac:inkMk id="152" creationId="{9F390F9B-28B9-4EE1-8164-FF0AC24E20A8}"/>
          </ac:inkMkLst>
        </pc:inkChg>
        <pc:inkChg chg="add del mod">
          <ac:chgData name="Sachin Yadav" userId="ca0628d521f7cc78" providerId="LiveId" clId="{C06A6DC2-920C-4A8E-8BAE-6CEB7E0553C8}" dt="2020-12-01T11:00:38.519" v="262"/>
          <ac:inkMkLst>
            <pc:docMk/>
            <pc:sldMk cId="1358849613" sldId="263"/>
            <ac:inkMk id="153" creationId="{52FE6C55-C982-4CA4-8C50-A0BA877E3C62}"/>
          </ac:inkMkLst>
        </pc:inkChg>
        <pc:inkChg chg="add del mod">
          <ac:chgData name="Sachin Yadav" userId="ca0628d521f7cc78" providerId="LiveId" clId="{C06A6DC2-920C-4A8E-8BAE-6CEB7E0553C8}" dt="2020-12-01T11:00:38.049" v="258"/>
          <ac:inkMkLst>
            <pc:docMk/>
            <pc:sldMk cId="1358849613" sldId="263"/>
            <ac:inkMk id="154" creationId="{72129458-C289-43A4-8AA6-7283DC761609}"/>
          </ac:inkMkLst>
        </pc:inkChg>
        <pc:inkChg chg="add del mod">
          <ac:chgData name="Sachin Yadav" userId="ca0628d521f7cc78" providerId="LiveId" clId="{C06A6DC2-920C-4A8E-8BAE-6CEB7E0553C8}" dt="2020-12-01T11:00:35.619" v="251"/>
          <ac:inkMkLst>
            <pc:docMk/>
            <pc:sldMk cId="1358849613" sldId="263"/>
            <ac:inkMk id="155" creationId="{1165C352-7339-4FDE-BCF1-81238CF3BF8B}"/>
          </ac:inkMkLst>
        </pc:inkChg>
        <pc:inkChg chg="add del mod">
          <ac:chgData name="Sachin Yadav" userId="ca0628d521f7cc78" providerId="LiveId" clId="{C06A6DC2-920C-4A8E-8BAE-6CEB7E0553C8}" dt="2020-12-01T11:00:35.623" v="252"/>
          <ac:inkMkLst>
            <pc:docMk/>
            <pc:sldMk cId="1358849613" sldId="263"/>
            <ac:inkMk id="156" creationId="{1119CEE6-64F4-473F-A2DE-484D6098D8AB}"/>
          </ac:inkMkLst>
        </pc:inkChg>
        <pc:inkChg chg="add del mod">
          <ac:chgData name="Sachin Yadav" userId="ca0628d521f7cc78" providerId="LiveId" clId="{C06A6DC2-920C-4A8E-8BAE-6CEB7E0553C8}" dt="2020-12-01T11:00:38.061" v="261"/>
          <ac:inkMkLst>
            <pc:docMk/>
            <pc:sldMk cId="1358849613" sldId="263"/>
            <ac:inkMk id="158" creationId="{F5BE9665-01FC-4528-98F2-CBEF95092ED5}"/>
          </ac:inkMkLst>
        </pc:inkChg>
        <pc:inkChg chg="add del mod">
          <ac:chgData name="Sachin Yadav" userId="ca0628d521f7cc78" providerId="LiveId" clId="{C06A6DC2-920C-4A8E-8BAE-6CEB7E0553C8}" dt="2020-12-01T11:00:38.057" v="260"/>
          <ac:inkMkLst>
            <pc:docMk/>
            <pc:sldMk cId="1358849613" sldId="263"/>
            <ac:inkMk id="159" creationId="{18A81655-9725-4F5E-B2D7-96D9250F27B0}"/>
          </ac:inkMkLst>
        </pc:inkChg>
        <pc:inkChg chg="add del mod">
          <ac:chgData name="Sachin Yadav" userId="ca0628d521f7cc78" providerId="LiveId" clId="{C06A6DC2-920C-4A8E-8BAE-6CEB7E0553C8}" dt="2020-12-01T11:04:56.234" v="641"/>
          <ac:inkMkLst>
            <pc:docMk/>
            <pc:sldMk cId="1358849613" sldId="263"/>
            <ac:inkMk id="161" creationId="{9BB20D32-6E2D-4F75-9896-F6B59704267C}"/>
          </ac:inkMkLst>
        </pc:inkChg>
        <pc:inkChg chg="add del mod">
          <ac:chgData name="Sachin Yadav" userId="ca0628d521f7cc78" providerId="LiveId" clId="{C06A6DC2-920C-4A8E-8BAE-6CEB7E0553C8}" dt="2020-12-01T11:04:56.221" v="637"/>
          <ac:inkMkLst>
            <pc:docMk/>
            <pc:sldMk cId="1358849613" sldId="263"/>
            <ac:inkMk id="162" creationId="{17DE868E-FE22-4217-9599-44AA65CB03D5}"/>
          </ac:inkMkLst>
        </pc:inkChg>
        <pc:inkChg chg="add del mod">
          <ac:chgData name="Sachin Yadav" userId="ca0628d521f7cc78" providerId="LiveId" clId="{C06A6DC2-920C-4A8E-8BAE-6CEB7E0553C8}" dt="2020-12-01T11:04:56.228" v="639"/>
          <ac:inkMkLst>
            <pc:docMk/>
            <pc:sldMk cId="1358849613" sldId="263"/>
            <ac:inkMk id="163" creationId="{43BCD85F-7F23-428B-8A4E-15F757F4C67C}"/>
          </ac:inkMkLst>
        </pc:inkChg>
        <pc:inkChg chg="add del mod">
          <ac:chgData name="Sachin Yadav" userId="ca0628d521f7cc78" providerId="LiveId" clId="{C06A6DC2-920C-4A8E-8BAE-6CEB7E0553C8}" dt="2020-12-01T11:04:56.230" v="640"/>
          <ac:inkMkLst>
            <pc:docMk/>
            <pc:sldMk cId="1358849613" sldId="263"/>
            <ac:inkMk id="164" creationId="{D0EF8D5A-48D2-43E9-82A3-EDA19DDE7B5E}"/>
          </ac:inkMkLst>
        </pc:inkChg>
        <pc:inkChg chg="add del mod">
          <ac:chgData name="Sachin Yadav" userId="ca0628d521f7cc78" providerId="LiveId" clId="{C06A6DC2-920C-4A8E-8BAE-6CEB7E0553C8}" dt="2020-12-01T11:04:56.226" v="638"/>
          <ac:inkMkLst>
            <pc:docMk/>
            <pc:sldMk cId="1358849613" sldId="263"/>
            <ac:inkMk id="165" creationId="{FDEC682D-820B-4560-978F-DA12C33A2506}"/>
          </ac:inkMkLst>
        </pc:inkChg>
        <pc:inkChg chg="add del mod">
          <ac:chgData name="Sachin Yadav" userId="ca0628d521f7cc78" providerId="LiveId" clId="{C06A6DC2-920C-4A8E-8BAE-6CEB7E0553C8}" dt="2020-12-01T11:04:54.878" v="633"/>
          <ac:inkMkLst>
            <pc:docMk/>
            <pc:sldMk cId="1358849613" sldId="263"/>
            <ac:inkMk id="167" creationId="{AA428A33-7802-4B0D-9D71-3DF9D7C6868F}"/>
          </ac:inkMkLst>
        </pc:inkChg>
        <pc:inkChg chg="add del mod">
          <ac:chgData name="Sachin Yadav" userId="ca0628d521f7cc78" providerId="LiveId" clId="{C06A6DC2-920C-4A8E-8BAE-6CEB7E0553C8}" dt="2020-12-01T11:04:53.722" v="630"/>
          <ac:inkMkLst>
            <pc:docMk/>
            <pc:sldMk cId="1358849613" sldId="263"/>
            <ac:inkMk id="168" creationId="{8E1A6FC8-A95C-4569-9A1B-5AD640930E86}"/>
          </ac:inkMkLst>
        </pc:inkChg>
        <pc:inkChg chg="add del mod">
          <ac:chgData name="Sachin Yadav" userId="ca0628d521f7cc78" providerId="LiveId" clId="{C06A6DC2-920C-4A8E-8BAE-6CEB7E0553C8}" dt="2020-12-01T11:04:54.648" v="631"/>
          <ac:inkMkLst>
            <pc:docMk/>
            <pc:sldMk cId="1358849613" sldId="263"/>
            <ac:inkMk id="170" creationId="{40261856-3DA5-4EC0-B250-A2B5D1FED238}"/>
          </ac:inkMkLst>
        </pc:inkChg>
        <pc:inkChg chg="add del mod">
          <ac:chgData name="Sachin Yadav" userId="ca0628d521f7cc78" providerId="LiveId" clId="{C06A6DC2-920C-4A8E-8BAE-6CEB7E0553C8}" dt="2020-12-01T11:04:54.883" v="634"/>
          <ac:inkMkLst>
            <pc:docMk/>
            <pc:sldMk cId="1358849613" sldId="263"/>
            <ac:inkMk id="171" creationId="{AF519819-C28C-4821-98B2-E7041541FED6}"/>
          </ac:inkMkLst>
        </pc:inkChg>
        <pc:inkChg chg="add del mod">
          <ac:chgData name="Sachin Yadav" userId="ca0628d521f7cc78" providerId="LiveId" clId="{C06A6DC2-920C-4A8E-8BAE-6CEB7E0553C8}" dt="2020-12-01T11:04:54.876" v="632"/>
          <ac:inkMkLst>
            <pc:docMk/>
            <pc:sldMk cId="1358849613" sldId="263"/>
            <ac:inkMk id="172" creationId="{DF9E584E-A402-4760-BC89-984DAA86182C}"/>
          </ac:inkMkLst>
        </pc:inkChg>
        <pc:inkChg chg="add del mod">
          <ac:chgData name="Sachin Yadav" userId="ca0628d521f7cc78" providerId="LiveId" clId="{C06A6DC2-920C-4A8E-8BAE-6CEB7E0553C8}" dt="2020-12-01T11:04:54.887" v="635"/>
          <ac:inkMkLst>
            <pc:docMk/>
            <pc:sldMk cId="1358849613" sldId="263"/>
            <ac:inkMk id="173" creationId="{B4296F8A-975C-42E7-B264-398C541172AF}"/>
          </ac:inkMkLst>
        </pc:inkChg>
        <pc:inkChg chg="add del mod">
          <ac:chgData name="Sachin Yadav" userId="ca0628d521f7cc78" providerId="LiveId" clId="{C06A6DC2-920C-4A8E-8BAE-6CEB7E0553C8}" dt="2020-12-01T11:04:54.890" v="636"/>
          <ac:inkMkLst>
            <pc:docMk/>
            <pc:sldMk cId="1358849613" sldId="263"/>
            <ac:inkMk id="174" creationId="{A8935027-EE51-4545-91B1-E56B27D98345}"/>
          </ac:inkMkLst>
        </pc:inkChg>
        <pc:inkChg chg="add del mod">
          <ac:chgData name="Sachin Yadav" userId="ca0628d521f7cc78" providerId="LiveId" clId="{C06A6DC2-920C-4A8E-8BAE-6CEB7E0553C8}" dt="2020-12-01T11:04:51.201" v="625"/>
          <ac:inkMkLst>
            <pc:docMk/>
            <pc:sldMk cId="1358849613" sldId="263"/>
            <ac:inkMk id="175" creationId="{5270CF3B-40A1-45A1-A466-2DB26989D0A0}"/>
          </ac:inkMkLst>
        </pc:inkChg>
        <pc:inkChg chg="add del mod">
          <ac:chgData name="Sachin Yadav" userId="ca0628d521f7cc78" providerId="LiveId" clId="{C06A6DC2-920C-4A8E-8BAE-6CEB7E0553C8}" dt="2020-12-01T11:04:52.886" v="629"/>
          <ac:inkMkLst>
            <pc:docMk/>
            <pc:sldMk cId="1358849613" sldId="263"/>
            <ac:inkMk id="176" creationId="{851014F9-FAD8-4B4E-8103-AD1C1D11CA62}"/>
          </ac:inkMkLst>
        </pc:inkChg>
        <pc:inkChg chg="add del mod">
          <ac:chgData name="Sachin Yadav" userId="ca0628d521f7cc78" providerId="LiveId" clId="{C06A6DC2-920C-4A8E-8BAE-6CEB7E0553C8}" dt="2020-12-01T11:04:52.208" v="627"/>
          <ac:inkMkLst>
            <pc:docMk/>
            <pc:sldMk cId="1358849613" sldId="263"/>
            <ac:inkMk id="177" creationId="{2A796623-9D71-4ACF-96D2-D7C1B9477EBE}"/>
          </ac:inkMkLst>
        </pc:inkChg>
        <pc:inkChg chg="add del mod">
          <ac:chgData name="Sachin Yadav" userId="ca0628d521f7cc78" providerId="LiveId" clId="{C06A6DC2-920C-4A8E-8BAE-6CEB7E0553C8}" dt="2020-12-01T11:04:52.213" v="628"/>
          <ac:inkMkLst>
            <pc:docMk/>
            <pc:sldMk cId="1358849613" sldId="263"/>
            <ac:inkMk id="178" creationId="{2CCF2F24-8B43-4A93-B5BB-B383A6F6F3AE}"/>
          </ac:inkMkLst>
        </pc:inkChg>
        <pc:inkChg chg="add del mod">
          <ac:chgData name="Sachin Yadav" userId="ca0628d521f7cc78" providerId="LiveId" clId="{C06A6DC2-920C-4A8E-8BAE-6CEB7E0553C8}" dt="2020-12-01T11:04:51.184" v="614"/>
          <ac:inkMkLst>
            <pc:docMk/>
            <pc:sldMk cId="1358849613" sldId="263"/>
            <ac:inkMk id="179" creationId="{8E64CFB8-0B7E-4FF9-AE74-509DDE92EF57}"/>
          </ac:inkMkLst>
        </pc:inkChg>
        <pc:inkChg chg="add del mod">
          <ac:chgData name="Sachin Yadav" userId="ca0628d521f7cc78" providerId="LiveId" clId="{C06A6DC2-920C-4A8E-8BAE-6CEB7E0553C8}" dt="2020-12-01T11:04:51.165" v="602"/>
          <ac:inkMkLst>
            <pc:docMk/>
            <pc:sldMk cId="1358849613" sldId="263"/>
            <ac:inkMk id="182" creationId="{0A1E02CC-50E1-480D-93E5-66BB6FC675E6}"/>
          </ac:inkMkLst>
        </pc:inkChg>
        <pc:inkChg chg="add del mod">
          <ac:chgData name="Sachin Yadav" userId="ca0628d521f7cc78" providerId="LiveId" clId="{C06A6DC2-920C-4A8E-8BAE-6CEB7E0553C8}" dt="2020-12-01T11:00:56.237" v="287"/>
          <ac:inkMkLst>
            <pc:docMk/>
            <pc:sldMk cId="1358849613" sldId="263"/>
            <ac:inkMk id="183" creationId="{CB17C3C7-E88A-4868-9CD8-4B2BB7DA255B}"/>
          </ac:inkMkLst>
        </pc:inkChg>
        <pc:inkChg chg="add del mod">
          <ac:chgData name="Sachin Yadav" userId="ca0628d521f7cc78" providerId="LiveId" clId="{C06A6DC2-920C-4A8E-8BAE-6CEB7E0553C8}" dt="2020-12-01T11:00:56.239" v="288"/>
          <ac:inkMkLst>
            <pc:docMk/>
            <pc:sldMk cId="1358849613" sldId="263"/>
            <ac:inkMk id="184" creationId="{885A3D53-15C7-4EA5-826E-8FEB5D9E012C}"/>
          </ac:inkMkLst>
        </pc:inkChg>
        <pc:inkChg chg="add del mod">
          <ac:chgData name="Sachin Yadav" userId="ca0628d521f7cc78" providerId="LiveId" clId="{C06A6DC2-920C-4A8E-8BAE-6CEB7E0553C8}" dt="2020-12-01T11:04:56.694" v="642"/>
          <ac:inkMkLst>
            <pc:docMk/>
            <pc:sldMk cId="1358849613" sldId="263"/>
            <ac:inkMk id="187" creationId="{17CDE05B-72F4-4375-A9E6-9341DDD079CD}"/>
          </ac:inkMkLst>
        </pc:inkChg>
        <pc:inkChg chg="add del mod">
          <ac:chgData name="Sachin Yadav" userId="ca0628d521f7cc78" providerId="LiveId" clId="{C06A6DC2-920C-4A8E-8BAE-6CEB7E0553C8}" dt="2020-12-01T11:04:51.192" v="616"/>
          <ac:inkMkLst>
            <pc:docMk/>
            <pc:sldMk cId="1358849613" sldId="263"/>
            <ac:inkMk id="189" creationId="{3878A666-362D-4CA7-93B8-7A06C44F1A3D}"/>
          </ac:inkMkLst>
        </pc:inkChg>
        <pc:inkChg chg="add del mod">
          <ac:chgData name="Sachin Yadav" userId="ca0628d521f7cc78" providerId="LiveId" clId="{C06A6DC2-920C-4A8E-8BAE-6CEB7E0553C8}" dt="2020-12-01T11:04:24.873" v="512"/>
          <ac:inkMkLst>
            <pc:docMk/>
            <pc:sldMk cId="1358849613" sldId="263"/>
            <ac:inkMk id="190" creationId="{A870E2A5-2EB5-4681-A415-9F45A45B4711}"/>
          </ac:inkMkLst>
        </pc:inkChg>
        <pc:inkChg chg="add del mod">
          <ac:chgData name="Sachin Yadav" userId="ca0628d521f7cc78" providerId="LiveId" clId="{C06A6DC2-920C-4A8E-8BAE-6CEB7E0553C8}" dt="2020-12-01T11:04:25.089" v="548"/>
          <ac:inkMkLst>
            <pc:docMk/>
            <pc:sldMk cId="1358849613" sldId="263"/>
            <ac:inkMk id="191" creationId="{B2232EAC-7142-455A-BFD5-0FED418368F1}"/>
          </ac:inkMkLst>
        </pc:inkChg>
        <pc:inkChg chg="add del mod">
          <ac:chgData name="Sachin Yadav" userId="ca0628d521f7cc78" providerId="LiveId" clId="{C06A6DC2-920C-4A8E-8BAE-6CEB7E0553C8}" dt="2020-12-01T11:04:24.893" v="515"/>
          <ac:inkMkLst>
            <pc:docMk/>
            <pc:sldMk cId="1358849613" sldId="263"/>
            <ac:inkMk id="192" creationId="{3C17EAAF-F6FB-4596-AECE-2E14A5826CBC}"/>
          </ac:inkMkLst>
        </pc:inkChg>
        <pc:inkChg chg="add del mod">
          <ac:chgData name="Sachin Yadav" userId="ca0628d521f7cc78" providerId="LiveId" clId="{C06A6DC2-920C-4A8E-8BAE-6CEB7E0553C8}" dt="2020-12-01T11:04:24.837" v="507"/>
          <ac:inkMkLst>
            <pc:docMk/>
            <pc:sldMk cId="1358849613" sldId="263"/>
            <ac:inkMk id="193" creationId="{E7E5E6FD-AA56-453B-A283-34BBD66B6E63}"/>
          </ac:inkMkLst>
        </pc:inkChg>
        <pc:inkChg chg="add del mod">
          <ac:chgData name="Sachin Yadav" userId="ca0628d521f7cc78" providerId="LiveId" clId="{C06A6DC2-920C-4A8E-8BAE-6CEB7E0553C8}" dt="2020-12-01T11:04:51.102" v="584"/>
          <ac:inkMkLst>
            <pc:docMk/>
            <pc:sldMk cId="1358849613" sldId="263"/>
            <ac:inkMk id="195" creationId="{4B7B8F53-7864-4CA6-AEE3-FD3EBCC61BBD}"/>
          </ac:inkMkLst>
        </pc:inkChg>
        <pc:inkChg chg="add del mod">
          <ac:chgData name="Sachin Yadav" userId="ca0628d521f7cc78" providerId="LiveId" clId="{C06A6DC2-920C-4A8E-8BAE-6CEB7E0553C8}" dt="2020-12-01T11:04:51.196" v="618"/>
          <ac:inkMkLst>
            <pc:docMk/>
            <pc:sldMk cId="1358849613" sldId="263"/>
            <ac:inkMk id="196" creationId="{0D735B8D-10C9-4819-97C5-DF20137A6CFC}"/>
          </ac:inkMkLst>
        </pc:inkChg>
        <pc:inkChg chg="add del mod">
          <ac:chgData name="Sachin Yadav" userId="ca0628d521f7cc78" providerId="LiveId" clId="{C06A6DC2-920C-4A8E-8BAE-6CEB7E0553C8}" dt="2020-12-01T11:04:51.086" v="579"/>
          <ac:inkMkLst>
            <pc:docMk/>
            <pc:sldMk cId="1358849613" sldId="263"/>
            <ac:inkMk id="197" creationId="{042BD7AD-6935-4127-A722-C800257563DD}"/>
          </ac:inkMkLst>
        </pc:inkChg>
        <pc:inkChg chg="add del mod">
          <ac:chgData name="Sachin Yadav" userId="ca0628d521f7cc78" providerId="LiveId" clId="{C06A6DC2-920C-4A8E-8BAE-6CEB7E0553C8}" dt="2020-12-01T11:04:51.167" v="604"/>
          <ac:inkMkLst>
            <pc:docMk/>
            <pc:sldMk cId="1358849613" sldId="263"/>
            <ac:inkMk id="198" creationId="{E95A45A3-1A15-475A-8925-E46A50591E89}"/>
          </ac:inkMkLst>
        </pc:inkChg>
        <pc:inkChg chg="add del mod">
          <ac:chgData name="Sachin Yadav" userId="ca0628d521f7cc78" providerId="LiveId" clId="{C06A6DC2-920C-4A8E-8BAE-6CEB7E0553C8}" dt="2020-12-01T11:04:51.182" v="612"/>
          <ac:inkMkLst>
            <pc:docMk/>
            <pc:sldMk cId="1358849613" sldId="263"/>
            <ac:inkMk id="199" creationId="{AE8A31C9-236F-440E-9775-02AEE3171650}"/>
          </ac:inkMkLst>
        </pc:inkChg>
        <pc:inkChg chg="add del mod">
          <ac:chgData name="Sachin Yadav" userId="ca0628d521f7cc78" providerId="LiveId" clId="{C06A6DC2-920C-4A8E-8BAE-6CEB7E0553C8}" dt="2020-12-01T11:04:51.168" v="605"/>
          <ac:inkMkLst>
            <pc:docMk/>
            <pc:sldMk cId="1358849613" sldId="263"/>
            <ac:inkMk id="201" creationId="{F5402AE8-8B8E-4EF1-AEC0-1028A1BDAD85}"/>
          </ac:inkMkLst>
        </pc:inkChg>
        <pc:inkChg chg="add del mod">
          <ac:chgData name="Sachin Yadav" userId="ca0628d521f7cc78" providerId="LiveId" clId="{C06A6DC2-920C-4A8E-8BAE-6CEB7E0553C8}" dt="2020-12-01T11:04:24.788" v="503"/>
          <ac:inkMkLst>
            <pc:docMk/>
            <pc:sldMk cId="1358849613" sldId="263"/>
            <ac:inkMk id="202" creationId="{B67B9A7E-98DB-4917-BF69-9D160F3C1CE1}"/>
          </ac:inkMkLst>
        </pc:inkChg>
        <pc:inkChg chg="add del mod">
          <ac:chgData name="Sachin Yadav" userId="ca0628d521f7cc78" providerId="LiveId" clId="{C06A6DC2-920C-4A8E-8BAE-6CEB7E0553C8}" dt="2020-12-01T11:04:24.978" v="527"/>
          <ac:inkMkLst>
            <pc:docMk/>
            <pc:sldMk cId="1358849613" sldId="263"/>
            <ac:inkMk id="203" creationId="{673E4F60-6907-4949-8A0E-531BCF78F171}"/>
          </ac:inkMkLst>
        </pc:inkChg>
        <pc:inkChg chg="add del mod">
          <ac:chgData name="Sachin Yadav" userId="ca0628d521f7cc78" providerId="LiveId" clId="{C06A6DC2-920C-4A8E-8BAE-6CEB7E0553C8}" dt="2020-12-01T11:04:51.199" v="621"/>
          <ac:inkMkLst>
            <pc:docMk/>
            <pc:sldMk cId="1358849613" sldId="263"/>
            <ac:inkMk id="205" creationId="{5BD95432-5528-4A7C-9043-E7B9EA13BC63}"/>
          </ac:inkMkLst>
        </pc:inkChg>
        <pc:inkChg chg="add del mod">
          <ac:chgData name="Sachin Yadav" userId="ca0628d521f7cc78" providerId="LiveId" clId="{C06A6DC2-920C-4A8E-8BAE-6CEB7E0553C8}" dt="2020-12-01T11:04:51.130" v="592"/>
          <ac:inkMkLst>
            <pc:docMk/>
            <pc:sldMk cId="1358849613" sldId="263"/>
            <ac:inkMk id="206" creationId="{D6309ADC-D8E6-4A5F-A7FC-2F047DDE82E7}"/>
          </ac:inkMkLst>
        </pc:inkChg>
        <pc:inkChg chg="add del mod">
          <ac:chgData name="Sachin Yadav" userId="ca0628d521f7cc78" providerId="LiveId" clId="{C06A6DC2-920C-4A8E-8BAE-6CEB7E0553C8}" dt="2020-12-01T11:04:24.960" v="524"/>
          <ac:inkMkLst>
            <pc:docMk/>
            <pc:sldMk cId="1358849613" sldId="263"/>
            <ac:inkMk id="207" creationId="{37E427F9-C92D-467E-80B6-B229350FE159}"/>
          </ac:inkMkLst>
        </pc:inkChg>
        <pc:inkChg chg="add del mod">
          <ac:chgData name="Sachin Yadav" userId="ca0628d521f7cc78" providerId="LiveId" clId="{C06A6DC2-920C-4A8E-8BAE-6CEB7E0553C8}" dt="2020-12-01T11:04:24.953" v="523"/>
          <ac:inkMkLst>
            <pc:docMk/>
            <pc:sldMk cId="1358849613" sldId="263"/>
            <ac:inkMk id="209" creationId="{FA912607-BEC7-44D1-8E82-429B653FCEC5}"/>
          </ac:inkMkLst>
        </pc:inkChg>
        <pc:inkChg chg="add del mod">
          <ac:chgData name="Sachin Yadav" userId="ca0628d521f7cc78" providerId="LiveId" clId="{C06A6DC2-920C-4A8E-8BAE-6CEB7E0553C8}" dt="2020-12-01T11:04:51.183" v="613"/>
          <ac:inkMkLst>
            <pc:docMk/>
            <pc:sldMk cId="1358849613" sldId="263"/>
            <ac:inkMk id="210" creationId="{765F20E7-908F-49FD-8FCA-32D6ECD4C453}"/>
          </ac:inkMkLst>
        </pc:inkChg>
        <pc:inkChg chg="add del mod">
          <ac:chgData name="Sachin Yadav" userId="ca0628d521f7cc78" providerId="LiveId" clId="{C06A6DC2-920C-4A8E-8BAE-6CEB7E0553C8}" dt="2020-12-01T11:04:24.853" v="509"/>
          <ac:inkMkLst>
            <pc:docMk/>
            <pc:sldMk cId="1358849613" sldId="263"/>
            <ac:inkMk id="211" creationId="{43235DDC-FB6D-46AD-A866-2F7287461AED}"/>
          </ac:inkMkLst>
        </pc:inkChg>
        <pc:inkChg chg="add del mod">
          <ac:chgData name="Sachin Yadav" userId="ca0628d521f7cc78" providerId="LiveId" clId="{C06A6DC2-920C-4A8E-8BAE-6CEB7E0553C8}" dt="2020-12-01T11:04:24.907" v="517"/>
          <ac:inkMkLst>
            <pc:docMk/>
            <pc:sldMk cId="1358849613" sldId="263"/>
            <ac:inkMk id="212" creationId="{0519BD1B-4F6C-4A32-A00C-C4E1BFDED032}"/>
          </ac:inkMkLst>
        </pc:inkChg>
        <pc:inkChg chg="add del mod">
          <ac:chgData name="Sachin Yadav" userId="ca0628d521f7cc78" providerId="LiveId" clId="{C06A6DC2-920C-4A8E-8BAE-6CEB7E0553C8}" dt="2020-12-01T11:04:25.012" v="533"/>
          <ac:inkMkLst>
            <pc:docMk/>
            <pc:sldMk cId="1358849613" sldId="263"/>
            <ac:inkMk id="213" creationId="{87D29850-3763-4904-93B6-2D41A340BE76}"/>
          </ac:inkMkLst>
        </pc:inkChg>
        <pc:inkChg chg="add del mod">
          <ac:chgData name="Sachin Yadav" userId="ca0628d521f7cc78" providerId="LiveId" clId="{C06A6DC2-920C-4A8E-8BAE-6CEB7E0553C8}" dt="2020-12-01T11:01:57.972" v="337"/>
          <ac:inkMkLst>
            <pc:docMk/>
            <pc:sldMk cId="1358849613" sldId="263"/>
            <ac:inkMk id="214" creationId="{2E4C1B5E-3BD0-4639-8F56-95A75C86D55C}"/>
          </ac:inkMkLst>
        </pc:inkChg>
        <pc:inkChg chg="add del mod">
          <ac:chgData name="Sachin Yadav" userId="ca0628d521f7cc78" providerId="LiveId" clId="{C06A6DC2-920C-4A8E-8BAE-6CEB7E0553C8}" dt="2020-12-01T11:04:51.198" v="620"/>
          <ac:inkMkLst>
            <pc:docMk/>
            <pc:sldMk cId="1358849613" sldId="263"/>
            <ac:inkMk id="215" creationId="{0AC13579-A8C7-4F06-9038-A4D727FF1966}"/>
          </ac:inkMkLst>
        </pc:inkChg>
        <pc:inkChg chg="add del mod">
          <ac:chgData name="Sachin Yadav" userId="ca0628d521f7cc78" providerId="LiveId" clId="{C06A6DC2-920C-4A8E-8BAE-6CEB7E0553C8}" dt="2020-12-01T11:04:25.052" v="540"/>
          <ac:inkMkLst>
            <pc:docMk/>
            <pc:sldMk cId="1358849613" sldId="263"/>
            <ac:inkMk id="216" creationId="{84917B66-F1DA-447D-932C-8E10745E62E0}"/>
          </ac:inkMkLst>
        </pc:inkChg>
        <pc:inkChg chg="add del mod">
          <ac:chgData name="Sachin Yadav" userId="ca0628d521f7cc78" providerId="LiveId" clId="{C06A6DC2-920C-4A8E-8BAE-6CEB7E0553C8}" dt="2020-12-01T11:04:51.117" v="589"/>
          <ac:inkMkLst>
            <pc:docMk/>
            <pc:sldMk cId="1358849613" sldId="263"/>
            <ac:inkMk id="218" creationId="{17336366-C104-4261-AEDF-80B99641A2D9}"/>
          </ac:inkMkLst>
        </pc:inkChg>
        <pc:inkChg chg="add del mod">
          <ac:chgData name="Sachin Yadav" userId="ca0628d521f7cc78" providerId="LiveId" clId="{C06A6DC2-920C-4A8E-8BAE-6CEB7E0553C8}" dt="2020-12-01T11:04:51.155" v="598"/>
          <ac:inkMkLst>
            <pc:docMk/>
            <pc:sldMk cId="1358849613" sldId="263"/>
            <ac:inkMk id="220" creationId="{2F3E5E35-5889-4DC5-9CFF-620A28EC1987}"/>
          </ac:inkMkLst>
        </pc:inkChg>
        <pc:inkChg chg="add del mod">
          <ac:chgData name="Sachin Yadav" userId="ca0628d521f7cc78" providerId="LiveId" clId="{C06A6DC2-920C-4A8E-8BAE-6CEB7E0553C8}" dt="2020-12-01T11:04:51.115" v="588"/>
          <ac:inkMkLst>
            <pc:docMk/>
            <pc:sldMk cId="1358849613" sldId="263"/>
            <ac:inkMk id="221" creationId="{C5447B74-BD32-4E42-9144-2743A6D1E208}"/>
          </ac:inkMkLst>
        </pc:inkChg>
        <pc:inkChg chg="add del mod">
          <ac:chgData name="Sachin Yadav" userId="ca0628d521f7cc78" providerId="LiveId" clId="{C06A6DC2-920C-4A8E-8BAE-6CEB7E0553C8}" dt="2020-12-01T11:01:57.977" v="339"/>
          <ac:inkMkLst>
            <pc:docMk/>
            <pc:sldMk cId="1358849613" sldId="263"/>
            <ac:inkMk id="223" creationId="{F0B41367-82BE-4457-8F6F-E1DA6962C96E}"/>
          </ac:inkMkLst>
        </pc:inkChg>
        <pc:inkChg chg="add del mod">
          <ac:chgData name="Sachin Yadav" userId="ca0628d521f7cc78" providerId="LiveId" clId="{C06A6DC2-920C-4A8E-8BAE-6CEB7E0553C8}" dt="2020-12-01T11:01:57.975" v="338"/>
          <ac:inkMkLst>
            <pc:docMk/>
            <pc:sldMk cId="1358849613" sldId="263"/>
            <ac:inkMk id="224" creationId="{204C044E-B246-4B85-89D0-0288454660E4}"/>
          </ac:inkMkLst>
        </pc:inkChg>
        <pc:inkChg chg="add del mod">
          <ac:chgData name="Sachin Yadav" userId="ca0628d521f7cc78" providerId="LiveId" clId="{C06A6DC2-920C-4A8E-8BAE-6CEB7E0553C8}" dt="2020-12-01T11:01:57.979" v="340"/>
          <ac:inkMkLst>
            <pc:docMk/>
            <pc:sldMk cId="1358849613" sldId="263"/>
            <ac:inkMk id="225" creationId="{B89E6E7F-89E2-4FEF-AC72-472D1553C94E}"/>
          </ac:inkMkLst>
        </pc:inkChg>
        <pc:inkChg chg="add del mod">
          <ac:chgData name="Sachin Yadav" userId="ca0628d521f7cc78" providerId="LiveId" clId="{C06A6DC2-920C-4A8E-8BAE-6CEB7E0553C8}" dt="2020-12-01T11:04:25.017" v="534"/>
          <ac:inkMkLst>
            <pc:docMk/>
            <pc:sldMk cId="1358849613" sldId="263"/>
            <ac:inkMk id="226" creationId="{C4B261BB-FF38-4B1F-A07A-68E676446D82}"/>
          </ac:inkMkLst>
        </pc:inkChg>
        <pc:inkChg chg="add del mod">
          <ac:chgData name="Sachin Yadav" userId="ca0628d521f7cc78" providerId="LiveId" clId="{C06A6DC2-920C-4A8E-8BAE-6CEB7E0553C8}" dt="2020-12-01T11:04:51.170" v="606"/>
          <ac:inkMkLst>
            <pc:docMk/>
            <pc:sldMk cId="1358849613" sldId="263"/>
            <ac:inkMk id="227" creationId="{A3A3CF50-905D-4CA9-86E8-B7415708919A}"/>
          </ac:inkMkLst>
        </pc:inkChg>
        <pc:inkChg chg="add del mod">
          <ac:chgData name="Sachin Yadav" userId="ca0628d521f7cc78" providerId="LiveId" clId="{C06A6DC2-920C-4A8E-8BAE-6CEB7E0553C8}" dt="2020-12-01T11:04:51.144" v="595"/>
          <ac:inkMkLst>
            <pc:docMk/>
            <pc:sldMk cId="1358849613" sldId="263"/>
            <ac:inkMk id="229" creationId="{BF747C5F-A82B-45DB-BE97-75B9B4D8CA3D}"/>
          </ac:inkMkLst>
        </pc:inkChg>
        <pc:inkChg chg="add del mod">
          <ac:chgData name="Sachin Yadav" userId="ca0628d521f7cc78" providerId="LiveId" clId="{C06A6DC2-920C-4A8E-8BAE-6CEB7E0553C8}" dt="2020-12-01T11:04:24.845" v="508"/>
          <ac:inkMkLst>
            <pc:docMk/>
            <pc:sldMk cId="1358849613" sldId="263"/>
            <ac:inkMk id="231" creationId="{52087B09-88C3-4245-BD1D-153F0D64F5A4}"/>
          </ac:inkMkLst>
        </pc:inkChg>
        <pc:inkChg chg="add del mod">
          <ac:chgData name="Sachin Yadav" userId="ca0628d521f7cc78" providerId="LiveId" clId="{C06A6DC2-920C-4A8E-8BAE-6CEB7E0553C8}" dt="2020-12-01T11:04:51.195" v="617"/>
          <ac:inkMkLst>
            <pc:docMk/>
            <pc:sldMk cId="1358849613" sldId="263"/>
            <ac:inkMk id="232" creationId="{7DF8C59C-F2BE-4060-AC5E-1BA1DBDB8434}"/>
          </ac:inkMkLst>
        </pc:inkChg>
        <pc:inkChg chg="add del mod">
          <ac:chgData name="Sachin Yadav" userId="ca0628d521f7cc78" providerId="LiveId" clId="{C06A6DC2-920C-4A8E-8BAE-6CEB7E0553C8}" dt="2020-12-01T11:04:51.161" v="600"/>
          <ac:inkMkLst>
            <pc:docMk/>
            <pc:sldMk cId="1358849613" sldId="263"/>
            <ac:inkMk id="233" creationId="{5D29F5DD-CFFB-4797-805F-9DFC64A87F46}"/>
          </ac:inkMkLst>
        </pc:inkChg>
        <pc:inkChg chg="add del mod">
          <ac:chgData name="Sachin Yadav" userId="ca0628d521f7cc78" providerId="LiveId" clId="{C06A6DC2-920C-4A8E-8BAE-6CEB7E0553C8}" dt="2020-12-01T11:04:51.100" v="583"/>
          <ac:inkMkLst>
            <pc:docMk/>
            <pc:sldMk cId="1358849613" sldId="263"/>
            <ac:inkMk id="234" creationId="{C26A56B6-834B-40AB-AEE6-BE358E6CD839}"/>
          </ac:inkMkLst>
        </pc:inkChg>
        <pc:inkChg chg="add del mod">
          <ac:chgData name="Sachin Yadav" userId="ca0628d521f7cc78" providerId="LiveId" clId="{C06A6DC2-920C-4A8E-8BAE-6CEB7E0553C8}" dt="2020-12-01T11:04:51.163" v="601"/>
          <ac:inkMkLst>
            <pc:docMk/>
            <pc:sldMk cId="1358849613" sldId="263"/>
            <ac:inkMk id="235" creationId="{8CA71295-8929-4F6F-BC7F-F259341D2A30}"/>
          </ac:inkMkLst>
        </pc:inkChg>
        <pc:inkChg chg="add del mod">
          <ac:chgData name="Sachin Yadav" userId="ca0628d521f7cc78" providerId="LiveId" clId="{C06A6DC2-920C-4A8E-8BAE-6CEB7E0553C8}" dt="2020-12-01T11:04:25.047" v="539"/>
          <ac:inkMkLst>
            <pc:docMk/>
            <pc:sldMk cId="1358849613" sldId="263"/>
            <ac:inkMk id="236" creationId="{EBB8C9BB-5F5C-4374-9B6C-EDC2F7BA6AF2}"/>
          </ac:inkMkLst>
        </pc:inkChg>
        <pc:inkChg chg="add del mod">
          <ac:chgData name="Sachin Yadav" userId="ca0628d521f7cc78" providerId="LiveId" clId="{C06A6DC2-920C-4A8E-8BAE-6CEB7E0553C8}" dt="2020-12-01T11:04:51.134" v="593"/>
          <ac:inkMkLst>
            <pc:docMk/>
            <pc:sldMk cId="1358849613" sldId="263"/>
            <ac:inkMk id="237" creationId="{D12E264A-2C9F-48D0-99DA-B3A1E664DD92}"/>
          </ac:inkMkLst>
        </pc:inkChg>
        <pc:inkChg chg="add del mod">
          <ac:chgData name="Sachin Yadav" userId="ca0628d521f7cc78" providerId="LiveId" clId="{C06A6DC2-920C-4A8E-8BAE-6CEB7E0553C8}" dt="2020-12-01T11:04:33.388" v="567"/>
          <ac:inkMkLst>
            <pc:docMk/>
            <pc:sldMk cId="1358849613" sldId="263"/>
            <ac:inkMk id="239" creationId="{2A816811-6361-4433-BB78-F99ACC9D19C1}"/>
          </ac:inkMkLst>
        </pc:inkChg>
        <pc:inkChg chg="add del mod">
          <ac:chgData name="Sachin Yadav" userId="ca0628d521f7cc78" providerId="LiveId" clId="{C06A6DC2-920C-4A8E-8BAE-6CEB7E0553C8}" dt="2020-12-01T11:04:32.300" v="565"/>
          <ac:inkMkLst>
            <pc:docMk/>
            <pc:sldMk cId="1358849613" sldId="263"/>
            <ac:inkMk id="240" creationId="{9FCC6B86-D1E1-4429-B1ED-260AF8ECE7ED}"/>
          </ac:inkMkLst>
        </pc:inkChg>
        <pc:inkChg chg="add del mod">
          <ac:chgData name="Sachin Yadav" userId="ca0628d521f7cc78" providerId="LiveId" clId="{C06A6DC2-920C-4A8E-8BAE-6CEB7E0553C8}" dt="2020-12-01T11:04:59.420" v="643"/>
          <ac:inkMkLst>
            <pc:docMk/>
            <pc:sldMk cId="1358849613" sldId="263"/>
            <ac:inkMk id="241" creationId="{3970CF2A-149B-41DD-936F-BF4EADA3626C}"/>
          </ac:inkMkLst>
        </pc:inkChg>
        <pc:inkChg chg="add del mod">
          <ac:chgData name="Sachin Yadav" userId="ca0628d521f7cc78" providerId="LiveId" clId="{C06A6DC2-920C-4A8E-8BAE-6CEB7E0553C8}" dt="2020-12-01T11:04:36.084" v="572"/>
          <ac:inkMkLst>
            <pc:docMk/>
            <pc:sldMk cId="1358849613" sldId="263"/>
            <ac:inkMk id="242" creationId="{A0F1F2C3-A027-42E3-943A-6C713C60CFDE}"/>
          </ac:inkMkLst>
        </pc:inkChg>
        <pc:inkChg chg="add del mod">
          <ac:chgData name="Sachin Yadav" userId="ca0628d521f7cc78" providerId="LiveId" clId="{C06A6DC2-920C-4A8E-8BAE-6CEB7E0553C8}" dt="2020-12-01T11:04:33.381" v="566"/>
          <ac:inkMkLst>
            <pc:docMk/>
            <pc:sldMk cId="1358849613" sldId="263"/>
            <ac:inkMk id="244" creationId="{170566D8-1FE5-4978-8CC1-A1D72E78BC16}"/>
          </ac:inkMkLst>
        </pc:inkChg>
        <pc:inkChg chg="add del mod">
          <ac:chgData name="Sachin Yadav" userId="ca0628d521f7cc78" providerId="LiveId" clId="{C06A6DC2-920C-4A8E-8BAE-6CEB7E0553C8}" dt="2020-12-01T11:04:34.912" v="568"/>
          <ac:inkMkLst>
            <pc:docMk/>
            <pc:sldMk cId="1358849613" sldId="263"/>
            <ac:inkMk id="245" creationId="{1F31862D-02BD-4567-9479-1575ED4C6059}"/>
          </ac:inkMkLst>
        </pc:inkChg>
        <pc:inkChg chg="add del mod">
          <ac:chgData name="Sachin Yadav" userId="ca0628d521f7cc78" providerId="LiveId" clId="{C06A6DC2-920C-4A8E-8BAE-6CEB7E0553C8}" dt="2020-12-01T11:04:34.921" v="570"/>
          <ac:inkMkLst>
            <pc:docMk/>
            <pc:sldMk cId="1358849613" sldId="263"/>
            <ac:inkMk id="246" creationId="{11F28779-EA33-49D6-B3B2-17C24A7C45BE}"/>
          </ac:inkMkLst>
        </pc:inkChg>
        <pc:inkChg chg="add del mod">
          <ac:chgData name="Sachin Yadav" userId="ca0628d521f7cc78" providerId="LiveId" clId="{C06A6DC2-920C-4A8E-8BAE-6CEB7E0553C8}" dt="2020-12-01T11:04:31.339" v="562"/>
          <ac:inkMkLst>
            <pc:docMk/>
            <pc:sldMk cId="1358849613" sldId="263"/>
            <ac:inkMk id="247" creationId="{94CF4CD4-F4A2-47D1-91C5-299373358BFE}"/>
          </ac:inkMkLst>
        </pc:inkChg>
        <pc:inkChg chg="add del mod">
          <ac:chgData name="Sachin Yadav" userId="ca0628d521f7cc78" providerId="LiveId" clId="{C06A6DC2-920C-4A8E-8BAE-6CEB7E0553C8}" dt="2020-12-01T11:04:31.334" v="560"/>
          <ac:inkMkLst>
            <pc:docMk/>
            <pc:sldMk cId="1358849613" sldId="263"/>
            <ac:inkMk id="248" creationId="{46E2F4B3-A299-4C8D-B924-CFC191957C0C}"/>
          </ac:inkMkLst>
        </pc:inkChg>
        <pc:inkChg chg="add del mod">
          <ac:chgData name="Sachin Yadav" userId="ca0628d521f7cc78" providerId="LiveId" clId="{C06A6DC2-920C-4A8E-8BAE-6CEB7E0553C8}" dt="2020-12-01T11:04:34.916" v="569"/>
          <ac:inkMkLst>
            <pc:docMk/>
            <pc:sldMk cId="1358849613" sldId="263"/>
            <ac:inkMk id="249" creationId="{344C0FA2-D399-4952-9E39-194BEAAE3317}"/>
          </ac:inkMkLst>
        </pc:inkChg>
        <pc:inkChg chg="add del mod">
          <ac:chgData name="Sachin Yadav" userId="ca0628d521f7cc78" providerId="LiveId" clId="{C06A6DC2-920C-4A8E-8BAE-6CEB7E0553C8}" dt="2020-12-01T11:04:31.336" v="561"/>
          <ac:inkMkLst>
            <pc:docMk/>
            <pc:sldMk cId="1358849613" sldId="263"/>
            <ac:inkMk id="251" creationId="{E091EB2A-9002-489A-A7F2-E397CF2117D3}"/>
          </ac:inkMkLst>
        </pc:inkChg>
        <pc:inkChg chg="add del mod">
          <ac:chgData name="Sachin Yadav" userId="ca0628d521f7cc78" providerId="LiveId" clId="{C06A6DC2-920C-4A8E-8BAE-6CEB7E0553C8}" dt="2020-12-01T11:04:39.020" v="576"/>
          <ac:inkMkLst>
            <pc:docMk/>
            <pc:sldMk cId="1358849613" sldId="263"/>
            <ac:inkMk id="253" creationId="{A4853D5F-48CB-4561-A5E4-11A88D18FB47}"/>
          </ac:inkMkLst>
        </pc:inkChg>
        <pc:inkChg chg="add del mod">
          <ac:chgData name="Sachin Yadav" userId="ca0628d521f7cc78" providerId="LiveId" clId="{C06A6DC2-920C-4A8E-8BAE-6CEB7E0553C8}" dt="2020-12-01T11:04:51.098" v="582"/>
          <ac:inkMkLst>
            <pc:docMk/>
            <pc:sldMk cId="1358849613" sldId="263"/>
            <ac:inkMk id="254" creationId="{0F954C9F-343C-45A1-9D17-85F6D77AA6F0}"/>
          </ac:inkMkLst>
        </pc:inkChg>
        <pc:inkChg chg="add del mod">
          <ac:chgData name="Sachin Yadav" userId="ca0628d521f7cc78" providerId="LiveId" clId="{C06A6DC2-920C-4A8E-8BAE-6CEB7E0553C8}" dt="2020-12-01T11:04:39.026" v="578"/>
          <ac:inkMkLst>
            <pc:docMk/>
            <pc:sldMk cId="1358849613" sldId="263"/>
            <ac:inkMk id="255" creationId="{86CFFB98-1C6E-4834-9D99-A5984DB3E350}"/>
          </ac:inkMkLst>
        </pc:inkChg>
        <pc:inkChg chg="add del mod">
          <ac:chgData name="Sachin Yadav" userId="ca0628d521f7cc78" providerId="LiveId" clId="{C06A6DC2-920C-4A8E-8BAE-6CEB7E0553C8}" dt="2020-12-01T11:04:39.023" v="577"/>
          <ac:inkMkLst>
            <pc:docMk/>
            <pc:sldMk cId="1358849613" sldId="263"/>
            <ac:inkMk id="256" creationId="{5F6EC8F9-9140-4FFB-839B-3516515D72B9}"/>
          </ac:inkMkLst>
        </pc:inkChg>
        <pc:inkChg chg="add del mod">
          <ac:chgData name="Sachin Yadav" userId="ca0628d521f7cc78" providerId="LiveId" clId="{C06A6DC2-920C-4A8E-8BAE-6CEB7E0553C8}" dt="2020-12-01T11:04:51.200" v="624"/>
          <ac:inkMkLst>
            <pc:docMk/>
            <pc:sldMk cId="1358849613" sldId="263"/>
            <ac:inkMk id="257" creationId="{29D19255-1B65-4C2F-9CAC-D93E63CDC2C1}"/>
          </ac:inkMkLst>
        </pc:inkChg>
        <pc:inkChg chg="add del mod">
          <ac:chgData name="Sachin Yadav" userId="ca0628d521f7cc78" providerId="LiveId" clId="{C06A6DC2-920C-4A8E-8BAE-6CEB7E0553C8}" dt="2020-12-01T11:04:51.091" v="580"/>
          <ac:inkMkLst>
            <pc:docMk/>
            <pc:sldMk cId="1358849613" sldId="263"/>
            <ac:inkMk id="258" creationId="{F771727D-2545-4060-AC33-560A4D1D5311}"/>
          </ac:inkMkLst>
        </pc:inkChg>
        <pc:inkChg chg="add del mod">
          <ac:chgData name="Sachin Yadav" userId="ca0628d521f7cc78" providerId="LiveId" clId="{C06A6DC2-920C-4A8E-8BAE-6CEB7E0553C8}" dt="2020-12-01T11:04:51.180" v="610"/>
          <ac:inkMkLst>
            <pc:docMk/>
            <pc:sldMk cId="1358849613" sldId="263"/>
            <ac:inkMk id="259" creationId="{72B3BF7A-1903-4FDE-B553-99D24A978E70}"/>
          </ac:inkMkLst>
        </pc:inkChg>
        <pc:inkChg chg="add del mod">
          <ac:chgData name="Sachin Yadav" userId="ca0628d521f7cc78" providerId="LiveId" clId="{C06A6DC2-920C-4A8E-8BAE-6CEB7E0553C8}" dt="2020-12-01T11:04:51.200" v="623"/>
          <ac:inkMkLst>
            <pc:docMk/>
            <pc:sldMk cId="1358849613" sldId="263"/>
            <ac:inkMk id="260" creationId="{EC12ACB2-3A97-4EDF-AA8A-E96C9584A583}"/>
          </ac:inkMkLst>
        </pc:inkChg>
        <pc:inkChg chg="add del mod">
          <ac:chgData name="Sachin Yadav" userId="ca0628d521f7cc78" providerId="LiveId" clId="{C06A6DC2-920C-4A8E-8BAE-6CEB7E0553C8}" dt="2020-12-01T11:04:25.083" v="546"/>
          <ac:inkMkLst>
            <pc:docMk/>
            <pc:sldMk cId="1358849613" sldId="263"/>
            <ac:inkMk id="261" creationId="{6A3CED69-8F12-4E84-9A7C-F0D45CCAECEC}"/>
          </ac:inkMkLst>
        </pc:inkChg>
        <pc:inkChg chg="add del mod">
          <ac:chgData name="Sachin Yadav" userId="ca0628d521f7cc78" providerId="LiveId" clId="{C06A6DC2-920C-4A8E-8BAE-6CEB7E0553C8}" dt="2020-12-01T11:04:24.864" v="511"/>
          <ac:inkMkLst>
            <pc:docMk/>
            <pc:sldMk cId="1358849613" sldId="263"/>
            <ac:inkMk id="262" creationId="{2F3A9032-254E-4863-84B4-C1ED604F9D92}"/>
          </ac:inkMkLst>
        </pc:inkChg>
        <pc:inkChg chg="add del mod">
          <ac:chgData name="Sachin Yadav" userId="ca0628d521f7cc78" providerId="LiveId" clId="{C06A6DC2-920C-4A8E-8BAE-6CEB7E0553C8}" dt="2020-12-01T11:04:24.996" v="530"/>
          <ac:inkMkLst>
            <pc:docMk/>
            <pc:sldMk cId="1358849613" sldId="263"/>
            <ac:inkMk id="264" creationId="{95B7E7A3-946E-4191-9ECB-A56D28C7FD6B}"/>
          </ac:inkMkLst>
        </pc:inkChg>
        <pc:inkChg chg="add del mod">
          <ac:chgData name="Sachin Yadav" userId="ca0628d521f7cc78" providerId="LiveId" clId="{C06A6DC2-920C-4A8E-8BAE-6CEB7E0553C8}" dt="2020-12-01T11:04:24.784" v="502"/>
          <ac:inkMkLst>
            <pc:docMk/>
            <pc:sldMk cId="1358849613" sldId="263"/>
            <ac:inkMk id="265" creationId="{84303482-7748-45F7-9CDA-C9D4C18EC171}"/>
          </ac:inkMkLst>
        </pc:inkChg>
        <pc:inkChg chg="add del mod">
          <ac:chgData name="Sachin Yadav" userId="ca0628d521f7cc78" providerId="LiveId" clId="{C06A6DC2-920C-4A8E-8BAE-6CEB7E0553C8}" dt="2020-12-01T11:04:25.006" v="531"/>
          <ac:inkMkLst>
            <pc:docMk/>
            <pc:sldMk cId="1358849613" sldId="263"/>
            <ac:inkMk id="266" creationId="{22216755-0565-40EC-BBB7-07B210584F95}"/>
          </ac:inkMkLst>
        </pc:inkChg>
        <pc:inkChg chg="add del mod">
          <ac:chgData name="Sachin Yadav" userId="ca0628d521f7cc78" providerId="LiveId" clId="{C06A6DC2-920C-4A8E-8BAE-6CEB7E0553C8}" dt="2020-12-01T11:04:24.812" v="506"/>
          <ac:inkMkLst>
            <pc:docMk/>
            <pc:sldMk cId="1358849613" sldId="263"/>
            <ac:inkMk id="267" creationId="{9836E700-0E93-4E60-966D-0C4E4355B23D}"/>
          </ac:inkMkLst>
        </pc:inkChg>
        <pc:inkChg chg="add del mod">
          <ac:chgData name="Sachin Yadav" userId="ca0628d521f7cc78" providerId="LiveId" clId="{C06A6DC2-920C-4A8E-8BAE-6CEB7E0553C8}" dt="2020-12-01T11:04:25.041" v="538"/>
          <ac:inkMkLst>
            <pc:docMk/>
            <pc:sldMk cId="1358849613" sldId="263"/>
            <ac:inkMk id="268" creationId="{B25B182F-7705-4AD8-8642-35FF1475BFB4}"/>
          </ac:inkMkLst>
        </pc:inkChg>
        <pc:inkChg chg="add del mod">
          <ac:chgData name="Sachin Yadav" userId="ca0628d521f7cc78" providerId="LiveId" clId="{C06A6DC2-920C-4A8E-8BAE-6CEB7E0553C8}" dt="2020-12-01T11:04:24.945" v="522"/>
          <ac:inkMkLst>
            <pc:docMk/>
            <pc:sldMk cId="1358849613" sldId="263"/>
            <ac:inkMk id="269" creationId="{E3497906-600A-46DA-8D1B-8EC818772708}"/>
          </ac:inkMkLst>
        </pc:inkChg>
        <pc:inkChg chg="add del mod">
          <ac:chgData name="Sachin Yadav" userId="ca0628d521f7cc78" providerId="LiveId" clId="{C06A6DC2-920C-4A8E-8BAE-6CEB7E0553C8}" dt="2020-12-01T11:04:51.119" v="590"/>
          <ac:inkMkLst>
            <pc:docMk/>
            <pc:sldMk cId="1358849613" sldId="263"/>
            <ac:inkMk id="271" creationId="{A1B66BB6-971D-4680-8E45-77CCD6368182}"/>
          </ac:inkMkLst>
        </pc:inkChg>
        <pc:inkChg chg="add del mod">
          <ac:chgData name="Sachin Yadav" userId="ca0628d521f7cc78" providerId="LiveId" clId="{C06A6DC2-920C-4A8E-8BAE-6CEB7E0553C8}" dt="2020-12-01T11:04:24.972" v="526"/>
          <ac:inkMkLst>
            <pc:docMk/>
            <pc:sldMk cId="1358849613" sldId="263"/>
            <ac:inkMk id="272" creationId="{99D76138-28BC-4DD6-8AA7-54F48AE52A97}"/>
          </ac:inkMkLst>
        </pc:inkChg>
        <pc:inkChg chg="add del mod">
          <ac:chgData name="Sachin Yadav" userId="ca0628d521f7cc78" providerId="LiveId" clId="{C06A6DC2-920C-4A8E-8BAE-6CEB7E0553C8}" dt="2020-12-01T11:04:35.699" v="571"/>
          <ac:inkMkLst>
            <pc:docMk/>
            <pc:sldMk cId="1358849613" sldId="263"/>
            <ac:inkMk id="273" creationId="{EA334F69-58AF-4213-A2ED-102520641675}"/>
          </ac:inkMkLst>
        </pc:inkChg>
        <pc:inkChg chg="add del mod">
          <ac:chgData name="Sachin Yadav" userId="ca0628d521f7cc78" providerId="LiveId" clId="{C06A6DC2-920C-4A8E-8BAE-6CEB7E0553C8}" dt="2020-12-01T11:04:32.290" v="563"/>
          <ac:inkMkLst>
            <pc:docMk/>
            <pc:sldMk cId="1358849613" sldId="263"/>
            <ac:inkMk id="274" creationId="{EA79A0E8-2BD6-44DD-B67C-369683F07342}"/>
          </ac:inkMkLst>
        </pc:inkChg>
        <pc:inkChg chg="add del mod">
          <ac:chgData name="Sachin Yadav" userId="ca0628d521f7cc78" providerId="LiveId" clId="{C06A6DC2-920C-4A8E-8BAE-6CEB7E0553C8}" dt="2020-12-01T11:04:31.331" v="559"/>
          <ac:inkMkLst>
            <pc:docMk/>
            <pc:sldMk cId="1358849613" sldId="263"/>
            <ac:inkMk id="275" creationId="{CF2FF320-0381-47FE-A731-B37BC7095C61}"/>
          </ac:inkMkLst>
        </pc:inkChg>
        <pc:inkChg chg="add del mod">
          <ac:chgData name="Sachin Yadav" userId="ca0628d521f7cc78" providerId="LiveId" clId="{C06A6DC2-920C-4A8E-8BAE-6CEB7E0553C8}" dt="2020-12-01T11:04:51.096" v="581"/>
          <ac:inkMkLst>
            <pc:docMk/>
            <pc:sldMk cId="1358849613" sldId="263"/>
            <ac:inkMk id="277" creationId="{B4E5FF5B-593D-4B26-A2CD-BCCD91C9009C}"/>
          </ac:inkMkLst>
        </pc:inkChg>
        <pc:inkChg chg="add del mod">
          <ac:chgData name="Sachin Yadav" userId="ca0628d521f7cc78" providerId="LiveId" clId="{C06A6DC2-920C-4A8E-8BAE-6CEB7E0553C8}" dt="2020-12-01T11:04:30.447" v="558"/>
          <ac:inkMkLst>
            <pc:docMk/>
            <pc:sldMk cId="1358849613" sldId="263"/>
            <ac:inkMk id="279" creationId="{D30F9541-3D8A-475C-BEC3-EAF12C65966F}"/>
          </ac:inkMkLst>
        </pc:inkChg>
        <pc:inkChg chg="add del mod">
          <ac:chgData name="Sachin Yadav" userId="ca0628d521f7cc78" providerId="LiveId" clId="{C06A6DC2-920C-4A8E-8BAE-6CEB7E0553C8}" dt="2020-12-01T11:04:24.763" v="499"/>
          <ac:inkMkLst>
            <pc:docMk/>
            <pc:sldMk cId="1358849613" sldId="263"/>
            <ac:inkMk id="281" creationId="{A5C27EC3-551E-47F7-BE07-0F584FDF7276}"/>
          </ac:inkMkLst>
        </pc:inkChg>
        <pc:inkChg chg="add del mod">
          <ac:chgData name="Sachin Yadav" userId="ca0628d521f7cc78" providerId="LiveId" clId="{C06A6DC2-920C-4A8E-8BAE-6CEB7E0553C8}" dt="2020-12-01T11:04:25.034" v="537"/>
          <ac:inkMkLst>
            <pc:docMk/>
            <pc:sldMk cId="1358849613" sldId="263"/>
            <ac:inkMk id="283" creationId="{73A7CD7D-6139-4B84-9B0C-86AE20CEC0BC}"/>
          </ac:inkMkLst>
        </pc:inkChg>
        <pc:inkChg chg="add del mod">
          <ac:chgData name="Sachin Yadav" userId="ca0628d521f7cc78" providerId="LiveId" clId="{C06A6DC2-920C-4A8E-8BAE-6CEB7E0553C8}" dt="2020-12-01T11:04:30.049" v="557"/>
          <ac:inkMkLst>
            <pc:docMk/>
            <pc:sldMk cId="1358849613" sldId="263"/>
            <ac:inkMk id="285" creationId="{471612EC-0FCF-4E17-8A46-5C6D44DACAAC}"/>
          </ac:inkMkLst>
        </pc:inkChg>
        <pc:inkChg chg="add del mod">
          <ac:chgData name="Sachin Yadav" userId="ca0628d521f7cc78" providerId="LiveId" clId="{C06A6DC2-920C-4A8E-8BAE-6CEB7E0553C8}" dt="2020-12-01T11:04:30.044" v="556"/>
          <ac:inkMkLst>
            <pc:docMk/>
            <pc:sldMk cId="1358849613" sldId="263"/>
            <ac:inkMk id="286" creationId="{76A48BD7-9ABF-448F-9F55-8111717B6C5D}"/>
          </ac:inkMkLst>
        </pc:inkChg>
        <pc:inkChg chg="add del mod">
          <ac:chgData name="Sachin Yadav" userId="ca0628d521f7cc78" providerId="LiveId" clId="{C06A6DC2-920C-4A8E-8BAE-6CEB7E0553C8}" dt="2020-12-01T11:04:28.564" v="553"/>
          <ac:inkMkLst>
            <pc:docMk/>
            <pc:sldMk cId="1358849613" sldId="263"/>
            <ac:inkMk id="288" creationId="{040F9514-9342-43B4-857D-17660DF99386}"/>
          </ac:inkMkLst>
        </pc:inkChg>
        <pc:inkChg chg="add del mod">
          <ac:chgData name="Sachin Yadav" userId="ca0628d521f7cc78" providerId="LiveId" clId="{C06A6DC2-920C-4A8E-8BAE-6CEB7E0553C8}" dt="2020-12-01T11:04:29.383" v="555"/>
          <ac:inkMkLst>
            <pc:docMk/>
            <pc:sldMk cId="1358849613" sldId="263"/>
            <ac:inkMk id="289" creationId="{2179893F-8E5A-4B3E-B560-A6D717504485}"/>
          </ac:inkMkLst>
        </pc:inkChg>
        <pc:inkChg chg="add del mod">
          <ac:chgData name="Sachin Yadav" userId="ca0628d521f7cc78" providerId="LiveId" clId="{C06A6DC2-920C-4A8E-8BAE-6CEB7E0553C8}" dt="2020-12-01T11:04:28.575" v="554"/>
          <ac:inkMkLst>
            <pc:docMk/>
            <pc:sldMk cId="1358849613" sldId="263"/>
            <ac:inkMk id="290" creationId="{9BDA3157-0144-4BA4-B197-21957F36F866}"/>
          </ac:inkMkLst>
        </pc:inkChg>
        <pc:inkChg chg="add del mod">
          <ac:chgData name="Sachin Yadav" userId="ca0628d521f7cc78" providerId="LiveId" clId="{C06A6DC2-920C-4A8E-8BAE-6CEB7E0553C8}" dt="2020-12-01T11:04:25.028" v="536"/>
          <ac:inkMkLst>
            <pc:docMk/>
            <pc:sldMk cId="1358849613" sldId="263"/>
            <ac:inkMk id="292" creationId="{2EBCD2FC-8FD4-4A8B-A951-904795035001}"/>
          </ac:inkMkLst>
        </pc:inkChg>
        <pc:inkChg chg="add del mod">
          <ac:chgData name="Sachin Yadav" userId="ca0628d521f7cc78" providerId="LiveId" clId="{C06A6DC2-920C-4A8E-8BAE-6CEB7E0553C8}" dt="2020-12-01T11:04:24.771" v="500"/>
          <ac:inkMkLst>
            <pc:docMk/>
            <pc:sldMk cId="1358849613" sldId="263"/>
            <ac:inkMk id="293" creationId="{651D60FB-FA1A-4678-A4C4-F6FCB090D59B}"/>
          </ac:inkMkLst>
        </pc:inkChg>
        <pc:inkChg chg="add del mod">
          <ac:chgData name="Sachin Yadav" userId="ca0628d521f7cc78" providerId="LiveId" clId="{C06A6DC2-920C-4A8E-8BAE-6CEB7E0553C8}" dt="2020-12-01T11:04:25.057" v="541"/>
          <ac:inkMkLst>
            <pc:docMk/>
            <pc:sldMk cId="1358849613" sldId="263"/>
            <ac:inkMk id="295" creationId="{4EB35C49-B38C-497B-93DF-0AAC5AA2C8F3}"/>
          </ac:inkMkLst>
        </pc:inkChg>
        <pc:inkChg chg="add del mod">
          <ac:chgData name="Sachin Yadav" userId="ca0628d521f7cc78" providerId="LiveId" clId="{C06A6DC2-920C-4A8E-8BAE-6CEB7E0553C8}" dt="2020-12-01T11:04:25.079" v="545"/>
          <ac:inkMkLst>
            <pc:docMk/>
            <pc:sldMk cId="1358849613" sldId="263"/>
            <ac:inkMk id="296" creationId="{86B65EC9-0E7E-4EDD-83A5-0FB9BF8A4E3D}"/>
          </ac:inkMkLst>
        </pc:inkChg>
        <pc:inkChg chg="add del mod">
          <ac:chgData name="Sachin Yadav" userId="ca0628d521f7cc78" providerId="LiveId" clId="{C06A6DC2-920C-4A8E-8BAE-6CEB7E0553C8}" dt="2020-12-01T11:04:25.062" v="542"/>
          <ac:inkMkLst>
            <pc:docMk/>
            <pc:sldMk cId="1358849613" sldId="263"/>
            <ac:inkMk id="297" creationId="{3DD67A22-EA8B-4CE8-9968-312F43850CD5}"/>
          </ac:inkMkLst>
        </pc:inkChg>
        <pc:inkChg chg="add del mod">
          <ac:chgData name="Sachin Yadav" userId="ca0628d521f7cc78" providerId="LiveId" clId="{C06A6DC2-920C-4A8E-8BAE-6CEB7E0553C8}" dt="2020-12-01T11:04:24.798" v="504"/>
          <ac:inkMkLst>
            <pc:docMk/>
            <pc:sldMk cId="1358849613" sldId="263"/>
            <ac:inkMk id="299" creationId="{E751418D-B14E-42B8-93DA-174B611C8452}"/>
          </ac:inkMkLst>
        </pc:inkChg>
        <pc:inkChg chg="add del mod">
          <ac:chgData name="Sachin Yadav" userId="ca0628d521f7cc78" providerId="LiveId" clId="{C06A6DC2-920C-4A8E-8BAE-6CEB7E0553C8}" dt="2020-12-01T11:04:25.068" v="543"/>
          <ac:inkMkLst>
            <pc:docMk/>
            <pc:sldMk cId="1358849613" sldId="263"/>
            <ac:inkMk id="301" creationId="{4B6AE387-C86D-4FFF-B4D8-5C8F900F487D}"/>
          </ac:inkMkLst>
        </pc:inkChg>
        <pc:inkChg chg="add del mod">
          <ac:chgData name="Sachin Yadav" userId="ca0628d521f7cc78" providerId="LiveId" clId="{C06A6DC2-920C-4A8E-8BAE-6CEB7E0553C8}" dt="2020-12-01T11:04:24.859" v="510"/>
          <ac:inkMkLst>
            <pc:docMk/>
            <pc:sldMk cId="1358849613" sldId="263"/>
            <ac:inkMk id="302" creationId="{348D1216-F5B4-4B09-A73D-1F5E840060F5}"/>
          </ac:inkMkLst>
        </pc:inkChg>
        <pc:inkChg chg="add del mod">
          <ac:chgData name="Sachin Yadav" userId="ca0628d521f7cc78" providerId="LiveId" clId="{C06A6DC2-920C-4A8E-8BAE-6CEB7E0553C8}" dt="2020-12-01T11:04:24.964" v="525"/>
          <ac:inkMkLst>
            <pc:docMk/>
            <pc:sldMk cId="1358849613" sldId="263"/>
            <ac:inkMk id="303" creationId="{482B077D-D802-4EED-A773-9620D8766B66}"/>
          </ac:inkMkLst>
        </pc:inkChg>
        <pc:inkChg chg="add del mod">
          <ac:chgData name="Sachin Yadav" userId="ca0628d521f7cc78" providerId="LiveId" clId="{C06A6DC2-920C-4A8E-8BAE-6CEB7E0553C8}" dt="2020-12-01T11:04:51.173" v="607"/>
          <ac:inkMkLst>
            <pc:docMk/>
            <pc:sldMk cId="1358849613" sldId="263"/>
            <ac:inkMk id="304" creationId="{A7C49B34-515A-4247-9A4B-B56520BF1F21}"/>
          </ac:inkMkLst>
        </pc:inkChg>
        <pc:inkChg chg="add del mod">
          <ac:chgData name="Sachin Yadav" userId="ca0628d521f7cc78" providerId="LiveId" clId="{C06A6DC2-920C-4A8E-8BAE-6CEB7E0553C8}" dt="2020-12-01T11:04:51.112" v="587"/>
          <ac:inkMkLst>
            <pc:docMk/>
            <pc:sldMk cId="1358849613" sldId="263"/>
            <ac:inkMk id="305" creationId="{22B696BB-3807-4EA0-AD38-06DA4DC82C48}"/>
          </ac:inkMkLst>
        </pc:inkChg>
        <pc:inkChg chg="add del mod">
          <ac:chgData name="Sachin Yadav" userId="ca0628d521f7cc78" providerId="LiveId" clId="{C06A6DC2-920C-4A8E-8BAE-6CEB7E0553C8}" dt="2020-12-01T11:04:24.778" v="501"/>
          <ac:inkMkLst>
            <pc:docMk/>
            <pc:sldMk cId="1358849613" sldId="263"/>
            <ac:inkMk id="306" creationId="{6303333E-D66F-4C07-AF88-6368C815AF94}"/>
          </ac:inkMkLst>
        </pc:inkChg>
        <pc:inkChg chg="add del mod">
          <ac:chgData name="Sachin Yadav" userId="ca0628d521f7cc78" providerId="LiveId" clId="{C06A6DC2-920C-4A8E-8BAE-6CEB7E0553C8}" dt="2020-12-01T11:04:24.936" v="521"/>
          <ac:inkMkLst>
            <pc:docMk/>
            <pc:sldMk cId="1358849613" sldId="263"/>
            <ac:inkMk id="307" creationId="{C133E57A-F612-4E79-9FAE-AA2A83CA938E}"/>
          </ac:inkMkLst>
        </pc:inkChg>
        <pc:inkChg chg="add del mod">
          <ac:chgData name="Sachin Yadav" userId="ca0628d521f7cc78" providerId="LiveId" clId="{C06A6DC2-920C-4A8E-8BAE-6CEB7E0553C8}" dt="2020-12-01T11:04:24.991" v="529"/>
          <ac:inkMkLst>
            <pc:docMk/>
            <pc:sldMk cId="1358849613" sldId="263"/>
            <ac:inkMk id="308" creationId="{75AF2EFF-6DEC-4A12-955F-98890C36205B}"/>
          </ac:inkMkLst>
        </pc:inkChg>
        <pc:inkChg chg="add del mod">
          <ac:chgData name="Sachin Yadav" userId="ca0628d521f7cc78" providerId="LiveId" clId="{C06A6DC2-920C-4A8E-8BAE-6CEB7E0553C8}" dt="2020-12-01T11:04:24.984" v="528"/>
          <ac:inkMkLst>
            <pc:docMk/>
            <pc:sldMk cId="1358849613" sldId="263"/>
            <ac:inkMk id="309" creationId="{9F7FCA8F-DB78-4EFF-A8F8-BE7B1BAF6CB4}"/>
          </ac:inkMkLst>
        </pc:inkChg>
        <pc:inkChg chg="add del mod">
          <ac:chgData name="Sachin Yadav" userId="ca0628d521f7cc78" providerId="LiveId" clId="{C06A6DC2-920C-4A8E-8BAE-6CEB7E0553C8}" dt="2020-12-01T11:04:38.004" v="574"/>
          <ac:inkMkLst>
            <pc:docMk/>
            <pc:sldMk cId="1358849613" sldId="263"/>
            <ac:inkMk id="310" creationId="{A0F803BC-0523-4013-A776-E7E946D065F8}"/>
          </ac:inkMkLst>
        </pc:inkChg>
        <pc:inkChg chg="add del mod">
          <ac:chgData name="Sachin Yadav" userId="ca0628d521f7cc78" providerId="LiveId" clId="{C06A6DC2-920C-4A8E-8BAE-6CEB7E0553C8}" dt="2020-12-01T11:04:37.995" v="573"/>
          <ac:inkMkLst>
            <pc:docMk/>
            <pc:sldMk cId="1358849613" sldId="263"/>
            <ac:inkMk id="312" creationId="{45C7642A-4748-4F82-9355-EB376D5D8FDA}"/>
          </ac:inkMkLst>
        </pc:inkChg>
        <pc:inkChg chg="add del mod">
          <ac:chgData name="Sachin Yadav" userId="ca0628d521f7cc78" providerId="LiveId" clId="{C06A6DC2-920C-4A8E-8BAE-6CEB7E0553C8}" dt="2020-12-01T11:04:38.007" v="575"/>
          <ac:inkMkLst>
            <pc:docMk/>
            <pc:sldMk cId="1358849613" sldId="263"/>
            <ac:inkMk id="313" creationId="{78D947F5-CE74-4AB7-BFAE-02E052B09678}"/>
          </ac:inkMkLst>
        </pc:inkChg>
        <pc:inkChg chg="add del mod">
          <ac:chgData name="Sachin Yadav" userId="ca0628d521f7cc78" providerId="LiveId" clId="{C06A6DC2-920C-4A8E-8BAE-6CEB7E0553C8}" dt="2020-12-01T11:04:51.158" v="599"/>
          <ac:inkMkLst>
            <pc:docMk/>
            <pc:sldMk cId="1358849613" sldId="263"/>
            <ac:inkMk id="315" creationId="{8156BEF0-CA04-497C-A114-C0F37B4BCD04}"/>
          </ac:inkMkLst>
        </pc:inkChg>
        <pc:inkChg chg="add del mod">
          <ac:chgData name="Sachin Yadav" userId="ca0628d521f7cc78" providerId="LiveId" clId="{C06A6DC2-920C-4A8E-8BAE-6CEB7E0553C8}" dt="2020-12-01T11:04:51.109" v="586"/>
          <ac:inkMkLst>
            <pc:docMk/>
            <pc:sldMk cId="1358849613" sldId="263"/>
            <ac:inkMk id="316" creationId="{BDA573C5-AF85-4691-8CA7-8D61BAE34912}"/>
          </ac:inkMkLst>
        </pc:inkChg>
        <pc:inkChg chg="add del mod">
          <ac:chgData name="Sachin Yadav" userId="ca0628d521f7cc78" providerId="LiveId" clId="{C06A6DC2-920C-4A8E-8BAE-6CEB7E0553C8}" dt="2020-12-01T11:04:24.887" v="514"/>
          <ac:inkMkLst>
            <pc:docMk/>
            <pc:sldMk cId="1358849613" sldId="263"/>
            <ac:inkMk id="317" creationId="{2A6C6111-5F71-4237-80CB-4C4A6A61261C}"/>
          </ac:inkMkLst>
        </pc:inkChg>
        <pc:inkChg chg="add del mod">
          <ac:chgData name="Sachin Yadav" userId="ca0628d521f7cc78" providerId="LiveId" clId="{C06A6DC2-920C-4A8E-8BAE-6CEB7E0553C8}" dt="2020-12-01T11:04:24.806" v="505"/>
          <ac:inkMkLst>
            <pc:docMk/>
            <pc:sldMk cId="1358849613" sldId="263"/>
            <ac:inkMk id="318" creationId="{BE47E9C9-9E2F-4DC0-85B6-428EE371933A}"/>
          </ac:inkMkLst>
        </pc:inkChg>
        <pc:inkChg chg="add del mod">
          <ac:chgData name="Sachin Yadav" userId="ca0628d521f7cc78" providerId="LiveId" clId="{C06A6DC2-920C-4A8E-8BAE-6CEB7E0553C8}" dt="2020-12-01T11:04:24.879" v="513"/>
          <ac:inkMkLst>
            <pc:docMk/>
            <pc:sldMk cId="1358849613" sldId="263"/>
            <ac:inkMk id="319" creationId="{8078CC21-7E88-47B1-B8AB-99CB26EFC9AD}"/>
          </ac:inkMkLst>
        </pc:inkChg>
        <pc:inkChg chg="add del mod">
          <ac:chgData name="Sachin Yadav" userId="ca0628d521f7cc78" providerId="LiveId" clId="{C06A6DC2-920C-4A8E-8BAE-6CEB7E0553C8}" dt="2020-12-01T11:04:25.024" v="535"/>
          <ac:inkMkLst>
            <pc:docMk/>
            <pc:sldMk cId="1358849613" sldId="263"/>
            <ac:inkMk id="320" creationId="{C09C1906-BAB6-4391-8E1D-908E590FD75B}"/>
          </ac:inkMkLst>
        </pc:inkChg>
        <pc:inkChg chg="add del mod">
          <ac:chgData name="Sachin Yadav" userId="ca0628d521f7cc78" providerId="LiveId" clId="{C06A6DC2-920C-4A8E-8BAE-6CEB7E0553C8}" dt="2020-12-01T11:04:25.085" v="547"/>
          <ac:inkMkLst>
            <pc:docMk/>
            <pc:sldMk cId="1358849613" sldId="263"/>
            <ac:inkMk id="321" creationId="{80F5877B-868D-40B7-B300-B11D266A5346}"/>
          </ac:inkMkLst>
        </pc:inkChg>
        <pc:inkChg chg="add del mod">
          <ac:chgData name="Sachin Yadav" userId="ca0628d521f7cc78" providerId="LiveId" clId="{C06A6DC2-920C-4A8E-8BAE-6CEB7E0553C8}" dt="2020-12-01T11:04:25.429" v="549"/>
          <ac:inkMkLst>
            <pc:docMk/>
            <pc:sldMk cId="1358849613" sldId="263"/>
            <ac:inkMk id="322" creationId="{DF3098FC-9293-420A-A1C3-E4B89032BFB3}"/>
          </ac:inkMkLst>
        </pc:inkChg>
        <pc:inkChg chg="add del mod">
          <ac:chgData name="Sachin Yadav" userId="ca0628d521f7cc78" providerId="LiveId" clId="{C06A6DC2-920C-4A8E-8BAE-6CEB7E0553C8}" dt="2020-12-01T11:04:27.037" v="552"/>
          <ac:inkMkLst>
            <pc:docMk/>
            <pc:sldMk cId="1358849613" sldId="263"/>
            <ac:inkMk id="324" creationId="{B711EA1D-4A17-44B5-8FC5-F5F8EDE8B620}"/>
          </ac:inkMkLst>
        </pc:inkChg>
        <pc:inkChg chg="add del mod">
          <ac:chgData name="Sachin Yadav" userId="ca0628d521f7cc78" providerId="LiveId" clId="{C06A6DC2-920C-4A8E-8BAE-6CEB7E0553C8}" dt="2020-12-01T11:04:27.036" v="550"/>
          <ac:inkMkLst>
            <pc:docMk/>
            <pc:sldMk cId="1358849613" sldId="263"/>
            <ac:inkMk id="325" creationId="{7247D73A-F0ED-40AE-A865-F7313F47D308}"/>
          </ac:inkMkLst>
        </pc:inkChg>
        <pc:inkChg chg="add del mod">
          <ac:chgData name="Sachin Yadav" userId="ca0628d521f7cc78" providerId="LiveId" clId="{C06A6DC2-920C-4A8E-8BAE-6CEB7E0553C8}" dt="2020-12-01T11:04:27.037" v="551"/>
          <ac:inkMkLst>
            <pc:docMk/>
            <pc:sldMk cId="1358849613" sldId="263"/>
            <ac:inkMk id="326" creationId="{42AAE7D9-8268-4F4A-9F9B-9FDE4C71CE7C}"/>
          </ac:inkMkLst>
        </pc:inkChg>
        <pc:inkChg chg="add del mod">
          <ac:chgData name="Sachin Yadav" userId="ca0628d521f7cc78" providerId="LiveId" clId="{C06A6DC2-920C-4A8E-8BAE-6CEB7E0553C8}" dt="2020-12-01T11:04:11.598" v="498"/>
          <ac:inkMkLst>
            <pc:docMk/>
            <pc:sldMk cId="1358849613" sldId="263"/>
            <ac:inkMk id="327" creationId="{A56A8780-6B43-4A7F-848A-745750EDD4EA}"/>
          </ac:inkMkLst>
        </pc:inkChg>
        <pc:inkChg chg="add del mod">
          <ac:chgData name="Sachin Yadav" userId="ca0628d521f7cc78" providerId="LiveId" clId="{C06A6DC2-920C-4A8E-8BAE-6CEB7E0553C8}" dt="2020-12-01T11:04:11.414" v="496" actId="9405"/>
          <ac:inkMkLst>
            <pc:docMk/>
            <pc:sldMk cId="1358849613" sldId="263"/>
            <ac:inkMk id="329" creationId="{BB513EEE-8AFD-42DB-AD7C-B01997AC99D2}"/>
          </ac:inkMkLst>
        </pc:inkChg>
        <pc:inkChg chg="add del mod">
          <ac:chgData name="Sachin Yadav" userId="ca0628d521f7cc78" providerId="LiveId" clId="{C06A6DC2-920C-4A8E-8BAE-6CEB7E0553C8}" dt="2020-12-01T11:04:11.131" v="495" actId="9405"/>
          <ac:inkMkLst>
            <pc:docMk/>
            <pc:sldMk cId="1358849613" sldId="263"/>
            <ac:inkMk id="330" creationId="{4B60D32F-009D-420D-AC96-80A8CBED09E1}"/>
          </ac:inkMkLst>
        </pc:inkChg>
        <pc:inkChg chg="add del mod">
          <ac:chgData name="Sachin Yadav" userId="ca0628d521f7cc78" providerId="LiveId" clId="{C06A6DC2-920C-4A8E-8BAE-6CEB7E0553C8}" dt="2020-12-01T11:04:11.118" v="494"/>
          <ac:inkMkLst>
            <pc:docMk/>
            <pc:sldMk cId="1358849613" sldId="263"/>
            <ac:inkMk id="331" creationId="{01A8D83A-D737-463F-BA48-0BCC3C7A040A}"/>
          </ac:inkMkLst>
        </pc:inkChg>
        <pc:inkChg chg="add del mod">
          <ac:chgData name="Sachin Yadav" userId="ca0628d521f7cc78" providerId="LiveId" clId="{C06A6DC2-920C-4A8E-8BAE-6CEB7E0553C8}" dt="2020-12-01T11:04:10.983" v="492"/>
          <ac:inkMkLst>
            <pc:docMk/>
            <pc:sldMk cId="1358849613" sldId="263"/>
            <ac:inkMk id="333" creationId="{D73F45EE-3A28-4D61-B6BC-6235EB3733EE}"/>
          </ac:inkMkLst>
        </pc:inkChg>
        <pc:inkChg chg="add del mod">
          <ac:chgData name="Sachin Yadav" userId="ca0628d521f7cc78" providerId="LiveId" clId="{C06A6DC2-920C-4A8E-8BAE-6CEB7E0553C8}" dt="2020-12-01T11:04:10.815" v="490"/>
          <ac:inkMkLst>
            <pc:docMk/>
            <pc:sldMk cId="1358849613" sldId="263"/>
            <ac:inkMk id="335" creationId="{57445BEC-FCC4-4FF1-B4EC-7FFC13433CA3}"/>
          </ac:inkMkLst>
        </pc:inkChg>
        <pc:inkChg chg="add del mod">
          <ac:chgData name="Sachin Yadav" userId="ca0628d521f7cc78" providerId="LiveId" clId="{C06A6DC2-920C-4A8E-8BAE-6CEB7E0553C8}" dt="2020-12-01T11:04:10.444" v="488" actId="9405"/>
          <ac:inkMkLst>
            <pc:docMk/>
            <pc:sldMk cId="1358849613" sldId="263"/>
            <ac:inkMk id="337" creationId="{008D001D-0F1F-40F2-9630-9EF12976226A}"/>
          </ac:inkMkLst>
        </pc:inkChg>
        <pc:inkChg chg="add del mod">
          <ac:chgData name="Sachin Yadav" userId="ca0628d521f7cc78" providerId="LiveId" clId="{C06A6DC2-920C-4A8E-8BAE-6CEB7E0553C8}" dt="2020-12-01T11:04:10.434" v="487"/>
          <ac:inkMkLst>
            <pc:docMk/>
            <pc:sldMk cId="1358849613" sldId="263"/>
            <ac:inkMk id="338" creationId="{75A3AB6A-CABA-401D-972E-13DFB1A88ED9}"/>
          </ac:inkMkLst>
        </pc:inkChg>
        <pc:inkChg chg="add del mod">
          <ac:chgData name="Sachin Yadav" userId="ca0628d521f7cc78" providerId="LiveId" clId="{C06A6DC2-920C-4A8E-8BAE-6CEB7E0553C8}" dt="2020-12-01T11:04:10.285" v="485"/>
          <ac:inkMkLst>
            <pc:docMk/>
            <pc:sldMk cId="1358849613" sldId="263"/>
            <ac:inkMk id="340" creationId="{DC69240F-9366-4215-A53C-BB17280DD947}"/>
          </ac:inkMkLst>
        </pc:inkChg>
        <pc:inkChg chg="add del mod">
          <ac:chgData name="Sachin Yadav" userId="ca0628d521f7cc78" providerId="LiveId" clId="{C06A6DC2-920C-4A8E-8BAE-6CEB7E0553C8}" dt="2020-12-01T11:04:10.130" v="483" actId="9405"/>
          <ac:inkMkLst>
            <pc:docMk/>
            <pc:sldMk cId="1358849613" sldId="263"/>
            <ac:inkMk id="342" creationId="{811639DC-4865-4D69-8B29-512D1ECB173F}"/>
          </ac:inkMkLst>
        </pc:inkChg>
        <pc:inkChg chg="add del mod">
          <ac:chgData name="Sachin Yadav" userId="ca0628d521f7cc78" providerId="LiveId" clId="{C06A6DC2-920C-4A8E-8BAE-6CEB7E0553C8}" dt="2020-12-01T11:04:09.847" v="482" actId="9405"/>
          <ac:inkMkLst>
            <pc:docMk/>
            <pc:sldMk cId="1358849613" sldId="263"/>
            <ac:inkMk id="343" creationId="{1C43259A-0D9F-442C-BAC1-42F4B9BA091E}"/>
          </ac:inkMkLst>
        </pc:inkChg>
        <pc:inkChg chg="add del mod">
          <ac:chgData name="Sachin Yadav" userId="ca0628d521f7cc78" providerId="LiveId" clId="{C06A6DC2-920C-4A8E-8BAE-6CEB7E0553C8}" dt="2020-12-01T11:04:09.834" v="481" actId="9405"/>
          <ac:inkMkLst>
            <pc:docMk/>
            <pc:sldMk cId="1358849613" sldId="263"/>
            <ac:inkMk id="344" creationId="{5D462CEE-5DE1-4324-82A4-5CFFF5260152}"/>
          </ac:inkMkLst>
        </pc:inkChg>
        <pc:inkChg chg="add del mod">
          <ac:chgData name="Sachin Yadav" userId="ca0628d521f7cc78" providerId="LiveId" clId="{C06A6DC2-920C-4A8E-8BAE-6CEB7E0553C8}" dt="2020-12-01T11:04:09.780" v="480" actId="9405"/>
          <ac:inkMkLst>
            <pc:docMk/>
            <pc:sldMk cId="1358849613" sldId="263"/>
            <ac:inkMk id="345" creationId="{90D886DA-AC44-4048-B2B7-D253F23441A1}"/>
          </ac:inkMkLst>
        </pc:inkChg>
        <pc:inkChg chg="add del mod">
          <ac:chgData name="Sachin Yadav" userId="ca0628d521f7cc78" providerId="LiveId" clId="{C06A6DC2-920C-4A8E-8BAE-6CEB7E0553C8}" dt="2020-12-01T11:04:09.767" v="479"/>
          <ac:inkMkLst>
            <pc:docMk/>
            <pc:sldMk cId="1358849613" sldId="263"/>
            <ac:inkMk id="346" creationId="{07BDBCCE-457C-4784-BC49-2492183B835A}"/>
          </ac:inkMkLst>
        </pc:inkChg>
        <pc:inkChg chg="add del mod">
          <ac:chgData name="Sachin Yadav" userId="ca0628d521f7cc78" providerId="LiveId" clId="{C06A6DC2-920C-4A8E-8BAE-6CEB7E0553C8}" dt="2020-12-01T11:04:09.298" v="477" actId="9405"/>
          <ac:inkMkLst>
            <pc:docMk/>
            <pc:sldMk cId="1358849613" sldId="263"/>
            <ac:inkMk id="348" creationId="{0B10957B-032D-40F0-91CC-88C546222E2D}"/>
          </ac:inkMkLst>
        </pc:inkChg>
        <pc:inkChg chg="add del mod">
          <ac:chgData name="Sachin Yadav" userId="ca0628d521f7cc78" providerId="LiveId" clId="{C06A6DC2-920C-4A8E-8BAE-6CEB7E0553C8}" dt="2020-12-01T11:04:09.288" v="476"/>
          <ac:inkMkLst>
            <pc:docMk/>
            <pc:sldMk cId="1358849613" sldId="263"/>
            <ac:inkMk id="349" creationId="{A9897949-0972-420A-8AB4-35CD6091A41E}"/>
          </ac:inkMkLst>
        </pc:inkChg>
        <pc:inkChg chg="add del mod">
          <ac:chgData name="Sachin Yadav" userId="ca0628d521f7cc78" providerId="LiveId" clId="{C06A6DC2-920C-4A8E-8BAE-6CEB7E0553C8}" dt="2020-12-01T11:04:09.082" v="474" actId="9405"/>
          <ac:inkMkLst>
            <pc:docMk/>
            <pc:sldMk cId="1358849613" sldId="263"/>
            <ac:inkMk id="351" creationId="{A7AAEA4A-C03B-4140-B0D3-423F8ECD1DE3}"/>
          </ac:inkMkLst>
        </pc:inkChg>
        <pc:inkChg chg="add del mod">
          <ac:chgData name="Sachin Yadav" userId="ca0628d521f7cc78" providerId="LiveId" clId="{C06A6DC2-920C-4A8E-8BAE-6CEB7E0553C8}" dt="2020-12-01T11:04:09.069" v="473" actId="9405"/>
          <ac:inkMkLst>
            <pc:docMk/>
            <pc:sldMk cId="1358849613" sldId="263"/>
            <ac:inkMk id="352" creationId="{F8BC824E-F793-46AD-940E-4C727D47AEA4}"/>
          </ac:inkMkLst>
        </pc:inkChg>
        <pc:inkChg chg="add del mod">
          <ac:chgData name="Sachin Yadav" userId="ca0628d521f7cc78" providerId="LiveId" clId="{C06A6DC2-920C-4A8E-8BAE-6CEB7E0553C8}" dt="2020-12-01T11:04:09.026" v="472"/>
          <ac:inkMkLst>
            <pc:docMk/>
            <pc:sldMk cId="1358849613" sldId="263"/>
            <ac:inkMk id="353" creationId="{DBD3427B-E527-4FD1-A042-A25CDDB6E540}"/>
          </ac:inkMkLst>
        </pc:inkChg>
        <pc:inkChg chg="add del mod">
          <ac:chgData name="Sachin Yadav" userId="ca0628d521f7cc78" providerId="LiveId" clId="{C06A6DC2-920C-4A8E-8BAE-6CEB7E0553C8}" dt="2020-12-01T11:04:08.315" v="470"/>
          <ac:inkMkLst>
            <pc:docMk/>
            <pc:sldMk cId="1358849613" sldId="263"/>
            <ac:inkMk id="355" creationId="{040ED801-5069-48BD-8462-5A90C0F7E26E}"/>
          </ac:inkMkLst>
        </pc:inkChg>
        <pc:inkChg chg="add del mod">
          <ac:chgData name="Sachin Yadav" userId="ca0628d521f7cc78" providerId="LiveId" clId="{C06A6DC2-920C-4A8E-8BAE-6CEB7E0553C8}" dt="2020-12-01T11:05:23.971" v="659"/>
          <ac:inkMkLst>
            <pc:docMk/>
            <pc:sldMk cId="1358849613" sldId="263"/>
            <ac:inkMk id="357" creationId="{19DEEC79-B750-4EDB-B98C-06AE80163A80}"/>
          </ac:inkMkLst>
        </pc:inkChg>
        <pc:inkChg chg="add del mod">
          <ac:chgData name="Sachin Yadav" userId="ca0628d521f7cc78" providerId="LiveId" clId="{C06A6DC2-920C-4A8E-8BAE-6CEB7E0553C8}" dt="2020-12-01T11:05:23.970" v="658"/>
          <ac:inkMkLst>
            <pc:docMk/>
            <pc:sldMk cId="1358849613" sldId="263"/>
            <ac:inkMk id="358" creationId="{59800628-9B61-4FFE-8B50-F2454E99D288}"/>
          </ac:inkMkLst>
        </pc:inkChg>
        <pc:inkChg chg="add del">
          <ac:chgData name="Sachin Yadav" userId="ca0628d521f7cc78" providerId="LiveId" clId="{C06A6DC2-920C-4A8E-8BAE-6CEB7E0553C8}" dt="2020-12-01T11:05:14.041" v="655"/>
          <ac:inkMkLst>
            <pc:docMk/>
            <pc:sldMk cId="1358849613" sldId="263"/>
            <ac:inkMk id="360" creationId="{CA442431-3ABE-41C9-83D3-32A5455E445F}"/>
          </ac:inkMkLst>
        </pc:inkChg>
        <pc:inkChg chg="add del">
          <ac:chgData name="Sachin Yadav" userId="ca0628d521f7cc78" providerId="LiveId" clId="{C06A6DC2-920C-4A8E-8BAE-6CEB7E0553C8}" dt="2020-12-01T11:05:14.039" v="653"/>
          <ac:inkMkLst>
            <pc:docMk/>
            <pc:sldMk cId="1358849613" sldId="263"/>
            <ac:inkMk id="361" creationId="{DAFDA522-6225-4ADF-B4AB-A9B3B6ED08B8}"/>
          </ac:inkMkLst>
        </pc:inkChg>
        <pc:inkChg chg="add del">
          <ac:chgData name="Sachin Yadav" userId="ca0628d521f7cc78" providerId="LiveId" clId="{C06A6DC2-920C-4A8E-8BAE-6CEB7E0553C8}" dt="2020-12-01T11:05:14.042" v="657"/>
          <ac:inkMkLst>
            <pc:docMk/>
            <pc:sldMk cId="1358849613" sldId="263"/>
            <ac:inkMk id="362" creationId="{AC1F59E1-2D9C-4E06-B8D1-C8B8E5DA9C10}"/>
          </ac:inkMkLst>
        </pc:inkChg>
        <pc:inkChg chg="add del mod">
          <ac:chgData name="Sachin Yadav" userId="ca0628d521f7cc78" providerId="LiveId" clId="{C06A6DC2-920C-4A8E-8BAE-6CEB7E0553C8}" dt="2020-12-01T11:05:14.040" v="654"/>
          <ac:inkMkLst>
            <pc:docMk/>
            <pc:sldMk cId="1358849613" sldId="263"/>
            <ac:inkMk id="363" creationId="{6118FBBE-74CE-4166-B1D0-47D8FD066C72}"/>
          </ac:inkMkLst>
        </pc:inkChg>
        <pc:inkChg chg="add del mod">
          <ac:chgData name="Sachin Yadav" userId="ca0628d521f7cc78" providerId="LiveId" clId="{C06A6DC2-920C-4A8E-8BAE-6CEB7E0553C8}" dt="2020-12-01T11:05:14.042" v="656"/>
          <ac:inkMkLst>
            <pc:docMk/>
            <pc:sldMk cId="1358849613" sldId="263"/>
            <ac:inkMk id="364" creationId="{9DA2CCED-15C7-448A-BCB5-71C51C39EDCA}"/>
          </ac:inkMkLst>
        </pc:inkChg>
        <pc:inkChg chg="add del mod">
          <ac:chgData name="Sachin Yadav" userId="ca0628d521f7cc78" providerId="LiveId" clId="{C06A6DC2-920C-4A8E-8BAE-6CEB7E0553C8}" dt="2020-12-01T11:07:56.191" v="732"/>
          <ac:inkMkLst>
            <pc:docMk/>
            <pc:sldMk cId="1358849613" sldId="263"/>
            <ac:inkMk id="366" creationId="{92354A0A-F229-4F58-A13E-924698ACBC79}"/>
          </ac:inkMkLst>
        </pc:inkChg>
        <pc:inkChg chg="add del mod">
          <ac:chgData name="Sachin Yadav" userId="ca0628d521f7cc78" providerId="LiveId" clId="{C06A6DC2-920C-4A8E-8BAE-6CEB7E0553C8}" dt="2020-12-01T11:07:56.189" v="731"/>
          <ac:inkMkLst>
            <pc:docMk/>
            <pc:sldMk cId="1358849613" sldId="263"/>
            <ac:inkMk id="367" creationId="{A97B0589-385C-47C2-83D3-5C1C608AC387}"/>
          </ac:inkMkLst>
        </pc:inkChg>
        <pc:inkChg chg="add del mod">
          <ac:chgData name="Sachin Yadav" userId="ca0628d521f7cc78" providerId="LiveId" clId="{C06A6DC2-920C-4A8E-8BAE-6CEB7E0553C8}" dt="2020-12-01T11:07:56.835" v="733"/>
          <ac:inkMkLst>
            <pc:docMk/>
            <pc:sldMk cId="1358849613" sldId="263"/>
            <ac:inkMk id="369" creationId="{3EA92CEE-7C57-4F32-A6C9-AD471987A278}"/>
          </ac:inkMkLst>
        </pc:inkChg>
        <pc:inkChg chg="add del mod">
          <ac:chgData name="Sachin Yadav" userId="ca0628d521f7cc78" providerId="LiveId" clId="{C06A6DC2-920C-4A8E-8BAE-6CEB7E0553C8}" dt="2020-12-01T11:07:57.536" v="735"/>
          <ac:inkMkLst>
            <pc:docMk/>
            <pc:sldMk cId="1358849613" sldId="263"/>
            <ac:inkMk id="371" creationId="{6B0A57ED-42AA-4FF8-B322-80ADC908AE9A}"/>
          </ac:inkMkLst>
        </pc:inkChg>
        <pc:inkChg chg="add del mod">
          <ac:chgData name="Sachin Yadav" userId="ca0628d521f7cc78" providerId="LiveId" clId="{C06A6DC2-920C-4A8E-8BAE-6CEB7E0553C8}" dt="2020-12-01T11:07:54.252" v="718"/>
          <ac:inkMkLst>
            <pc:docMk/>
            <pc:sldMk cId="1358849613" sldId="263"/>
            <ac:inkMk id="373" creationId="{6460E176-2C69-4CF6-A6FC-7A9A04C752AC}"/>
          </ac:inkMkLst>
        </pc:inkChg>
        <pc:inkChg chg="add del mod">
          <ac:chgData name="Sachin Yadav" userId="ca0628d521f7cc78" providerId="LiveId" clId="{C06A6DC2-920C-4A8E-8BAE-6CEB7E0553C8}" dt="2020-12-01T11:07:54.256" v="719"/>
          <ac:inkMkLst>
            <pc:docMk/>
            <pc:sldMk cId="1358849613" sldId="263"/>
            <ac:inkMk id="374" creationId="{8F4782C6-22A3-4818-883E-65E2899F09A0}"/>
          </ac:inkMkLst>
        </pc:inkChg>
        <pc:inkChg chg="add del mod">
          <ac:chgData name="Sachin Yadav" userId="ca0628d521f7cc78" providerId="LiveId" clId="{C06A6DC2-920C-4A8E-8BAE-6CEB7E0553C8}" dt="2020-12-01T11:07:54.712" v="722"/>
          <ac:inkMkLst>
            <pc:docMk/>
            <pc:sldMk cId="1358849613" sldId="263"/>
            <ac:inkMk id="375" creationId="{D9B395A7-A382-4B59-9E8E-9C7CEC54974C}"/>
          </ac:inkMkLst>
        </pc:inkChg>
        <pc:inkChg chg="add del mod">
          <ac:chgData name="Sachin Yadav" userId="ca0628d521f7cc78" providerId="LiveId" clId="{C06A6DC2-920C-4A8E-8BAE-6CEB7E0553C8}" dt="2020-12-01T11:07:54.707" v="720"/>
          <ac:inkMkLst>
            <pc:docMk/>
            <pc:sldMk cId="1358849613" sldId="263"/>
            <ac:inkMk id="376" creationId="{8535D823-2F9F-402B-B551-84C2D7F81E33}"/>
          </ac:inkMkLst>
        </pc:inkChg>
        <pc:inkChg chg="add del mod">
          <ac:chgData name="Sachin Yadav" userId="ca0628d521f7cc78" providerId="LiveId" clId="{C06A6DC2-920C-4A8E-8BAE-6CEB7E0553C8}" dt="2020-12-01T11:07:54.720" v="725"/>
          <ac:inkMkLst>
            <pc:docMk/>
            <pc:sldMk cId="1358849613" sldId="263"/>
            <ac:inkMk id="377" creationId="{637429BC-EE23-4A66-BABF-6480EC253DFF}"/>
          </ac:inkMkLst>
        </pc:inkChg>
        <pc:inkChg chg="add del mod">
          <ac:chgData name="Sachin Yadav" userId="ca0628d521f7cc78" providerId="LiveId" clId="{C06A6DC2-920C-4A8E-8BAE-6CEB7E0553C8}" dt="2020-12-01T11:07:54.726" v="728"/>
          <ac:inkMkLst>
            <pc:docMk/>
            <pc:sldMk cId="1358849613" sldId="263"/>
            <ac:inkMk id="378" creationId="{70B47540-9B2B-4CEE-9810-CD4CAAC15B88}"/>
          </ac:inkMkLst>
        </pc:inkChg>
        <pc:inkChg chg="add del mod">
          <ac:chgData name="Sachin Yadav" userId="ca0628d521f7cc78" providerId="LiveId" clId="{C06A6DC2-920C-4A8E-8BAE-6CEB7E0553C8}" dt="2020-12-01T11:07:54.721" v="726"/>
          <ac:inkMkLst>
            <pc:docMk/>
            <pc:sldMk cId="1358849613" sldId="263"/>
            <ac:inkMk id="379" creationId="{01172C29-D2C2-48B8-B96E-F0EDA73439EB}"/>
          </ac:inkMkLst>
        </pc:inkChg>
        <pc:inkChg chg="add del mod">
          <ac:chgData name="Sachin Yadav" userId="ca0628d521f7cc78" providerId="LiveId" clId="{C06A6DC2-920C-4A8E-8BAE-6CEB7E0553C8}" dt="2020-12-01T11:07:54.710" v="721"/>
          <ac:inkMkLst>
            <pc:docMk/>
            <pc:sldMk cId="1358849613" sldId="263"/>
            <ac:inkMk id="383" creationId="{8E0B4BAF-2A37-4721-B495-37ED3324400D}"/>
          </ac:inkMkLst>
        </pc:inkChg>
        <pc:inkChg chg="add del mod">
          <ac:chgData name="Sachin Yadav" userId="ca0628d521f7cc78" providerId="LiveId" clId="{C06A6DC2-920C-4A8E-8BAE-6CEB7E0553C8}" dt="2020-12-01T11:07:54.729" v="729"/>
          <ac:inkMkLst>
            <pc:docMk/>
            <pc:sldMk cId="1358849613" sldId="263"/>
            <ac:inkMk id="384" creationId="{F8B2D375-FA13-4F72-A553-DAF39F48649F}"/>
          </ac:inkMkLst>
        </pc:inkChg>
        <pc:inkChg chg="add del mod">
          <ac:chgData name="Sachin Yadav" userId="ca0628d521f7cc78" providerId="LiveId" clId="{C06A6DC2-920C-4A8E-8BAE-6CEB7E0553C8}" dt="2020-12-01T11:07:54.714" v="723"/>
          <ac:inkMkLst>
            <pc:docMk/>
            <pc:sldMk cId="1358849613" sldId="263"/>
            <ac:inkMk id="386" creationId="{3803A500-2D16-4AA2-BB9C-CCE9A4692EA6}"/>
          </ac:inkMkLst>
        </pc:inkChg>
        <pc:inkChg chg="add del mod">
          <ac:chgData name="Sachin Yadav" userId="ca0628d521f7cc78" providerId="LiveId" clId="{C06A6DC2-920C-4A8E-8BAE-6CEB7E0553C8}" dt="2020-12-01T11:07:54.724" v="727"/>
          <ac:inkMkLst>
            <pc:docMk/>
            <pc:sldMk cId="1358849613" sldId="263"/>
            <ac:inkMk id="387" creationId="{A60267A6-7E07-4644-AA96-7302B3CC520F}"/>
          </ac:inkMkLst>
        </pc:inkChg>
        <pc:inkChg chg="add del mod">
          <ac:chgData name="Sachin Yadav" userId="ca0628d521f7cc78" providerId="LiveId" clId="{C06A6DC2-920C-4A8E-8BAE-6CEB7E0553C8}" dt="2020-12-01T11:07:53.643" v="716"/>
          <ac:inkMkLst>
            <pc:docMk/>
            <pc:sldMk cId="1358849613" sldId="263"/>
            <ac:inkMk id="388" creationId="{8944BCF4-9D51-4FE1-BD40-D0B77148F3A2}"/>
          </ac:inkMkLst>
        </pc:inkChg>
        <pc:inkChg chg="add del mod">
          <ac:chgData name="Sachin Yadav" userId="ca0628d521f7cc78" providerId="LiveId" clId="{C06A6DC2-920C-4A8E-8BAE-6CEB7E0553C8}" dt="2020-12-01T11:07:53.619" v="715"/>
          <ac:inkMkLst>
            <pc:docMk/>
            <pc:sldMk cId="1358849613" sldId="263"/>
            <ac:inkMk id="390" creationId="{A5C1C24B-D97E-4E04-9097-B68F6538944B}"/>
          </ac:inkMkLst>
        </pc:inkChg>
        <pc:inkChg chg="add del mod">
          <ac:chgData name="Sachin Yadav" userId="ca0628d521f7cc78" providerId="LiveId" clId="{C06A6DC2-920C-4A8E-8BAE-6CEB7E0553C8}" dt="2020-12-01T11:07:54.717" v="724"/>
          <ac:inkMkLst>
            <pc:docMk/>
            <pc:sldMk cId="1358849613" sldId="263"/>
            <ac:inkMk id="392" creationId="{C690BDFC-6CB3-4A7A-9E1B-F46DDB17F4A0}"/>
          </ac:inkMkLst>
        </pc:inkChg>
        <pc:inkChg chg="add del mod">
          <ac:chgData name="Sachin Yadav" userId="ca0628d521f7cc78" providerId="LiveId" clId="{C06A6DC2-920C-4A8E-8BAE-6CEB7E0553C8}" dt="2020-12-01T11:07:55.234" v="730"/>
          <ac:inkMkLst>
            <pc:docMk/>
            <pc:sldMk cId="1358849613" sldId="263"/>
            <ac:inkMk id="393" creationId="{35B87558-F03B-49ED-9B82-9E03AAFAD466}"/>
          </ac:inkMkLst>
        </pc:inkChg>
        <pc:inkChg chg="add del mod">
          <ac:chgData name="Sachin Yadav" userId="ca0628d521f7cc78" providerId="LiveId" clId="{C06A6DC2-920C-4A8E-8BAE-6CEB7E0553C8}" dt="2020-12-01T11:07:53.647" v="717"/>
          <ac:inkMkLst>
            <pc:docMk/>
            <pc:sldMk cId="1358849613" sldId="263"/>
            <ac:inkMk id="395" creationId="{7A369D19-83DE-4516-ABE1-4FD29EEE90AB}"/>
          </ac:inkMkLst>
        </pc:inkChg>
        <pc:inkChg chg="add del mod">
          <ac:chgData name="Sachin Yadav" userId="ca0628d521f7cc78" providerId="LiveId" clId="{C06A6DC2-920C-4A8E-8BAE-6CEB7E0553C8}" dt="2020-12-01T11:07:50.363" v="710"/>
          <ac:inkMkLst>
            <pc:docMk/>
            <pc:sldMk cId="1358849613" sldId="263"/>
            <ac:inkMk id="396" creationId="{43EB3049-0802-4AAB-960B-DF1C54E25653}"/>
          </ac:inkMkLst>
        </pc:inkChg>
        <pc:inkChg chg="add del mod">
          <ac:chgData name="Sachin Yadav" userId="ca0628d521f7cc78" providerId="LiveId" clId="{C06A6DC2-920C-4A8E-8BAE-6CEB7E0553C8}" dt="2020-12-01T11:07:51.356" v="711"/>
          <ac:inkMkLst>
            <pc:docMk/>
            <pc:sldMk cId="1358849613" sldId="263"/>
            <ac:inkMk id="397" creationId="{02C996F5-D93B-4E90-BD07-4C3A5DD7C4E4}"/>
          </ac:inkMkLst>
        </pc:inkChg>
        <pc:inkChg chg="add del mod">
          <ac:chgData name="Sachin Yadav" userId="ca0628d521f7cc78" providerId="LiveId" clId="{C06A6DC2-920C-4A8E-8BAE-6CEB7E0553C8}" dt="2020-12-01T11:07:49.857" v="705"/>
          <ac:inkMkLst>
            <pc:docMk/>
            <pc:sldMk cId="1358849613" sldId="263"/>
            <ac:inkMk id="398" creationId="{5C06579B-1B9E-4F81-93AE-2B72BB8FBDDC}"/>
          </ac:inkMkLst>
        </pc:inkChg>
        <pc:inkChg chg="add del mod">
          <ac:chgData name="Sachin Yadav" userId="ca0628d521f7cc78" providerId="LiveId" clId="{C06A6DC2-920C-4A8E-8BAE-6CEB7E0553C8}" dt="2020-12-01T11:07:50.147" v="709"/>
          <ac:inkMkLst>
            <pc:docMk/>
            <pc:sldMk cId="1358849613" sldId="263"/>
            <ac:inkMk id="399" creationId="{B740A86D-B0D9-42A5-A079-8C54F6BA9F23}"/>
          </ac:inkMkLst>
        </pc:inkChg>
        <pc:inkChg chg="add del mod">
          <ac:chgData name="Sachin Yadav" userId="ca0628d521f7cc78" providerId="LiveId" clId="{C06A6DC2-920C-4A8E-8BAE-6CEB7E0553C8}" dt="2020-12-01T11:07:50.145" v="708"/>
          <ac:inkMkLst>
            <pc:docMk/>
            <pc:sldMk cId="1358849613" sldId="263"/>
            <ac:inkMk id="400" creationId="{CF071F8C-AC5F-42B3-B168-9DE55C567BD9}"/>
          </ac:inkMkLst>
        </pc:inkChg>
        <pc:inkChg chg="add del mod">
          <ac:chgData name="Sachin Yadav" userId="ca0628d521f7cc78" providerId="LiveId" clId="{C06A6DC2-920C-4A8E-8BAE-6CEB7E0553C8}" dt="2020-12-01T11:07:49.858" v="706"/>
          <ac:inkMkLst>
            <pc:docMk/>
            <pc:sldMk cId="1358849613" sldId="263"/>
            <ac:inkMk id="401" creationId="{EB38D844-1835-4F38-98F7-77C75AF53EB1}"/>
          </ac:inkMkLst>
        </pc:inkChg>
        <pc:inkChg chg="add del mod">
          <ac:chgData name="Sachin Yadav" userId="ca0628d521f7cc78" providerId="LiveId" clId="{C06A6DC2-920C-4A8E-8BAE-6CEB7E0553C8}" dt="2020-12-01T11:07:52.001" v="712"/>
          <ac:inkMkLst>
            <pc:docMk/>
            <pc:sldMk cId="1358849613" sldId="263"/>
            <ac:inkMk id="402" creationId="{A1E1A96A-ACDF-4945-8900-F7E1E456C14E}"/>
          </ac:inkMkLst>
        </pc:inkChg>
        <pc:inkChg chg="add del mod">
          <ac:chgData name="Sachin Yadav" userId="ca0628d521f7cc78" providerId="LiveId" clId="{C06A6DC2-920C-4A8E-8BAE-6CEB7E0553C8}" dt="2020-12-01T11:07:49.859" v="707"/>
          <ac:inkMkLst>
            <pc:docMk/>
            <pc:sldMk cId="1358849613" sldId="263"/>
            <ac:inkMk id="403" creationId="{B789979F-E545-4B38-BC31-915DEE39C72B}"/>
          </ac:inkMkLst>
        </pc:inkChg>
        <pc:inkChg chg="add del mod">
          <ac:chgData name="Sachin Yadav" userId="ca0628d521f7cc78" providerId="LiveId" clId="{C06A6DC2-920C-4A8E-8BAE-6CEB7E0553C8}" dt="2020-12-01T11:07:52.003" v="713"/>
          <ac:inkMkLst>
            <pc:docMk/>
            <pc:sldMk cId="1358849613" sldId="263"/>
            <ac:inkMk id="404" creationId="{42320010-4D26-45D9-83CD-1A605EB09086}"/>
          </ac:inkMkLst>
        </pc:inkChg>
        <pc:inkChg chg="add del mod">
          <ac:chgData name="Sachin Yadav" userId="ca0628d521f7cc78" providerId="LiveId" clId="{C06A6DC2-920C-4A8E-8BAE-6CEB7E0553C8}" dt="2020-12-01T11:07:52.978" v="714"/>
          <ac:inkMkLst>
            <pc:docMk/>
            <pc:sldMk cId="1358849613" sldId="263"/>
            <ac:inkMk id="406" creationId="{B0CDBEC6-4D1E-4964-B751-C08322BC8940}"/>
          </ac:inkMkLst>
        </pc:inkChg>
        <pc:inkChg chg="add del mod">
          <ac:chgData name="Sachin Yadav" userId="ca0628d521f7cc78" providerId="LiveId" clId="{C06A6DC2-920C-4A8E-8BAE-6CEB7E0553C8}" dt="2020-12-01T11:07:49.151" v="704"/>
          <ac:inkMkLst>
            <pc:docMk/>
            <pc:sldMk cId="1358849613" sldId="263"/>
            <ac:inkMk id="407" creationId="{5C4F3450-DE02-4C97-9FB3-156C3D5D299F}"/>
          </ac:inkMkLst>
        </pc:inkChg>
        <pc:inkChg chg="add del">
          <ac:chgData name="Sachin Yadav" userId="ca0628d521f7cc78" providerId="LiveId" clId="{C06A6DC2-920C-4A8E-8BAE-6CEB7E0553C8}" dt="2020-12-01T11:07:57.069" v="734"/>
          <ac:inkMkLst>
            <pc:docMk/>
            <pc:sldMk cId="1358849613" sldId="263"/>
            <ac:inkMk id="409" creationId="{18BC6560-ED51-43B9-BDE7-83081148B478}"/>
          </ac:inkMkLst>
        </pc:inkChg>
        <pc:inkChg chg="add del">
          <ac:chgData name="Sachin Yadav" userId="ca0628d521f7cc78" providerId="LiveId" clId="{C06A6DC2-920C-4A8E-8BAE-6CEB7E0553C8}" dt="2020-12-01T11:07:46.057" v="703"/>
          <ac:inkMkLst>
            <pc:docMk/>
            <pc:sldMk cId="1358849613" sldId="263"/>
            <ac:inkMk id="410" creationId="{084E6242-09EA-4D9D-81A6-12C40299779E}"/>
          </ac:inkMkLst>
        </pc:ink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6" Type="http://schemas.openxmlformats.org/officeDocument/2006/relationships/image" Target="../media/image39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6" Type="http://schemas.openxmlformats.org/officeDocument/2006/relationships/image" Target="../media/image39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D393AB-3F91-4A0C-938E-D31DAD300C8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0360D66E-3B54-4484-8376-9927F5FC76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Automating automation</a:t>
          </a:r>
        </a:p>
      </dgm:t>
    </dgm:pt>
    <dgm:pt modelId="{51E0C11E-D604-4CC4-ABA3-746B771A958D}" type="parTrans" cxnId="{027E684A-C67C-4C02-9FB0-938F7B559189}">
      <dgm:prSet/>
      <dgm:spPr/>
      <dgm:t>
        <a:bodyPr/>
        <a:lstStyle/>
        <a:p>
          <a:endParaRPr lang="en-US"/>
        </a:p>
      </dgm:t>
    </dgm:pt>
    <dgm:pt modelId="{B0ECE1A6-C105-4A9F-96B2-E42C85E608FC}" type="sibTrans" cxnId="{027E684A-C67C-4C02-9FB0-938F7B559189}">
      <dgm:prSet/>
      <dgm:spPr/>
      <dgm:t>
        <a:bodyPr/>
        <a:lstStyle/>
        <a:p>
          <a:endParaRPr lang="en-US"/>
        </a:p>
      </dgm:t>
    </dgm:pt>
    <dgm:pt modelId="{9279EDE0-CECC-4923-B686-7D734D2BD7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Getting computers to program themselves</a:t>
          </a:r>
        </a:p>
      </dgm:t>
    </dgm:pt>
    <dgm:pt modelId="{EAA6933F-0C9E-451D-B3D3-E05C787B194F}" type="parTrans" cxnId="{33F2B7E4-D4EB-49BD-881D-CCB86FD400B8}">
      <dgm:prSet/>
      <dgm:spPr/>
      <dgm:t>
        <a:bodyPr/>
        <a:lstStyle/>
        <a:p>
          <a:endParaRPr lang="en-US"/>
        </a:p>
      </dgm:t>
    </dgm:pt>
    <dgm:pt modelId="{C9AE366A-D143-46DA-87D1-EB72D5D4A19E}" type="sibTrans" cxnId="{33F2B7E4-D4EB-49BD-881D-CCB86FD400B8}">
      <dgm:prSet/>
      <dgm:spPr/>
      <dgm:t>
        <a:bodyPr/>
        <a:lstStyle/>
        <a:p>
          <a:endParaRPr lang="en-US"/>
        </a:p>
      </dgm:t>
    </dgm:pt>
    <dgm:pt modelId="{8647D747-162D-491F-BB5B-22534AA20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Writing software is the bottleneck</a:t>
          </a:r>
        </a:p>
      </dgm:t>
    </dgm:pt>
    <dgm:pt modelId="{4B892837-4282-4B2B-B156-7F1AAA930DAD}" type="parTrans" cxnId="{444711AB-2DBB-4177-ADD8-26209A957EBD}">
      <dgm:prSet/>
      <dgm:spPr/>
      <dgm:t>
        <a:bodyPr/>
        <a:lstStyle/>
        <a:p>
          <a:endParaRPr lang="en-US"/>
        </a:p>
      </dgm:t>
    </dgm:pt>
    <dgm:pt modelId="{70FEB099-58A2-40AB-A3DD-399ADA641996}" type="sibTrans" cxnId="{444711AB-2DBB-4177-ADD8-26209A957EBD}">
      <dgm:prSet/>
      <dgm:spPr/>
      <dgm:t>
        <a:bodyPr/>
        <a:lstStyle/>
        <a:p>
          <a:endParaRPr lang="en-US"/>
        </a:p>
      </dgm:t>
    </dgm:pt>
    <dgm:pt modelId="{1B3FA600-BBBD-4615-B9D7-4BBF5847D1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Let the data do the work instead!</a:t>
          </a:r>
        </a:p>
      </dgm:t>
    </dgm:pt>
    <dgm:pt modelId="{7A548990-CBDF-4B1B-87E0-9D7FAF146DEA}" type="parTrans" cxnId="{D2501D9A-75D9-4E11-8531-33F2833F60D0}">
      <dgm:prSet/>
      <dgm:spPr/>
      <dgm:t>
        <a:bodyPr/>
        <a:lstStyle/>
        <a:p>
          <a:endParaRPr lang="en-US"/>
        </a:p>
      </dgm:t>
    </dgm:pt>
    <dgm:pt modelId="{3E76D9F2-5A85-41D5-9073-CD93673A0DD3}" type="sibTrans" cxnId="{D2501D9A-75D9-4E11-8531-33F2833F60D0}">
      <dgm:prSet/>
      <dgm:spPr/>
      <dgm:t>
        <a:bodyPr/>
        <a:lstStyle/>
        <a:p>
          <a:endParaRPr lang="en-US"/>
        </a:p>
      </dgm:t>
    </dgm:pt>
    <dgm:pt modelId="{2C9BF161-75BF-47CB-BE9E-6AD1920968B9}" type="pres">
      <dgm:prSet presAssocID="{A2D393AB-3F91-4A0C-938E-D31DAD300C86}" presName="root" presStyleCnt="0">
        <dgm:presLayoutVars>
          <dgm:dir/>
          <dgm:resizeHandles val="exact"/>
        </dgm:presLayoutVars>
      </dgm:prSet>
      <dgm:spPr/>
    </dgm:pt>
    <dgm:pt modelId="{450E9624-F4EC-4392-941C-E92F632116D0}" type="pres">
      <dgm:prSet presAssocID="{0360D66E-3B54-4484-8376-9927F5FC76F3}" presName="compNode" presStyleCnt="0"/>
      <dgm:spPr/>
    </dgm:pt>
    <dgm:pt modelId="{2D83209F-1844-4ED7-89E6-07B6FC783A5C}" type="pres">
      <dgm:prSet presAssocID="{0360D66E-3B54-4484-8376-9927F5FC76F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354B86E-5165-4D91-A084-8C0268293E8B}" type="pres">
      <dgm:prSet presAssocID="{0360D66E-3B54-4484-8376-9927F5FC76F3}" presName="spaceRect" presStyleCnt="0"/>
      <dgm:spPr/>
    </dgm:pt>
    <dgm:pt modelId="{4B4177FA-C41E-47BC-AF92-8827056C0873}" type="pres">
      <dgm:prSet presAssocID="{0360D66E-3B54-4484-8376-9927F5FC76F3}" presName="textRect" presStyleLbl="revTx" presStyleIdx="0" presStyleCnt="4">
        <dgm:presLayoutVars>
          <dgm:chMax val="1"/>
          <dgm:chPref val="1"/>
        </dgm:presLayoutVars>
      </dgm:prSet>
      <dgm:spPr/>
    </dgm:pt>
    <dgm:pt modelId="{C7D1D1AF-71FC-4D23-A708-1C2EF607CAAA}" type="pres">
      <dgm:prSet presAssocID="{B0ECE1A6-C105-4A9F-96B2-E42C85E608FC}" presName="sibTrans" presStyleCnt="0"/>
      <dgm:spPr/>
    </dgm:pt>
    <dgm:pt modelId="{88CA236D-4851-4882-A24D-FB96FC0428AA}" type="pres">
      <dgm:prSet presAssocID="{9279EDE0-CECC-4923-B686-7D734D2BD7FC}" presName="compNode" presStyleCnt="0"/>
      <dgm:spPr/>
    </dgm:pt>
    <dgm:pt modelId="{72EA5D83-C796-4C97-9F10-59C13988C5A5}" type="pres">
      <dgm:prSet presAssocID="{9279EDE0-CECC-4923-B686-7D734D2BD7F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F2DA376-F86C-4186-A868-17734218FA45}" type="pres">
      <dgm:prSet presAssocID="{9279EDE0-CECC-4923-B686-7D734D2BD7FC}" presName="spaceRect" presStyleCnt="0"/>
      <dgm:spPr/>
    </dgm:pt>
    <dgm:pt modelId="{F4D35884-6DDD-4308-9C3D-7B354EE5F072}" type="pres">
      <dgm:prSet presAssocID="{9279EDE0-CECC-4923-B686-7D734D2BD7FC}" presName="textRect" presStyleLbl="revTx" presStyleIdx="1" presStyleCnt="4">
        <dgm:presLayoutVars>
          <dgm:chMax val="1"/>
          <dgm:chPref val="1"/>
        </dgm:presLayoutVars>
      </dgm:prSet>
      <dgm:spPr/>
    </dgm:pt>
    <dgm:pt modelId="{8BF9242E-EE85-4BD6-BDF1-4466333D87BF}" type="pres">
      <dgm:prSet presAssocID="{C9AE366A-D143-46DA-87D1-EB72D5D4A19E}" presName="sibTrans" presStyleCnt="0"/>
      <dgm:spPr/>
    </dgm:pt>
    <dgm:pt modelId="{14265BCF-0B70-474F-8CD8-4263B5F4237E}" type="pres">
      <dgm:prSet presAssocID="{8647D747-162D-491F-BB5B-22534AA20FDA}" presName="compNode" presStyleCnt="0"/>
      <dgm:spPr/>
    </dgm:pt>
    <dgm:pt modelId="{E3971723-09FE-4157-BC5F-1AD0FDE11D4C}" type="pres">
      <dgm:prSet presAssocID="{8647D747-162D-491F-BB5B-22534AA20F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AE33E75-5E10-44F4-93A3-258C24215CB3}" type="pres">
      <dgm:prSet presAssocID="{8647D747-162D-491F-BB5B-22534AA20FDA}" presName="spaceRect" presStyleCnt="0"/>
      <dgm:spPr/>
    </dgm:pt>
    <dgm:pt modelId="{BD586BAA-DE9C-421D-B263-9258603D27C7}" type="pres">
      <dgm:prSet presAssocID="{8647D747-162D-491F-BB5B-22534AA20FDA}" presName="textRect" presStyleLbl="revTx" presStyleIdx="2" presStyleCnt="4">
        <dgm:presLayoutVars>
          <dgm:chMax val="1"/>
          <dgm:chPref val="1"/>
        </dgm:presLayoutVars>
      </dgm:prSet>
      <dgm:spPr/>
    </dgm:pt>
    <dgm:pt modelId="{79DFE62D-29E6-4018-94B4-B615945BDD32}" type="pres">
      <dgm:prSet presAssocID="{70FEB099-58A2-40AB-A3DD-399ADA641996}" presName="sibTrans" presStyleCnt="0"/>
      <dgm:spPr/>
    </dgm:pt>
    <dgm:pt modelId="{0AA0B977-C619-405B-AC5E-2A2E358E6ABA}" type="pres">
      <dgm:prSet presAssocID="{1B3FA600-BBBD-4615-B9D7-4BBF5847D143}" presName="compNode" presStyleCnt="0"/>
      <dgm:spPr/>
    </dgm:pt>
    <dgm:pt modelId="{4B232551-238E-4D1A-9242-A0EDBF0111CB}" type="pres">
      <dgm:prSet presAssocID="{1B3FA600-BBBD-4615-B9D7-4BBF5847D14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A5B3836-405C-4AD1-98F2-42C527AE0F83}" type="pres">
      <dgm:prSet presAssocID="{1B3FA600-BBBD-4615-B9D7-4BBF5847D143}" presName="spaceRect" presStyleCnt="0"/>
      <dgm:spPr/>
    </dgm:pt>
    <dgm:pt modelId="{300B0101-3C16-469D-B8AF-88404B4049FD}" type="pres">
      <dgm:prSet presAssocID="{1B3FA600-BBBD-4615-B9D7-4BBF5847D14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8EFB313-15FB-49DB-9D43-092E33E47AE2}" type="presOf" srcId="{0360D66E-3B54-4484-8376-9927F5FC76F3}" destId="{4B4177FA-C41E-47BC-AF92-8827056C0873}" srcOrd="0" destOrd="0" presId="urn:microsoft.com/office/officeart/2018/2/layout/IconLabelList"/>
    <dgm:cxn modelId="{A8E52564-7C09-441E-8FB5-E6C49881D382}" type="presOf" srcId="{1B3FA600-BBBD-4615-B9D7-4BBF5847D143}" destId="{300B0101-3C16-469D-B8AF-88404B4049FD}" srcOrd="0" destOrd="0" presId="urn:microsoft.com/office/officeart/2018/2/layout/IconLabelList"/>
    <dgm:cxn modelId="{027E684A-C67C-4C02-9FB0-938F7B559189}" srcId="{A2D393AB-3F91-4A0C-938E-D31DAD300C86}" destId="{0360D66E-3B54-4484-8376-9927F5FC76F3}" srcOrd="0" destOrd="0" parTransId="{51E0C11E-D604-4CC4-ABA3-746B771A958D}" sibTransId="{B0ECE1A6-C105-4A9F-96B2-E42C85E608FC}"/>
    <dgm:cxn modelId="{D2501D9A-75D9-4E11-8531-33F2833F60D0}" srcId="{A2D393AB-3F91-4A0C-938E-D31DAD300C86}" destId="{1B3FA600-BBBD-4615-B9D7-4BBF5847D143}" srcOrd="3" destOrd="0" parTransId="{7A548990-CBDF-4B1B-87E0-9D7FAF146DEA}" sibTransId="{3E76D9F2-5A85-41D5-9073-CD93673A0DD3}"/>
    <dgm:cxn modelId="{1895C1A2-23DB-4C21-9377-C7496C5DEA13}" type="presOf" srcId="{9279EDE0-CECC-4923-B686-7D734D2BD7FC}" destId="{F4D35884-6DDD-4308-9C3D-7B354EE5F072}" srcOrd="0" destOrd="0" presId="urn:microsoft.com/office/officeart/2018/2/layout/IconLabelList"/>
    <dgm:cxn modelId="{4833ACA6-0B19-4DD7-AF69-88336F1B3C44}" type="presOf" srcId="{8647D747-162D-491F-BB5B-22534AA20FDA}" destId="{BD586BAA-DE9C-421D-B263-9258603D27C7}" srcOrd="0" destOrd="0" presId="urn:microsoft.com/office/officeart/2018/2/layout/IconLabelList"/>
    <dgm:cxn modelId="{444711AB-2DBB-4177-ADD8-26209A957EBD}" srcId="{A2D393AB-3F91-4A0C-938E-D31DAD300C86}" destId="{8647D747-162D-491F-BB5B-22534AA20FDA}" srcOrd="2" destOrd="0" parTransId="{4B892837-4282-4B2B-B156-7F1AAA930DAD}" sibTransId="{70FEB099-58A2-40AB-A3DD-399ADA641996}"/>
    <dgm:cxn modelId="{73BD6FD1-4AB2-42B7-A47A-F25976CC3FDC}" type="presOf" srcId="{A2D393AB-3F91-4A0C-938E-D31DAD300C86}" destId="{2C9BF161-75BF-47CB-BE9E-6AD1920968B9}" srcOrd="0" destOrd="0" presId="urn:microsoft.com/office/officeart/2018/2/layout/IconLabelList"/>
    <dgm:cxn modelId="{33F2B7E4-D4EB-49BD-881D-CCB86FD400B8}" srcId="{A2D393AB-3F91-4A0C-938E-D31DAD300C86}" destId="{9279EDE0-CECC-4923-B686-7D734D2BD7FC}" srcOrd="1" destOrd="0" parTransId="{EAA6933F-0C9E-451D-B3D3-E05C787B194F}" sibTransId="{C9AE366A-D143-46DA-87D1-EB72D5D4A19E}"/>
    <dgm:cxn modelId="{E63DC97A-FCB5-4B05-8CF0-1002E8D83833}" type="presParOf" srcId="{2C9BF161-75BF-47CB-BE9E-6AD1920968B9}" destId="{450E9624-F4EC-4392-941C-E92F632116D0}" srcOrd="0" destOrd="0" presId="urn:microsoft.com/office/officeart/2018/2/layout/IconLabelList"/>
    <dgm:cxn modelId="{42AEEF17-EFFD-4A1D-B4C0-4F8D0F764210}" type="presParOf" srcId="{450E9624-F4EC-4392-941C-E92F632116D0}" destId="{2D83209F-1844-4ED7-89E6-07B6FC783A5C}" srcOrd="0" destOrd="0" presId="urn:microsoft.com/office/officeart/2018/2/layout/IconLabelList"/>
    <dgm:cxn modelId="{64765D46-5038-406D-A789-643F1429823B}" type="presParOf" srcId="{450E9624-F4EC-4392-941C-E92F632116D0}" destId="{5354B86E-5165-4D91-A084-8C0268293E8B}" srcOrd="1" destOrd="0" presId="urn:microsoft.com/office/officeart/2018/2/layout/IconLabelList"/>
    <dgm:cxn modelId="{6B339BB3-DEFF-4E8F-8022-D42F9437E74D}" type="presParOf" srcId="{450E9624-F4EC-4392-941C-E92F632116D0}" destId="{4B4177FA-C41E-47BC-AF92-8827056C0873}" srcOrd="2" destOrd="0" presId="urn:microsoft.com/office/officeart/2018/2/layout/IconLabelList"/>
    <dgm:cxn modelId="{F43E5373-B806-4C62-8354-889698D9298F}" type="presParOf" srcId="{2C9BF161-75BF-47CB-BE9E-6AD1920968B9}" destId="{C7D1D1AF-71FC-4D23-A708-1C2EF607CAAA}" srcOrd="1" destOrd="0" presId="urn:microsoft.com/office/officeart/2018/2/layout/IconLabelList"/>
    <dgm:cxn modelId="{B24370D8-0D2C-4725-8259-6C2EAD8418F7}" type="presParOf" srcId="{2C9BF161-75BF-47CB-BE9E-6AD1920968B9}" destId="{88CA236D-4851-4882-A24D-FB96FC0428AA}" srcOrd="2" destOrd="0" presId="urn:microsoft.com/office/officeart/2018/2/layout/IconLabelList"/>
    <dgm:cxn modelId="{F7BD8358-DAEC-459E-80A6-3E650F7D0AF1}" type="presParOf" srcId="{88CA236D-4851-4882-A24D-FB96FC0428AA}" destId="{72EA5D83-C796-4C97-9F10-59C13988C5A5}" srcOrd="0" destOrd="0" presId="urn:microsoft.com/office/officeart/2018/2/layout/IconLabelList"/>
    <dgm:cxn modelId="{E6E6B828-E27C-46F1-97E2-CE8B2EE900CE}" type="presParOf" srcId="{88CA236D-4851-4882-A24D-FB96FC0428AA}" destId="{5F2DA376-F86C-4186-A868-17734218FA45}" srcOrd="1" destOrd="0" presId="urn:microsoft.com/office/officeart/2018/2/layout/IconLabelList"/>
    <dgm:cxn modelId="{04375713-AA60-4E90-B2E9-B7EA8623F2EF}" type="presParOf" srcId="{88CA236D-4851-4882-A24D-FB96FC0428AA}" destId="{F4D35884-6DDD-4308-9C3D-7B354EE5F072}" srcOrd="2" destOrd="0" presId="urn:microsoft.com/office/officeart/2018/2/layout/IconLabelList"/>
    <dgm:cxn modelId="{6B14495A-7E03-421F-A78E-E793602BBBC1}" type="presParOf" srcId="{2C9BF161-75BF-47CB-BE9E-6AD1920968B9}" destId="{8BF9242E-EE85-4BD6-BDF1-4466333D87BF}" srcOrd="3" destOrd="0" presId="urn:microsoft.com/office/officeart/2018/2/layout/IconLabelList"/>
    <dgm:cxn modelId="{1FC55848-81C9-4992-9EA4-DC12ACF80D3A}" type="presParOf" srcId="{2C9BF161-75BF-47CB-BE9E-6AD1920968B9}" destId="{14265BCF-0B70-474F-8CD8-4263B5F4237E}" srcOrd="4" destOrd="0" presId="urn:microsoft.com/office/officeart/2018/2/layout/IconLabelList"/>
    <dgm:cxn modelId="{B67869DC-3044-4059-8B15-7287DF1CD1C3}" type="presParOf" srcId="{14265BCF-0B70-474F-8CD8-4263B5F4237E}" destId="{E3971723-09FE-4157-BC5F-1AD0FDE11D4C}" srcOrd="0" destOrd="0" presId="urn:microsoft.com/office/officeart/2018/2/layout/IconLabelList"/>
    <dgm:cxn modelId="{4084C44E-6F85-4FEC-868F-1A4C90F33A4F}" type="presParOf" srcId="{14265BCF-0B70-474F-8CD8-4263B5F4237E}" destId="{0AE33E75-5E10-44F4-93A3-258C24215CB3}" srcOrd="1" destOrd="0" presId="urn:microsoft.com/office/officeart/2018/2/layout/IconLabelList"/>
    <dgm:cxn modelId="{B6956105-76F1-43C9-AE4C-F5C0AEE2F046}" type="presParOf" srcId="{14265BCF-0B70-474F-8CD8-4263B5F4237E}" destId="{BD586BAA-DE9C-421D-B263-9258603D27C7}" srcOrd="2" destOrd="0" presId="urn:microsoft.com/office/officeart/2018/2/layout/IconLabelList"/>
    <dgm:cxn modelId="{98D5F1C2-D68F-4A58-BCF8-C999FF84E08C}" type="presParOf" srcId="{2C9BF161-75BF-47CB-BE9E-6AD1920968B9}" destId="{79DFE62D-29E6-4018-94B4-B615945BDD32}" srcOrd="5" destOrd="0" presId="urn:microsoft.com/office/officeart/2018/2/layout/IconLabelList"/>
    <dgm:cxn modelId="{63F8532C-1D9F-47A8-BCC9-BD060623BBC9}" type="presParOf" srcId="{2C9BF161-75BF-47CB-BE9E-6AD1920968B9}" destId="{0AA0B977-C619-405B-AC5E-2A2E358E6ABA}" srcOrd="6" destOrd="0" presId="urn:microsoft.com/office/officeart/2018/2/layout/IconLabelList"/>
    <dgm:cxn modelId="{FA8FAA38-ABFA-45C7-8E2B-645E6E19B56D}" type="presParOf" srcId="{0AA0B977-C619-405B-AC5E-2A2E358E6ABA}" destId="{4B232551-238E-4D1A-9242-A0EDBF0111CB}" srcOrd="0" destOrd="0" presId="urn:microsoft.com/office/officeart/2018/2/layout/IconLabelList"/>
    <dgm:cxn modelId="{6E12C8E3-B9B7-4E4C-92B4-E81FA85E30C7}" type="presParOf" srcId="{0AA0B977-C619-405B-AC5E-2A2E358E6ABA}" destId="{9A5B3836-405C-4AD1-98F2-42C527AE0F83}" srcOrd="1" destOrd="0" presId="urn:microsoft.com/office/officeart/2018/2/layout/IconLabelList"/>
    <dgm:cxn modelId="{2C668E47-E68F-4FF7-8045-2A645BB806AD}" type="presParOf" srcId="{0AA0B977-C619-405B-AC5E-2A2E358E6ABA}" destId="{300B0101-3C16-469D-B8AF-88404B4049F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D9A557-8FD9-488B-9F00-0F943C3C3232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EC7FF3C-9244-469E-BE3C-4B031E27A48D}">
      <dgm:prSet/>
      <dgm:spPr/>
      <dgm:t>
        <a:bodyPr/>
        <a:lstStyle/>
        <a:p>
          <a:r>
            <a:rPr lang="en-US"/>
            <a:t>Web search </a:t>
          </a:r>
        </a:p>
      </dgm:t>
    </dgm:pt>
    <dgm:pt modelId="{98A46AEF-2BE2-46E6-91FC-C847DE79B910}" type="parTrans" cxnId="{E6DD3BA4-F585-4929-B75E-AB1FD1CBD96B}">
      <dgm:prSet/>
      <dgm:spPr/>
      <dgm:t>
        <a:bodyPr/>
        <a:lstStyle/>
        <a:p>
          <a:endParaRPr lang="en-US"/>
        </a:p>
      </dgm:t>
    </dgm:pt>
    <dgm:pt modelId="{9368E2F3-8F6A-4022-AE3C-9BA1EC2B5BF1}" type="sibTrans" cxnId="{E6DD3BA4-F585-4929-B75E-AB1FD1CBD96B}">
      <dgm:prSet/>
      <dgm:spPr/>
      <dgm:t>
        <a:bodyPr/>
        <a:lstStyle/>
        <a:p>
          <a:endParaRPr lang="en-US"/>
        </a:p>
      </dgm:t>
    </dgm:pt>
    <dgm:pt modelId="{5F5E0F4A-DD34-47BA-A45F-D09B4D380637}">
      <dgm:prSet/>
      <dgm:spPr/>
      <dgm:t>
        <a:bodyPr/>
        <a:lstStyle/>
        <a:p>
          <a:r>
            <a:rPr lang="en-US"/>
            <a:t>Computational biology</a:t>
          </a:r>
        </a:p>
      </dgm:t>
    </dgm:pt>
    <dgm:pt modelId="{54AD4D41-7C49-432D-A23B-3EC282F71926}" type="parTrans" cxnId="{86B026C3-4BEC-41F4-9FE8-1D8042CE54C6}">
      <dgm:prSet/>
      <dgm:spPr/>
      <dgm:t>
        <a:bodyPr/>
        <a:lstStyle/>
        <a:p>
          <a:endParaRPr lang="en-US"/>
        </a:p>
      </dgm:t>
    </dgm:pt>
    <dgm:pt modelId="{C780961E-51F5-4AEB-B985-0579BA89D61A}" type="sibTrans" cxnId="{86B026C3-4BEC-41F4-9FE8-1D8042CE54C6}">
      <dgm:prSet/>
      <dgm:spPr/>
      <dgm:t>
        <a:bodyPr/>
        <a:lstStyle/>
        <a:p>
          <a:endParaRPr lang="en-US"/>
        </a:p>
      </dgm:t>
    </dgm:pt>
    <dgm:pt modelId="{FA9F4414-CE05-4D77-8357-C0D092617828}">
      <dgm:prSet/>
      <dgm:spPr/>
      <dgm:t>
        <a:bodyPr/>
        <a:lstStyle/>
        <a:p>
          <a:r>
            <a:rPr lang="en-US"/>
            <a:t>Object Detection</a:t>
          </a:r>
        </a:p>
      </dgm:t>
    </dgm:pt>
    <dgm:pt modelId="{250EC8B5-D8A3-4654-BA85-343905F5329F}" type="parTrans" cxnId="{F638F1C4-190C-468F-B5EF-84518C44E5C1}">
      <dgm:prSet/>
      <dgm:spPr/>
      <dgm:t>
        <a:bodyPr/>
        <a:lstStyle/>
        <a:p>
          <a:endParaRPr lang="en-US"/>
        </a:p>
      </dgm:t>
    </dgm:pt>
    <dgm:pt modelId="{8A7EBE23-DE3C-45BA-91DB-6E2C73574CFD}" type="sibTrans" cxnId="{F638F1C4-190C-468F-B5EF-84518C44E5C1}">
      <dgm:prSet/>
      <dgm:spPr/>
      <dgm:t>
        <a:bodyPr/>
        <a:lstStyle/>
        <a:p>
          <a:endParaRPr lang="en-US"/>
        </a:p>
      </dgm:t>
    </dgm:pt>
    <dgm:pt modelId="{A4AE65F8-543B-4041-BA48-CBB23AAB0394}">
      <dgm:prSet/>
      <dgm:spPr/>
      <dgm:t>
        <a:bodyPr/>
        <a:lstStyle/>
        <a:p>
          <a:r>
            <a:rPr lang="en-US"/>
            <a:t>Finance</a:t>
          </a:r>
        </a:p>
      </dgm:t>
    </dgm:pt>
    <dgm:pt modelId="{0546484E-DD0E-4D49-950D-6BE0D57A5410}" type="parTrans" cxnId="{9AD26A31-017D-4591-AD0B-312291D5C330}">
      <dgm:prSet/>
      <dgm:spPr/>
      <dgm:t>
        <a:bodyPr/>
        <a:lstStyle/>
        <a:p>
          <a:endParaRPr lang="en-US"/>
        </a:p>
      </dgm:t>
    </dgm:pt>
    <dgm:pt modelId="{8AC53280-0736-4967-BDB1-20C8E15B04F3}" type="sibTrans" cxnId="{9AD26A31-017D-4591-AD0B-312291D5C330}">
      <dgm:prSet/>
      <dgm:spPr/>
      <dgm:t>
        <a:bodyPr/>
        <a:lstStyle/>
        <a:p>
          <a:endParaRPr lang="en-US"/>
        </a:p>
      </dgm:t>
    </dgm:pt>
    <dgm:pt modelId="{6A21F9C6-0A7F-4D8F-A924-10C9BE4B7C55}">
      <dgm:prSet/>
      <dgm:spPr/>
      <dgm:t>
        <a:bodyPr/>
        <a:lstStyle/>
        <a:p>
          <a:r>
            <a:rPr lang="en-US"/>
            <a:t>E-commerce</a:t>
          </a:r>
        </a:p>
      </dgm:t>
    </dgm:pt>
    <dgm:pt modelId="{1156C227-B020-488C-920F-4BCDCB930CBA}" type="parTrans" cxnId="{7516E6F1-0C60-4035-A17C-57CE70E35B4C}">
      <dgm:prSet/>
      <dgm:spPr/>
      <dgm:t>
        <a:bodyPr/>
        <a:lstStyle/>
        <a:p>
          <a:endParaRPr lang="en-US"/>
        </a:p>
      </dgm:t>
    </dgm:pt>
    <dgm:pt modelId="{E38C332B-155C-40B0-8D9D-562E522DA006}" type="sibTrans" cxnId="{7516E6F1-0C60-4035-A17C-57CE70E35B4C}">
      <dgm:prSet/>
      <dgm:spPr/>
      <dgm:t>
        <a:bodyPr/>
        <a:lstStyle/>
        <a:p>
          <a:endParaRPr lang="en-US"/>
        </a:p>
      </dgm:t>
    </dgm:pt>
    <dgm:pt modelId="{727B13F8-BB24-440C-A512-296F567E8276}">
      <dgm:prSet/>
      <dgm:spPr/>
      <dgm:t>
        <a:bodyPr/>
        <a:lstStyle/>
        <a:p>
          <a:r>
            <a:rPr lang="en-US"/>
            <a:t>Space exploration</a:t>
          </a:r>
        </a:p>
      </dgm:t>
    </dgm:pt>
    <dgm:pt modelId="{AE0C3B38-13FB-46A8-81E1-B4C1D97964F5}" type="parTrans" cxnId="{5AE0ABE4-50F8-4B5B-A251-E2CC468A8931}">
      <dgm:prSet/>
      <dgm:spPr/>
      <dgm:t>
        <a:bodyPr/>
        <a:lstStyle/>
        <a:p>
          <a:endParaRPr lang="en-US"/>
        </a:p>
      </dgm:t>
    </dgm:pt>
    <dgm:pt modelId="{FE816D40-0CA9-44A4-B2FC-575B18C3896F}" type="sibTrans" cxnId="{5AE0ABE4-50F8-4B5B-A251-E2CC468A8931}">
      <dgm:prSet/>
      <dgm:spPr/>
      <dgm:t>
        <a:bodyPr/>
        <a:lstStyle/>
        <a:p>
          <a:endParaRPr lang="en-US"/>
        </a:p>
      </dgm:t>
    </dgm:pt>
    <dgm:pt modelId="{7EBC4649-D4D9-4AF8-AE18-199C16E980B6}">
      <dgm:prSet/>
      <dgm:spPr/>
      <dgm:t>
        <a:bodyPr/>
        <a:lstStyle/>
        <a:p>
          <a:r>
            <a:rPr lang="en-US"/>
            <a:t>Robotics</a:t>
          </a:r>
        </a:p>
      </dgm:t>
    </dgm:pt>
    <dgm:pt modelId="{30158916-EA00-4C70-8A09-A0DA6DDBF53F}" type="parTrans" cxnId="{6E43B1B1-C7C2-41CA-99CE-D8B27CBC9EF4}">
      <dgm:prSet/>
      <dgm:spPr/>
      <dgm:t>
        <a:bodyPr/>
        <a:lstStyle/>
        <a:p>
          <a:endParaRPr lang="en-US"/>
        </a:p>
      </dgm:t>
    </dgm:pt>
    <dgm:pt modelId="{023D31E0-C80E-4A82-A4A2-134CE73B3490}" type="sibTrans" cxnId="{6E43B1B1-C7C2-41CA-99CE-D8B27CBC9EF4}">
      <dgm:prSet/>
      <dgm:spPr/>
      <dgm:t>
        <a:bodyPr/>
        <a:lstStyle/>
        <a:p>
          <a:endParaRPr lang="en-US"/>
        </a:p>
      </dgm:t>
    </dgm:pt>
    <dgm:pt modelId="{EE97AF55-05CF-4FEC-A8F8-F17F1D933E71}">
      <dgm:prSet/>
      <dgm:spPr/>
      <dgm:t>
        <a:bodyPr/>
        <a:lstStyle/>
        <a:p>
          <a:r>
            <a:rPr lang="en-US"/>
            <a:t>Information extraction</a:t>
          </a:r>
        </a:p>
      </dgm:t>
    </dgm:pt>
    <dgm:pt modelId="{6C297E2C-10B0-4988-97FF-1E3EEBC541BF}" type="parTrans" cxnId="{0248CFE4-4B24-4CBF-BCC7-6D9301FA31FC}">
      <dgm:prSet/>
      <dgm:spPr/>
      <dgm:t>
        <a:bodyPr/>
        <a:lstStyle/>
        <a:p>
          <a:endParaRPr lang="en-US"/>
        </a:p>
      </dgm:t>
    </dgm:pt>
    <dgm:pt modelId="{9EFF6421-A484-43DB-BCB0-3036CE0A1C03}" type="sibTrans" cxnId="{0248CFE4-4B24-4CBF-BCC7-6D9301FA31FC}">
      <dgm:prSet/>
      <dgm:spPr/>
      <dgm:t>
        <a:bodyPr/>
        <a:lstStyle/>
        <a:p>
          <a:endParaRPr lang="en-US"/>
        </a:p>
      </dgm:t>
    </dgm:pt>
    <dgm:pt modelId="{94D090AF-9C78-44B7-BCD7-1CB49CA147FD}">
      <dgm:prSet/>
      <dgm:spPr/>
      <dgm:t>
        <a:bodyPr/>
        <a:lstStyle/>
        <a:p>
          <a:r>
            <a:rPr lang="en-US"/>
            <a:t>Social networks</a:t>
          </a:r>
        </a:p>
      </dgm:t>
    </dgm:pt>
    <dgm:pt modelId="{3A9D0C0E-62E5-49EC-8A88-577502FF3464}" type="parTrans" cxnId="{169BCCE3-1826-4E4A-8E1D-7F8926D2AF7A}">
      <dgm:prSet/>
      <dgm:spPr/>
      <dgm:t>
        <a:bodyPr/>
        <a:lstStyle/>
        <a:p>
          <a:endParaRPr lang="en-US"/>
        </a:p>
      </dgm:t>
    </dgm:pt>
    <dgm:pt modelId="{3E02DBC3-1F92-4457-A3DE-E725E7F3B5FE}" type="sibTrans" cxnId="{169BCCE3-1826-4E4A-8E1D-7F8926D2AF7A}">
      <dgm:prSet/>
      <dgm:spPr/>
      <dgm:t>
        <a:bodyPr/>
        <a:lstStyle/>
        <a:p>
          <a:endParaRPr lang="en-US"/>
        </a:p>
      </dgm:t>
    </dgm:pt>
    <dgm:pt modelId="{8DA5D9D1-CC85-42E3-864D-C6F1A5A38439}">
      <dgm:prSet/>
      <dgm:spPr/>
      <dgm:t>
        <a:bodyPr/>
        <a:lstStyle/>
        <a:p>
          <a:r>
            <a:rPr lang="en-US"/>
            <a:t>Debugging</a:t>
          </a:r>
        </a:p>
      </dgm:t>
    </dgm:pt>
    <dgm:pt modelId="{AC2B9E77-2A73-4725-AA81-A14C6D8417C5}" type="parTrans" cxnId="{95E1E035-248E-432F-BAE4-791CAD6AD91A}">
      <dgm:prSet/>
      <dgm:spPr/>
      <dgm:t>
        <a:bodyPr/>
        <a:lstStyle/>
        <a:p>
          <a:endParaRPr lang="en-US"/>
        </a:p>
      </dgm:t>
    </dgm:pt>
    <dgm:pt modelId="{C2958A28-44E7-48F3-BA30-D1561C602695}" type="sibTrans" cxnId="{95E1E035-248E-432F-BAE4-791CAD6AD91A}">
      <dgm:prSet/>
      <dgm:spPr/>
      <dgm:t>
        <a:bodyPr/>
        <a:lstStyle/>
        <a:p>
          <a:endParaRPr lang="en-US"/>
        </a:p>
      </dgm:t>
    </dgm:pt>
    <dgm:pt modelId="{A483E1AC-FD45-4CD8-9667-573963759FB9}">
      <dgm:prSet/>
      <dgm:spPr/>
      <dgm:t>
        <a:bodyPr/>
        <a:lstStyle/>
        <a:p>
          <a:r>
            <a:rPr lang="en-US"/>
            <a:t>[Your favorite area]</a:t>
          </a:r>
        </a:p>
      </dgm:t>
    </dgm:pt>
    <dgm:pt modelId="{F18E85BD-347D-4075-9C4E-7CE26C0BC99B}" type="parTrans" cxnId="{925AC409-3206-418C-827F-90D72229C872}">
      <dgm:prSet/>
      <dgm:spPr/>
      <dgm:t>
        <a:bodyPr/>
        <a:lstStyle/>
        <a:p>
          <a:endParaRPr lang="en-US"/>
        </a:p>
      </dgm:t>
    </dgm:pt>
    <dgm:pt modelId="{5E69549C-E98D-4E7F-A6A0-22704BD7A3E6}" type="sibTrans" cxnId="{925AC409-3206-418C-827F-90D72229C872}">
      <dgm:prSet/>
      <dgm:spPr/>
      <dgm:t>
        <a:bodyPr/>
        <a:lstStyle/>
        <a:p>
          <a:endParaRPr lang="en-US"/>
        </a:p>
      </dgm:t>
    </dgm:pt>
    <dgm:pt modelId="{D7763B71-3FFB-499E-A9B9-1D4800366878}" type="pres">
      <dgm:prSet presAssocID="{92D9A557-8FD9-488B-9F00-0F943C3C3232}" presName="linear" presStyleCnt="0">
        <dgm:presLayoutVars>
          <dgm:animLvl val="lvl"/>
          <dgm:resizeHandles val="exact"/>
        </dgm:presLayoutVars>
      </dgm:prSet>
      <dgm:spPr/>
    </dgm:pt>
    <dgm:pt modelId="{4E668834-C762-46C9-B5BB-FEECA09F1E26}" type="pres">
      <dgm:prSet presAssocID="{5EC7FF3C-9244-469E-BE3C-4B031E27A48D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CFFA4A43-569F-4C03-BE76-FA2A7B06CEF7}" type="pres">
      <dgm:prSet presAssocID="{9368E2F3-8F6A-4022-AE3C-9BA1EC2B5BF1}" presName="spacer" presStyleCnt="0"/>
      <dgm:spPr/>
    </dgm:pt>
    <dgm:pt modelId="{6E1CFE13-A487-42B8-98AC-137B4928F9E6}" type="pres">
      <dgm:prSet presAssocID="{5F5E0F4A-DD34-47BA-A45F-D09B4D380637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F503A23E-FDDB-4D9B-BD9D-A816981A958E}" type="pres">
      <dgm:prSet presAssocID="{C780961E-51F5-4AEB-B985-0579BA89D61A}" presName="spacer" presStyleCnt="0"/>
      <dgm:spPr/>
    </dgm:pt>
    <dgm:pt modelId="{45828162-3BF1-416F-8E35-81316D0261FC}" type="pres">
      <dgm:prSet presAssocID="{FA9F4414-CE05-4D77-8357-C0D092617828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7CAE81E3-68C5-4F7D-8B83-051083F41FF7}" type="pres">
      <dgm:prSet presAssocID="{8A7EBE23-DE3C-45BA-91DB-6E2C73574CFD}" presName="spacer" presStyleCnt="0"/>
      <dgm:spPr/>
    </dgm:pt>
    <dgm:pt modelId="{BF8E0BB8-9BAF-4430-9CD2-188816A6863B}" type="pres">
      <dgm:prSet presAssocID="{A4AE65F8-543B-4041-BA48-CBB23AAB0394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B069B87A-3033-40C6-B543-BEA2858A568E}" type="pres">
      <dgm:prSet presAssocID="{8AC53280-0736-4967-BDB1-20C8E15B04F3}" presName="spacer" presStyleCnt="0"/>
      <dgm:spPr/>
    </dgm:pt>
    <dgm:pt modelId="{C78A1B30-1006-4AE7-A546-AAFF733D4EA5}" type="pres">
      <dgm:prSet presAssocID="{6A21F9C6-0A7F-4D8F-A924-10C9BE4B7C55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848CCCE4-1B94-4C4E-982D-DAFCD116140E}" type="pres">
      <dgm:prSet presAssocID="{E38C332B-155C-40B0-8D9D-562E522DA006}" presName="spacer" presStyleCnt="0"/>
      <dgm:spPr/>
    </dgm:pt>
    <dgm:pt modelId="{A692880E-BCEC-47DC-8566-E8D819C31048}" type="pres">
      <dgm:prSet presAssocID="{727B13F8-BB24-440C-A512-296F567E8276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66089728-DC29-4EB6-85C8-5D4E3E2AF41C}" type="pres">
      <dgm:prSet presAssocID="{FE816D40-0CA9-44A4-B2FC-575B18C3896F}" presName="spacer" presStyleCnt="0"/>
      <dgm:spPr/>
    </dgm:pt>
    <dgm:pt modelId="{50C4C6F4-8588-458D-95C0-35B62B3EEEDF}" type="pres">
      <dgm:prSet presAssocID="{7EBC4649-D4D9-4AF8-AE18-199C16E980B6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EFE9FC84-15FD-49E8-9E04-9142D5375550}" type="pres">
      <dgm:prSet presAssocID="{023D31E0-C80E-4A82-A4A2-134CE73B3490}" presName="spacer" presStyleCnt="0"/>
      <dgm:spPr/>
    </dgm:pt>
    <dgm:pt modelId="{4ABC748A-91AB-412B-BA45-24F7FCA24CA1}" type="pres">
      <dgm:prSet presAssocID="{EE97AF55-05CF-4FEC-A8F8-F17F1D933E71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7A04B0E1-927F-49CE-B767-74725818A806}" type="pres">
      <dgm:prSet presAssocID="{9EFF6421-A484-43DB-BCB0-3036CE0A1C03}" presName="spacer" presStyleCnt="0"/>
      <dgm:spPr/>
    </dgm:pt>
    <dgm:pt modelId="{237DD70B-E4B3-4228-99D4-424750ACEB82}" type="pres">
      <dgm:prSet presAssocID="{94D090AF-9C78-44B7-BCD7-1CB49CA147FD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F3CB2185-678B-425A-8E73-FBDCAA7F98FD}" type="pres">
      <dgm:prSet presAssocID="{3E02DBC3-1F92-4457-A3DE-E725E7F3B5FE}" presName="spacer" presStyleCnt="0"/>
      <dgm:spPr/>
    </dgm:pt>
    <dgm:pt modelId="{5FADF54F-511A-4E7B-93CD-2E7B4FDB9EE9}" type="pres">
      <dgm:prSet presAssocID="{8DA5D9D1-CC85-42E3-864D-C6F1A5A38439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88E34720-4010-4C26-8A6E-0077D17CF5C3}" type="pres">
      <dgm:prSet presAssocID="{C2958A28-44E7-48F3-BA30-D1561C602695}" presName="spacer" presStyleCnt="0"/>
      <dgm:spPr/>
    </dgm:pt>
    <dgm:pt modelId="{53AAFAF9-0C8A-4253-96B9-FCA14CA3DFE8}" type="pres">
      <dgm:prSet presAssocID="{A483E1AC-FD45-4CD8-9667-573963759FB9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7777A701-5DF3-42E6-88EF-A692DD005A9F}" type="presOf" srcId="{5EC7FF3C-9244-469E-BE3C-4B031E27A48D}" destId="{4E668834-C762-46C9-B5BB-FEECA09F1E26}" srcOrd="0" destOrd="0" presId="urn:microsoft.com/office/officeart/2005/8/layout/vList2"/>
    <dgm:cxn modelId="{925AC409-3206-418C-827F-90D72229C872}" srcId="{92D9A557-8FD9-488B-9F00-0F943C3C3232}" destId="{A483E1AC-FD45-4CD8-9667-573963759FB9}" srcOrd="10" destOrd="0" parTransId="{F18E85BD-347D-4075-9C4E-7CE26C0BC99B}" sibTransId="{5E69549C-E98D-4E7F-A6A0-22704BD7A3E6}"/>
    <dgm:cxn modelId="{4251B519-2154-4449-B16E-236A238F2A46}" type="presOf" srcId="{727B13F8-BB24-440C-A512-296F567E8276}" destId="{A692880E-BCEC-47DC-8566-E8D819C31048}" srcOrd="0" destOrd="0" presId="urn:microsoft.com/office/officeart/2005/8/layout/vList2"/>
    <dgm:cxn modelId="{9AD26A31-017D-4591-AD0B-312291D5C330}" srcId="{92D9A557-8FD9-488B-9F00-0F943C3C3232}" destId="{A4AE65F8-543B-4041-BA48-CBB23AAB0394}" srcOrd="3" destOrd="0" parTransId="{0546484E-DD0E-4D49-950D-6BE0D57A5410}" sibTransId="{8AC53280-0736-4967-BDB1-20C8E15B04F3}"/>
    <dgm:cxn modelId="{A26BCA33-D698-429F-BD75-0CF231C8E065}" type="presOf" srcId="{94D090AF-9C78-44B7-BCD7-1CB49CA147FD}" destId="{237DD70B-E4B3-4228-99D4-424750ACEB82}" srcOrd="0" destOrd="0" presId="urn:microsoft.com/office/officeart/2005/8/layout/vList2"/>
    <dgm:cxn modelId="{95E1E035-248E-432F-BAE4-791CAD6AD91A}" srcId="{92D9A557-8FD9-488B-9F00-0F943C3C3232}" destId="{8DA5D9D1-CC85-42E3-864D-C6F1A5A38439}" srcOrd="9" destOrd="0" parTransId="{AC2B9E77-2A73-4725-AA81-A14C6D8417C5}" sibTransId="{C2958A28-44E7-48F3-BA30-D1561C602695}"/>
    <dgm:cxn modelId="{8D88C73F-50BE-4399-864D-3DE947F66201}" type="presOf" srcId="{EE97AF55-05CF-4FEC-A8F8-F17F1D933E71}" destId="{4ABC748A-91AB-412B-BA45-24F7FCA24CA1}" srcOrd="0" destOrd="0" presId="urn:microsoft.com/office/officeart/2005/8/layout/vList2"/>
    <dgm:cxn modelId="{96F9556E-3FFC-4C9B-B6BA-8A1466592536}" type="presOf" srcId="{5F5E0F4A-DD34-47BA-A45F-D09B4D380637}" destId="{6E1CFE13-A487-42B8-98AC-137B4928F9E6}" srcOrd="0" destOrd="0" presId="urn:microsoft.com/office/officeart/2005/8/layout/vList2"/>
    <dgm:cxn modelId="{23823184-967A-4EF3-A4D5-0FB75A824196}" type="presOf" srcId="{FA9F4414-CE05-4D77-8357-C0D092617828}" destId="{45828162-3BF1-416F-8E35-81316D0261FC}" srcOrd="0" destOrd="0" presId="urn:microsoft.com/office/officeart/2005/8/layout/vList2"/>
    <dgm:cxn modelId="{3EE6548A-BB39-400A-AC0C-471FA86ADF40}" type="presOf" srcId="{92D9A557-8FD9-488B-9F00-0F943C3C3232}" destId="{D7763B71-3FFB-499E-A9B9-1D4800366878}" srcOrd="0" destOrd="0" presId="urn:microsoft.com/office/officeart/2005/8/layout/vList2"/>
    <dgm:cxn modelId="{0303808E-F8A4-4F1D-BFA6-2640263CB4C1}" type="presOf" srcId="{A483E1AC-FD45-4CD8-9667-573963759FB9}" destId="{53AAFAF9-0C8A-4253-96B9-FCA14CA3DFE8}" srcOrd="0" destOrd="0" presId="urn:microsoft.com/office/officeart/2005/8/layout/vList2"/>
    <dgm:cxn modelId="{E6DD3BA4-F585-4929-B75E-AB1FD1CBD96B}" srcId="{92D9A557-8FD9-488B-9F00-0F943C3C3232}" destId="{5EC7FF3C-9244-469E-BE3C-4B031E27A48D}" srcOrd="0" destOrd="0" parTransId="{98A46AEF-2BE2-46E6-91FC-C847DE79B910}" sibTransId="{9368E2F3-8F6A-4022-AE3C-9BA1EC2B5BF1}"/>
    <dgm:cxn modelId="{D557E9AE-0C95-4CFF-B729-952FFCE617D8}" type="presOf" srcId="{7EBC4649-D4D9-4AF8-AE18-199C16E980B6}" destId="{50C4C6F4-8588-458D-95C0-35B62B3EEEDF}" srcOrd="0" destOrd="0" presId="urn:microsoft.com/office/officeart/2005/8/layout/vList2"/>
    <dgm:cxn modelId="{6E43B1B1-C7C2-41CA-99CE-D8B27CBC9EF4}" srcId="{92D9A557-8FD9-488B-9F00-0F943C3C3232}" destId="{7EBC4649-D4D9-4AF8-AE18-199C16E980B6}" srcOrd="6" destOrd="0" parTransId="{30158916-EA00-4C70-8A09-A0DA6DDBF53F}" sibTransId="{023D31E0-C80E-4A82-A4A2-134CE73B3490}"/>
    <dgm:cxn modelId="{F93B0EC1-6B6C-4D25-A889-572C41BDEC29}" type="presOf" srcId="{8DA5D9D1-CC85-42E3-864D-C6F1A5A38439}" destId="{5FADF54F-511A-4E7B-93CD-2E7B4FDB9EE9}" srcOrd="0" destOrd="0" presId="urn:microsoft.com/office/officeart/2005/8/layout/vList2"/>
    <dgm:cxn modelId="{86B026C3-4BEC-41F4-9FE8-1D8042CE54C6}" srcId="{92D9A557-8FD9-488B-9F00-0F943C3C3232}" destId="{5F5E0F4A-DD34-47BA-A45F-D09B4D380637}" srcOrd="1" destOrd="0" parTransId="{54AD4D41-7C49-432D-A23B-3EC282F71926}" sibTransId="{C780961E-51F5-4AEB-B985-0579BA89D61A}"/>
    <dgm:cxn modelId="{F638F1C4-190C-468F-B5EF-84518C44E5C1}" srcId="{92D9A557-8FD9-488B-9F00-0F943C3C3232}" destId="{FA9F4414-CE05-4D77-8357-C0D092617828}" srcOrd="2" destOrd="0" parTransId="{250EC8B5-D8A3-4654-BA85-343905F5329F}" sibTransId="{8A7EBE23-DE3C-45BA-91DB-6E2C73574CFD}"/>
    <dgm:cxn modelId="{4BC85CCF-838F-40E0-A8AB-7A2FA6FC84D3}" type="presOf" srcId="{A4AE65F8-543B-4041-BA48-CBB23AAB0394}" destId="{BF8E0BB8-9BAF-4430-9CD2-188816A6863B}" srcOrd="0" destOrd="0" presId="urn:microsoft.com/office/officeart/2005/8/layout/vList2"/>
    <dgm:cxn modelId="{101F95CF-1106-4AE6-BB6E-B109E514CD65}" type="presOf" srcId="{6A21F9C6-0A7F-4D8F-A924-10C9BE4B7C55}" destId="{C78A1B30-1006-4AE7-A546-AAFF733D4EA5}" srcOrd="0" destOrd="0" presId="urn:microsoft.com/office/officeart/2005/8/layout/vList2"/>
    <dgm:cxn modelId="{169BCCE3-1826-4E4A-8E1D-7F8926D2AF7A}" srcId="{92D9A557-8FD9-488B-9F00-0F943C3C3232}" destId="{94D090AF-9C78-44B7-BCD7-1CB49CA147FD}" srcOrd="8" destOrd="0" parTransId="{3A9D0C0E-62E5-49EC-8A88-577502FF3464}" sibTransId="{3E02DBC3-1F92-4457-A3DE-E725E7F3B5FE}"/>
    <dgm:cxn modelId="{5AE0ABE4-50F8-4B5B-A251-E2CC468A8931}" srcId="{92D9A557-8FD9-488B-9F00-0F943C3C3232}" destId="{727B13F8-BB24-440C-A512-296F567E8276}" srcOrd="5" destOrd="0" parTransId="{AE0C3B38-13FB-46A8-81E1-B4C1D97964F5}" sibTransId="{FE816D40-0CA9-44A4-B2FC-575B18C3896F}"/>
    <dgm:cxn modelId="{0248CFE4-4B24-4CBF-BCC7-6D9301FA31FC}" srcId="{92D9A557-8FD9-488B-9F00-0F943C3C3232}" destId="{EE97AF55-05CF-4FEC-A8F8-F17F1D933E71}" srcOrd="7" destOrd="0" parTransId="{6C297E2C-10B0-4988-97FF-1E3EEBC541BF}" sibTransId="{9EFF6421-A484-43DB-BCB0-3036CE0A1C03}"/>
    <dgm:cxn modelId="{7516E6F1-0C60-4035-A17C-57CE70E35B4C}" srcId="{92D9A557-8FD9-488B-9F00-0F943C3C3232}" destId="{6A21F9C6-0A7F-4D8F-A924-10C9BE4B7C55}" srcOrd="4" destOrd="0" parTransId="{1156C227-B020-488C-920F-4BCDCB930CBA}" sibTransId="{E38C332B-155C-40B0-8D9D-562E522DA006}"/>
    <dgm:cxn modelId="{6AD8667B-D8FB-4BEC-92B3-B88480AC0F46}" type="presParOf" srcId="{D7763B71-3FFB-499E-A9B9-1D4800366878}" destId="{4E668834-C762-46C9-B5BB-FEECA09F1E26}" srcOrd="0" destOrd="0" presId="urn:microsoft.com/office/officeart/2005/8/layout/vList2"/>
    <dgm:cxn modelId="{CA42FD08-B01B-48B4-9C3E-B31AD47BD06E}" type="presParOf" srcId="{D7763B71-3FFB-499E-A9B9-1D4800366878}" destId="{CFFA4A43-569F-4C03-BE76-FA2A7B06CEF7}" srcOrd="1" destOrd="0" presId="urn:microsoft.com/office/officeart/2005/8/layout/vList2"/>
    <dgm:cxn modelId="{FBFFD0F3-8D85-406F-8489-E9B193B99D20}" type="presParOf" srcId="{D7763B71-3FFB-499E-A9B9-1D4800366878}" destId="{6E1CFE13-A487-42B8-98AC-137B4928F9E6}" srcOrd="2" destOrd="0" presId="urn:microsoft.com/office/officeart/2005/8/layout/vList2"/>
    <dgm:cxn modelId="{9ADA631B-39B1-4DCD-BDB1-2FA316E8AA0B}" type="presParOf" srcId="{D7763B71-3FFB-499E-A9B9-1D4800366878}" destId="{F503A23E-FDDB-4D9B-BD9D-A816981A958E}" srcOrd="3" destOrd="0" presId="urn:microsoft.com/office/officeart/2005/8/layout/vList2"/>
    <dgm:cxn modelId="{65C25ABF-CE91-47C2-ADA4-30230216FCF0}" type="presParOf" srcId="{D7763B71-3FFB-499E-A9B9-1D4800366878}" destId="{45828162-3BF1-416F-8E35-81316D0261FC}" srcOrd="4" destOrd="0" presId="urn:microsoft.com/office/officeart/2005/8/layout/vList2"/>
    <dgm:cxn modelId="{9C934DFB-6D73-43E7-BE72-5EDBCB9A9BEC}" type="presParOf" srcId="{D7763B71-3FFB-499E-A9B9-1D4800366878}" destId="{7CAE81E3-68C5-4F7D-8B83-051083F41FF7}" srcOrd="5" destOrd="0" presId="urn:microsoft.com/office/officeart/2005/8/layout/vList2"/>
    <dgm:cxn modelId="{4C97E004-78DC-42E1-A73E-D87EDB0FB30C}" type="presParOf" srcId="{D7763B71-3FFB-499E-A9B9-1D4800366878}" destId="{BF8E0BB8-9BAF-4430-9CD2-188816A6863B}" srcOrd="6" destOrd="0" presId="urn:microsoft.com/office/officeart/2005/8/layout/vList2"/>
    <dgm:cxn modelId="{35E034B9-E766-423A-9174-D10321271DAF}" type="presParOf" srcId="{D7763B71-3FFB-499E-A9B9-1D4800366878}" destId="{B069B87A-3033-40C6-B543-BEA2858A568E}" srcOrd="7" destOrd="0" presId="urn:microsoft.com/office/officeart/2005/8/layout/vList2"/>
    <dgm:cxn modelId="{F451CC17-DFC3-4420-9F4D-D4251AAFD9AF}" type="presParOf" srcId="{D7763B71-3FFB-499E-A9B9-1D4800366878}" destId="{C78A1B30-1006-4AE7-A546-AAFF733D4EA5}" srcOrd="8" destOrd="0" presId="urn:microsoft.com/office/officeart/2005/8/layout/vList2"/>
    <dgm:cxn modelId="{42070A50-6AD2-4213-9FB4-1EFB36A24539}" type="presParOf" srcId="{D7763B71-3FFB-499E-A9B9-1D4800366878}" destId="{848CCCE4-1B94-4C4E-982D-DAFCD116140E}" srcOrd="9" destOrd="0" presId="urn:microsoft.com/office/officeart/2005/8/layout/vList2"/>
    <dgm:cxn modelId="{F459A075-8452-4D61-A0B4-DCD2514ABD19}" type="presParOf" srcId="{D7763B71-3FFB-499E-A9B9-1D4800366878}" destId="{A692880E-BCEC-47DC-8566-E8D819C31048}" srcOrd="10" destOrd="0" presId="urn:microsoft.com/office/officeart/2005/8/layout/vList2"/>
    <dgm:cxn modelId="{5A5BDE7B-61AA-4C65-BF2F-FA296E4CFE16}" type="presParOf" srcId="{D7763B71-3FFB-499E-A9B9-1D4800366878}" destId="{66089728-DC29-4EB6-85C8-5D4E3E2AF41C}" srcOrd="11" destOrd="0" presId="urn:microsoft.com/office/officeart/2005/8/layout/vList2"/>
    <dgm:cxn modelId="{A96C3F14-516F-455C-83E3-87FB86FD1755}" type="presParOf" srcId="{D7763B71-3FFB-499E-A9B9-1D4800366878}" destId="{50C4C6F4-8588-458D-95C0-35B62B3EEEDF}" srcOrd="12" destOrd="0" presId="urn:microsoft.com/office/officeart/2005/8/layout/vList2"/>
    <dgm:cxn modelId="{67CE0A82-7410-4079-914B-B2AA5C29B646}" type="presParOf" srcId="{D7763B71-3FFB-499E-A9B9-1D4800366878}" destId="{EFE9FC84-15FD-49E8-9E04-9142D5375550}" srcOrd="13" destOrd="0" presId="urn:microsoft.com/office/officeart/2005/8/layout/vList2"/>
    <dgm:cxn modelId="{04F01918-71E0-4437-A29B-9B04929FB0D6}" type="presParOf" srcId="{D7763B71-3FFB-499E-A9B9-1D4800366878}" destId="{4ABC748A-91AB-412B-BA45-24F7FCA24CA1}" srcOrd="14" destOrd="0" presId="urn:microsoft.com/office/officeart/2005/8/layout/vList2"/>
    <dgm:cxn modelId="{7D2D36B1-4ECD-4C58-83D2-19C5712ECA61}" type="presParOf" srcId="{D7763B71-3FFB-499E-A9B9-1D4800366878}" destId="{7A04B0E1-927F-49CE-B767-74725818A806}" srcOrd="15" destOrd="0" presId="urn:microsoft.com/office/officeart/2005/8/layout/vList2"/>
    <dgm:cxn modelId="{392346F2-C5CC-4361-A1FC-A9600250ED51}" type="presParOf" srcId="{D7763B71-3FFB-499E-A9B9-1D4800366878}" destId="{237DD70B-E4B3-4228-99D4-424750ACEB82}" srcOrd="16" destOrd="0" presId="urn:microsoft.com/office/officeart/2005/8/layout/vList2"/>
    <dgm:cxn modelId="{E327DB15-FCAB-476D-A677-8921BA80692B}" type="presParOf" srcId="{D7763B71-3FFB-499E-A9B9-1D4800366878}" destId="{F3CB2185-678B-425A-8E73-FBDCAA7F98FD}" srcOrd="17" destOrd="0" presId="urn:microsoft.com/office/officeart/2005/8/layout/vList2"/>
    <dgm:cxn modelId="{58AE4323-6880-4F5A-A10E-B53453D79625}" type="presParOf" srcId="{D7763B71-3FFB-499E-A9B9-1D4800366878}" destId="{5FADF54F-511A-4E7B-93CD-2E7B4FDB9EE9}" srcOrd="18" destOrd="0" presId="urn:microsoft.com/office/officeart/2005/8/layout/vList2"/>
    <dgm:cxn modelId="{DDEFFDA9-8E88-4123-840B-1B82B3BA1B97}" type="presParOf" srcId="{D7763B71-3FFB-499E-A9B9-1D4800366878}" destId="{88E34720-4010-4C26-8A6E-0077D17CF5C3}" srcOrd="19" destOrd="0" presId="urn:microsoft.com/office/officeart/2005/8/layout/vList2"/>
    <dgm:cxn modelId="{5E80E1CD-07BE-49CB-BB5A-4C42A69FD289}" type="presParOf" srcId="{D7763B71-3FFB-499E-A9B9-1D4800366878}" destId="{53AAFAF9-0C8A-4253-96B9-FCA14CA3DFE8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C09928-47D2-485E-AAE6-F4C2862058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46326FA-100E-4280-BE1E-9ADEB040F44E}">
      <dgm:prSet/>
      <dgm:spPr/>
      <dgm:t>
        <a:bodyPr/>
        <a:lstStyle/>
        <a:p>
          <a:r>
            <a:rPr lang="en-US"/>
            <a:t>Tens of thousands of machine learning algorithms</a:t>
          </a:r>
        </a:p>
      </dgm:t>
    </dgm:pt>
    <dgm:pt modelId="{810F0BF7-4FEA-4EDA-8CED-3F7EC3CD7544}" type="parTrans" cxnId="{C530A220-B083-46ED-A5D5-2A2BFE40CBC5}">
      <dgm:prSet/>
      <dgm:spPr/>
      <dgm:t>
        <a:bodyPr/>
        <a:lstStyle/>
        <a:p>
          <a:endParaRPr lang="en-US"/>
        </a:p>
      </dgm:t>
    </dgm:pt>
    <dgm:pt modelId="{2D5FB6BC-8370-4446-97FC-F09FEAD29C28}" type="sibTrans" cxnId="{C530A220-B083-46ED-A5D5-2A2BFE40CBC5}">
      <dgm:prSet/>
      <dgm:spPr/>
      <dgm:t>
        <a:bodyPr/>
        <a:lstStyle/>
        <a:p>
          <a:endParaRPr lang="en-US"/>
        </a:p>
      </dgm:t>
    </dgm:pt>
    <dgm:pt modelId="{6D56A13B-7D65-4F50-B01A-02B03C3574AD}">
      <dgm:prSet/>
      <dgm:spPr/>
      <dgm:t>
        <a:bodyPr/>
        <a:lstStyle/>
        <a:p>
          <a:r>
            <a:rPr lang="en-US"/>
            <a:t>Hundreds new every year</a:t>
          </a:r>
        </a:p>
      </dgm:t>
    </dgm:pt>
    <dgm:pt modelId="{CD08AB1D-B4A8-48AD-AFA6-BECEF9547DBB}" type="parTrans" cxnId="{68928EF9-2E10-4C79-92EE-864480451485}">
      <dgm:prSet/>
      <dgm:spPr/>
      <dgm:t>
        <a:bodyPr/>
        <a:lstStyle/>
        <a:p>
          <a:endParaRPr lang="en-US"/>
        </a:p>
      </dgm:t>
    </dgm:pt>
    <dgm:pt modelId="{26FF6CC9-1DD1-4FE4-B9DB-89F703DC23BB}" type="sibTrans" cxnId="{68928EF9-2E10-4C79-92EE-864480451485}">
      <dgm:prSet/>
      <dgm:spPr/>
      <dgm:t>
        <a:bodyPr/>
        <a:lstStyle/>
        <a:p>
          <a:endParaRPr lang="en-US"/>
        </a:p>
      </dgm:t>
    </dgm:pt>
    <dgm:pt modelId="{06255C1C-C585-43F1-A738-598CCC447772}">
      <dgm:prSet/>
      <dgm:spPr/>
      <dgm:t>
        <a:bodyPr/>
        <a:lstStyle/>
        <a:p>
          <a:r>
            <a:rPr lang="en-US"/>
            <a:t>Every machine learning algorithm has three components:</a:t>
          </a:r>
        </a:p>
      </dgm:t>
    </dgm:pt>
    <dgm:pt modelId="{FAADC656-926A-426F-AD0D-8E1495DF57C0}" type="parTrans" cxnId="{072D1577-C299-42E8-88DA-1A4FD27898D3}">
      <dgm:prSet/>
      <dgm:spPr/>
      <dgm:t>
        <a:bodyPr/>
        <a:lstStyle/>
        <a:p>
          <a:endParaRPr lang="en-US"/>
        </a:p>
      </dgm:t>
    </dgm:pt>
    <dgm:pt modelId="{D5367C01-38CC-4CFC-8BF4-ABD3602445DD}" type="sibTrans" cxnId="{072D1577-C299-42E8-88DA-1A4FD27898D3}">
      <dgm:prSet/>
      <dgm:spPr/>
      <dgm:t>
        <a:bodyPr/>
        <a:lstStyle/>
        <a:p>
          <a:endParaRPr lang="en-US"/>
        </a:p>
      </dgm:t>
    </dgm:pt>
    <dgm:pt modelId="{98F6F265-DCEB-4545-B977-C2B9F513D925}">
      <dgm:prSet/>
      <dgm:spPr/>
      <dgm:t>
        <a:bodyPr/>
        <a:lstStyle/>
        <a:p>
          <a:r>
            <a:rPr lang="en-US" b="1"/>
            <a:t>Representation</a:t>
          </a:r>
          <a:endParaRPr lang="en-US"/>
        </a:p>
      </dgm:t>
    </dgm:pt>
    <dgm:pt modelId="{647026EE-9767-4C91-9737-4A28D3E997C1}" type="parTrans" cxnId="{69775E4E-0B21-4FCD-8F72-296A3203A7D1}">
      <dgm:prSet/>
      <dgm:spPr/>
      <dgm:t>
        <a:bodyPr/>
        <a:lstStyle/>
        <a:p>
          <a:endParaRPr lang="en-US"/>
        </a:p>
      </dgm:t>
    </dgm:pt>
    <dgm:pt modelId="{26436584-0E5F-4897-8A5C-B6ECECE1FBF2}" type="sibTrans" cxnId="{69775E4E-0B21-4FCD-8F72-296A3203A7D1}">
      <dgm:prSet/>
      <dgm:spPr/>
      <dgm:t>
        <a:bodyPr/>
        <a:lstStyle/>
        <a:p>
          <a:endParaRPr lang="en-US"/>
        </a:p>
      </dgm:t>
    </dgm:pt>
    <dgm:pt modelId="{03CBEDAA-C70A-447A-B30D-8FB186B50EA1}">
      <dgm:prSet/>
      <dgm:spPr/>
      <dgm:t>
        <a:bodyPr/>
        <a:lstStyle/>
        <a:p>
          <a:r>
            <a:rPr lang="en-US" b="1"/>
            <a:t>Evaluation</a:t>
          </a:r>
          <a:endParaRPr lang="en-US"/>
        </a:p>
      </dgm:t>
    </dgm:pt>
    <dgm:pt modelId="{DF8F5BC8-25BD-4271-9C43-0E43D2274866}" type="parTrans" cxnId="{883168B4-2E2A-43CC-996B-B482A8AF8EAE}">
      <dgm:prSet/>
      <dgm:spPr/>
      <dgm:t>
        <a:bodyPr/>
        <a:lstStyle/>
        <a:p>
          <a:endParaRPr lang="en-US"/>
        </a:p>
      </dgm:t>
    </dgm:pt>
    <dgm:pt modelId="{DE990627-1A1A-42F2-9167-B0D799211051}" type="sibTrans" cxnId="{883168B4-2E2A-43CC-996B-B482A8AF8EAE}">
      <dgm:prSet/>
      <dgm:spPr/>
      <dgm:t>
        <a:bodyPr/>
        <a:lstStyle/>
        <a:p>
          <a:endParaRPr lang="en-US"/>
        </a:p>
      </dgm:t>
    </dgm:pt>
    <dgm:pt modelId="{26132023-CB93-497E-BD5D-61804A9D070B}">
      <dgm:prSet/>
      <dgm:spPr/>
      <dgm:t>
        <a:bodyPr/>
        <a:lstStyle/>
        <a:p>
          <a:r>
            <a:rPr lang="en-US" b="1"/>
            <a:t>Optimization</a:t>
          </a:r>
          <a:endParaRPr lang="en-US"/>
        </a:p>
      </dgm:t>
    </dgm:pt>
    <dgm:pt modelId="{32D3E520-43CE-4774-BA4D-FFE9D5D25C6F}" type="parTrans" cxnId="{BB8595C8-49A0-405C-9358-4A3AED112052}">
      <dgm:prSet/>
      <dgm:spPr/>
      <dgm:t>
        <a:bodyPr/>
        <a:lstStyle/>
        <a:p>
          <a:endParaRPr lang="en-US"/>
        </a:p>
      </dgm:t>
    </dgm:pt>
    <dgm:pt modelId="{2A05CC11-C9F4-4DAD-8B07-726CC160FC98}" type="sibTrans" cxnId="{BB8595C8-49A0-405C-9358-4A3AED112052}">
      <dgm:prSet/>
      <dgm:spPr/>
      <dgm:t>
        <a:bodyPr/>
        <a:lstStyle/>
        <a:p>
          <a:endParaRPr lang="en-US"/>
        </a:p>
      </dgm:t>
    </dgm:pt>
    <dgm:pt modelId="{95693468-060C-4925-BA65-F229F0D9498F}" type="pres">
      <dgm:prSet presAssocID="{3BC09928-47D2-485E-AAE6-F4C2862058DF}" presName="root" presStyleCnt="0">
        <dgm:presLayoutVars>
          <dgm:dir/>
          <dgm:resizeHandles val="exact"/>
        </dgm:presLayoutVars>
      </dgm:prSet>
      <dgm:spPr/>
    </dgm:pt>
    <dgm:pt modelId="{62484D35-E1E0-4A17-8412-F8F0721FFDE7}" type="pres">
      <dgm:prSet presAssocID="{246326FA-100E-4280-BE1E-9ADEB040F44E}" presName="compNode" presStyleCnt="0"/>
      <dgm:spPr/>
    </dgm:pt>
    <dgm:pt modelId="{81EFD752-7EE2-4383-A05B-3DBFDFB8E132}" type="pres">
      <dgm:prSet presAssocID="{246326FA-100E-4280-BE1E-9ADEB040F44E}" presName="bgRect" presStyleLbl="bgShp" presStyleIdx="0" presStyleCnt="3"/>
      <dgm:spPr/>
    </dgm:pt>
    <dgm:pt modelId="{3E5CCD11-6DD4-451C-B1F0-22B3D989A9FC}" type="pres">
      <dgm:prSet presAssocID="{246326FA-100E-4280-BE1E-9ADEB040F4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BC13DAB-D7E3-4E55-A3C5-03B2810232FF}" type="pres">
      <dgm:prSet presAssocID="{246326FA-100E-4280-BE1E-9ADEB040F44E}" presName="spaceRect" presStyleCnt="0"/>
      <dgm:spPr/>
    </dgm:pt>
    <dgm:pt modelId="{29960741-B006-4A4F-99EA-9BF295668380}" type="pres">
      <dgm:prSet presAssocID="{246326FA-100E-4280-BE1E-9ADEB040F44E}" presName="parTx" presStyleLbl="revTx" presStyleIdx="0" presStyleCnt="4">
        <dgm:presLayoutVars>
          <dgm:chMax val="0"/>
          <dgm:chPref val="0"/>
        </dgm:presLayoutVars>
      </dgm:prSet>
      <dgm:spPr/>
    </dgm:pt>
    <dgm:pt modelId="{99EA945F-FDE0-40B5-BD1C-5A151A1A6F85}" type="pres">
      <dgm:prSet presAssocID="{2D5FB6BC-8370-4446-97FC-F09FEAD29C28}" presName="sibTrans" presStyleCnt="0"/>
      <dgm:spPr/>
    </dgm:pt>
    <dgm:pt modelId="{98F3D17C-3B41-46E5-8BD3-F0A99DF97A8B}" type="pres">
      <dgm:prSet presAssocID="{6D56A13B-7D65-4F50-B01A-02B03C3574AD}" presName="compNode" presStyleCnt="0"/>
      <dgm:spPr/>
    </dgm:pt>
    <dgm:pt modelId="{7027E829-7D31-4E94-BD96-73981DF60370}" type="pres">
      <dgm:prSet presAssocID="{6D56A13B-7D65-4F50-B01A-02B03C3574AD}" presName="bgRect" presStyleLbl="bgShp" presStyleIdx="1" presStyleCnt="3"/>
      <dgm:spPr/>
    </dgm:pt>
    <dgm:pt modelId="{54803029-2038-4F2E-AD7C-929C2AC86FE3}" type="pres">
      <dgm:prSet presAssocID="{6D56A13B-7D65-4F50-B01A-02B03C3574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"/>
        </a:ext>
      </dgm:extLst>
    </dgm:pt>
    <dgm:pt modelId="{AF66D708-C439-440F-8C23-40DCA0082137}" type="pres">
      <dgm:prSet presAssocID="{6D56A13B-7D65-4F50-B01A-02B03C3574AD}" presName="spaceRect" presStyleCnt="0"/>
      <dgm:spPr/>
    </dgm:pt>
    <dgm:pt modelId="{7FF76A8E-88BF-4F2F-A7AD-891176397B5F}" type="pres">
      <dgm:prSet presAssocID="{6D56A13B-7D65-4F50-B01A-02B03C3574AD}" presName="parTx" presStyleLbl="revTx" presStyleIdx="1" presStyleCnt="4">
        <dgm:presLayoutVars>
          <dgm:chMax val="0"/>
          <dgm:chPref val="0"/>
        </dgm:presLayoutVars>
      </dgm:prSet>
      <dgm:spPr/>
    </dgm:pt>
    <dgm:pt modelId="{EC6D0A0E-3675-40AA-ACD9-4E85092D6861}" type="pres">
      <dgm:prSet presAssocID="{26FF6CC9-1DD1-4FE4-B9DB-89F703DC23BB}" presName="sibTrans" presStyleCnt="0"/>
      <dgm:spPr/>
    </dgm:pt>
    <dgm:pt modelId="{163D5610-3584-4645-AACC-874203706EF3}" type="pres">
      <dgm:prSet presAssocID="{06255C1C-C585-43F1-A738-598CCC447772}" presName="compNode" presStyleCnt="0"/>
      <dgm:spPr/>
    </dgm:pt>
    <dgm:pt modelId="{17ADE644-17F4-4952-957E-F3E120B2F099}" type="pres">
      <dgm:prSet presAssocID="{06255C1C-C585-43F1-A738-598CCC447772}" presName="bgRect" presStyleLbl="bgShp" presStyleIdx="2" presStyleCnt="3"/>
      <dgm:spPr/>
    </dgm:pt>
    <dgm:pt modelId="{10B4ADBC-CF00-4EE2-BEB3-0F5FB15F8E0A}" type="pres">
      <dgm:prSet presAssocID="{06255C1C-C585-43F1-A738-598CCC4477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B94F419-B47E-4FAB-9EE6-7B49B669BCB7}" type="pres">
      <dgm:prSet presAssocID="{06255C1C-C585-43F1-A738-598CCC447772}" presName="spaceRect" presStyleCnt="0"/>
      <dgm:spPr/>
    </dgm:pt>
    <dgm:pt modelId="{887CFB41-CEA0-4D1C-A7CE-12D20CC519DA}" type="pres">
      <dgm:prSet presAssocID="{06255C1C-C585-43F1-A738-598CCC447772}" presName="parTx" presStyleLbl="revTx" presStyleIdx="2" presStyleCnt="4">
        <dgm:presLayoutVars>
          <dgm:chMax val="0"/>
          <dgm:chPref val="0"/>
        </dgm:presLayoutVars>
      </dgm:prSet>
      <dgm:spPr/>
    </dgm:pt>
    <dgm:pt modelId="{5C5E594D-0F5B-4356-BBDA-180E80B81B35}" type="pres">
      <dgm:prSet presAssocID="{06255C1C-C585-43F1-A738-598CCC447772}" presName="desTx" presStyleLbl="revTx" presStyleIdx="3" presStyleCnt="4">
        <dgm:presLayoutVars/>
      </dgm:prSet>
      <dgm:spPr/>
    </dgm:pt>
  </dgm:ptLst>
  <dgm:cxnLst>
    <dgm:cxn modelId="{DD7C5414-C0D1-4EFD-AEA6-161D28144E7E}" type="presOf" srcId="{6D56A13B-7D65-4F50-B01A-02B03C3574AD}" destId="{7FF76A8E-88BF-4F2F-A7AD-891176397B5F}" srcOrd="0" destOrd="0" presId="urn:microsoft.com/office/officeart/2018/2/layout/IconVerticalSolidList"/>
    <dgm:cxn modelId="{8551EC17-E182-4BAD-AC12-D98D90786FC2}" type="presOf" srcId="{26132023-CB93-497E-BD5D-61804A9D070B}" destId="{5C5E594D-0F5B-4356-BBDA-180E80B81B35}" srcOrd="0" destOrd="2" presId="urn:microsoft.com/office/officeart/2018/2/layout/IconVerticalSolidList"/>
    <dgm:cxn modelId="{C530A220-B083-46ED-A5D5-2A2BFE40CBC5}" srcId="{3BC09928-47D2-485E-AAE6-F4C2862058DF}" destId="{246326FA-100E-4280-BE1E-9ADEB040F44E}" srcOrd="0" destOrd="0" parTransId="{810F0BF7-4FEA-4EDA-8CED-3F7EC3CD7544}" sibTransId="{2D5FB6BC-8370-4446-97FC-F09FEAD29C28}"/>
    <dgm:cxn modelId="{A69C8C32-EAD1-4EDB-9CE5-CD23FEF2931F}" type="presOf" srcId="{03CBEDAA-C70A-447A-B30D-8FB186B50EA1}" destId="{5C5E594D-0F5B-4356-BBDA-180E80B81B35}" srcOrd="0" destOrd="1" presId="urn:microsoft.com/office/officeart/2018/2/layout/IconVerticalSolidList"/>
    <dgm:cxn modelId="{4C753739-0D9B-4182-B45D-59CE26D76E48}" type="presOf" srcId="{06255C1C-C585-43F1-A738-598CCC447772}" destId="{887CFB41-CEA0-4D1C-A7CE-12D20CC519DA}" srcOrd="0" destOrd="0" presId="urn:microsoft.com/office/officeart/2018/2/layout/IconVerticalSolidList"/>
    <dgm:cxn modelId="{69775E4E-0B21-4FCD-8F72-296A3203A7D1}" srcId="{06255C1C-C585-43F1-A738-598CCC447772}" destId="{98F6F265-DCEB-4545-B977-C2B9F513D925}" srcOrd="0" destOrd="0" parTransId="{647026EE-9767-4C91-9737-4A28D3E997C1}" sibTransId="{26436584-0E5F-4897-8A5C-B6ECECE1FBF2}"/>
    <dgm:cxn modelId="{072D1577-C299-42E8-88DA-1A4FD27898D3}" srcId="{3BC09928-47D2-485E-AAE6-F4C2862058DF}" destId="{06255C1C-C585-43F1-A738-598CCC447772}" srcOrd="2" destOrd="0" parTransId="{FAADC656-926A-426F-AD0D-8E1495DF57C0}" sibTransId="{D5367C01-38CC-4CFC-8BF4-ABD3602445DD}"/>
    <dgm:cxn modelId="{2A010A87-40F5-4A57-8A71-1D0D926354A1}" type="presOf" srcId="{3BC09928-47D2-485E-AAE6-F4C2862058DF}" destId="{95693468-060C-4925-BA65-F229F0D9498F}" srcOrd="0" destOrd="0" presId="urn:microsoft.com/office/officeart/2018/2/layout/IconVerticalSolidList"/>
    <dgm:cxn modelId="{883168B4-2E2A-43CC-996B-B482A8AF8EAE}" srcId="{06255C1C-C585-43F1-A738-598CCC447772}" destId="{03CBEDAA-C70A-447A-B30D-8FB186B50EA1}" srcOrd="1" destOrd="0" parTransId="{DF8F5BC8-25BD-4271-9C43-0E43D2274866}" sibTransId="{DE990627-1A1A-42F2-9167-B0D799211051}"/>
    <dgm:cxn modelId="{BB8595C8-49A0-405C-9358-4A3AED112052}" srcId="{06255C1C-C585-43F1-A738-598CCC447772}" destId="{26132023-CB93-497E-BD5D-61804A9D070B}" srcOrd="2" destOrd="0" parTransId="{32D3E520-43CE-4774-BA4D-FFE9D5D25C6F}" sibTransId="{2A05CC11-C9F4-4DAD-8B07-726CC160FC98}"/>
    <dgm:cxn modelId="{F97779CF-017E-4080-83F2-78072DB8CB92}" type="presOf" srcId="{246326FA-100E-4280-BE1E-9ADEB040F44E}" destId="{29960741-B006-4A4F-99EA-9BF295668380}" srcOrd="0" destOrd="0" presId="urn:microsoft.com/office/officeart/2018/2/layout/IconVerticalSolidList"/>
    <dgm:cxn modelId="{DC1748E5-22D4-4208-AA4A-978971A2236D}" type="presOf" srcId="{98F6F265-DCEB-4545-B977-C2B9F513D925}" destId="{5C5E594D-0F5B-4356-BBDA-180E80B81B35}" srcOrd="0" destOrd="0" presId="urn:microsoft.com/office/officeart/2018/2/layout/IconVerticalSolidList"/>
    <dgm:cxn modelId="{68928EF9-2E10-4C79-92EE-864480451485}" srcId="{3BC09928-47D2-485E-AAE6-F4C2862058DF}" destId="{6D56A13B-7D65-4F50-B01A-02B03C3574AD}" srcOrd="1" destOrd="0" parTransId="{CD08AB1D-B4A8-48AD-AFA6-BECEF9547DBB}" sibTransId="{26FF6CC9-1DD1-4FE4-B9DB-89F703DC23BB}"/>
    <dgm:cxn modelId="{AA5FE9FF-5CF8-457B-A74D-AF1DB82E0049}" type="presParOf" srcId="{95693468-060C-4925-BA65-F229F0D9498F}" destId="{62484D35-E1E0-4A17-8412-F8F0721FFDE7}" srcOrd="0" destOrd="0" presId="urn:microsoft.com/office/officeart/2018/2/layout/IconVerticalSolidList"/>
    <dgm:cxn modelId="{D6B0C6AB-C0C5-4946-931E-EE7BD8CD7B8C}" type="presParOf" srcId="{62484D35-E1E0-4A17-8412-F8F0721FFDE7}" destId="{81EFD752-7EE2-4383-A05B-3DBFDFB8E132}" srcOrd="0" destOrd="0" presId="urn:microsoft.com/office/officeart/2018/2/layout/IconVerticalSolidList"/>
    <dgm:cxn modelId="{853A4B5C-A306-4121-A58D-14567AD55343}" type="presParOf" srcId="{62484D35-E1E0-4A17-8412-F8F0721FFDE7}" destId="{3E5CCD11-6DD4-451C-B1F0-22B3D989A9FC}" srcOrd="1" destOrd="0" presId="urn:microsoft.com/office/officeart/2018/2/layout/IconVerticalSolidList"/>
    <dgm:cxn modelId="{1F83812E-3402-413D-8830-C5DC6C80730B}" type="presParOf" srcId="{62484D35-E1E0-4A17-8412-F8F0721FFDE7}" destId="{6BC13DAB-D7E3-4E55-A3C5-03B2810232FF}" srcOrd="2" destOrd="0" presId="urn:microsoft.com/office/officeart/2018/2/layout/IconVerticalSolidList"/>
    <dgm:cxn modelId="{55A08A50-AD3E-41C8-8B9D-F9BFF2A151BF}" type="presParOf" srcId="{62484D35-E1E0-4A17-8412-F8F0721FFDE7}" destId="{29960741-B006-4A4F-99EA-9BF295668380}" srcOrd="3" destOrd="0" presId="urn:microsoft.com/office/officeart/2018/2/layout/IconVerticalSolidList"/>
    <dgm:cxn modelId="{B96DFF0B-397D-49EB-816C-0C970B3B2695}" type="presParOf" srcId="{95693468-060C-4925-BA65-F229F0D9498F}" destId="{99EA945F-FDE0-40B5-BD1C-5A151A1A6F85}" srcOrd="1" destOrd="0" presId="urn:microsoft.com/office/officeart/2018/2/layout/IconVerticalSolidList"/>
    <dgm:cxn modelId="{822CD626-B903-4F6B-BAF1-C622BC012E75}" type="presParOf" srcId="{95693468-060C-4925-BA65-F229F0D9498F}" destId="{98F3D17C-3B41-46E5-8BD3-F0A99DF97A8B}" srcOrd="2" destOrd="0" presId="urn:microsoft.com/office/officeart/2018/2/layout/IconVerticalSolidList"/>
    <dgm:cxn modelId="{DEEE3616-04DD-4D8F-A9DC-91182EC33622}" type="presParOf" srcId="{98F3D17C-3B41-46E5-8BD3-F0A99DF97A8B}" destId="{7027E829-7D31-4E94-BD96-73981DF60370}" srcOrd="0" destOrd="0" presId="urn:microsoft.com/office/officeart/2018/2/layout/IconVerticalSolidList"/>
    <dgm:cxn modelId="{CFF2FC29-6CA2-4ACA-AED7-9BA5BED2B27C}" type="presParOf" srcId="{98F3D17C-3B41-46E5-8BD3-F0A99DF97A8B}" destId="{54803029-2038-4F2E-AD7C-929C2AC86FE3}" srcOrd="1" destOrd="0" presId="urn:microsoft.com/office/officeart/2018/2/layout/IconVerticalSolidList"/>
    <dgm:cxn modelId="{F7FC3942-6C17-4766-B2AD-9002002FBABA}" type="presParOf" srcId="{98F3D17C-3B41-46E5-8BD3-F0A99DF97A8B}" destId="{AF66D708-C439-440F-8C23-40DCA0082137}" srcOrd="2" destOrd="0" presId="urn:microsoft.com/office/officeart/2018/2/layout/IconVerticalSolidList"/>
    <dgm:cxn modelId="{C7BDB65F-3720-464D-AC04-1E36CE89981D}" type="presParOf" srcId="{98F3D17C-3B41-46E5-8BD3-F0A99DF97A8B}" destId="{7FF76A8E-88BF-4F2F-A7AD-891176397B5F}" srcOrd="3" destOrd="0" presId="urn:microsoft.com/office/officeart/2018/2/layout/IconVerticalSolidList"/>
    <dgm:cxn modelId="{98AB2920-10D0-4CDE-B9F1-C2162C321A71}" type="presParOf" srcId="{95693468-060C-4925-BA65-F229F0D9498F}" destId="{EC6D0A0E-3675-40AA-ACD9-4E85092D6861}" srcOrd="3" destOrd="0" presId="urn:microsoft.com/office/officeart/2018/2/layout/IconVerticalSolidList"/>
    <dgm:cxn modelId="{D660433E-EE69-4BC9-93EA-F67B2DB43376}" type="presParOf" srcId="{95693468-060C-4925-BA65-F229F0D9498F}" destId="{163D5610-3584-4645-AACC-874203706EF3}" srcOrd="4" destOrd="0" presId="urn:microsoft.com/office/officeart/2018/2/layout/IconVerticalSolidList"/>
    <dgm:cxn modelId="{372D9965-6FC5-439F-B8B5-FF848F4DB19E}" type="presParOf" srcId="{163D5610-3584-4645-AACC-874203706EF3}" destId="{17ADE644-17F4-4952-957E-F3E120B2F099}" srcOrd="0" destOrd="0" presId="urn:microsoft.com/office/officeart/2018/2/layout/IconVerticalSolidList"/>
    <dgm:cxn modelId="{C7C6094E-149F-47DE-AB5B-B15F451D6606}" type="presParOf" srcId="{163D5610-3584-4645-AACC-874203706EF3}" destId="{10B4ADBC-CF00-4EE2-BEB3-0F5FB15F8E0A}" srcOrd="1" destOrd="0" presId="urn:microsoft.com/office/officeart/2018/2/layout/IconVerticalSolidList"/>
    <dgm:cxn modelId="{704BADDB-6472-4F53-8BE4-054695245748}" type="presParOf" srcId="{163D5610-3584-4645-AACC-874203706EF3}" destId="{3B94F419-B47E-4FAB-9EE6-7B49B669BCB7}" srcOrd="2" destOrd="0" presId="urn:microsoft.com/office/officeart/2018/2/layout/IconVerticalSolidList"/>
    <dgm:cxn modelId="{81EAFB10-F961-4185-97F9-2FE9C6454C66}" type="presParOf" srcId="{163D5610-3584-4645-AACC-874203706EF3}" destId="{887CFB41-CEA0-4D1C-A7CE-12D20CC519DA}" srcOrd="3" destOrd="0" presId="urn:microsoft.com/office/officeart/2018/2/layout/IconVerticalSolidList"/>
    <dgm:cxn modelId="{604A3E65-8177-4353-95D8-0D85A9BBD4D4}" type="presParOf" srcId="{163D5610-3584-4645-AACC-874203706EF3}" destId="{5C5E594D-0F5B-4356-BBDA-180E80B81B3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E0F224-7331-4A9A-9FD1-2DBCB17109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2C02332-DC90-415F-901C-36A981A4C555}">
      <dgm:prSet/>
      <dgm:spPr/>
      <dgm:t>
        <a:bodyPr/>
        <a:lstStyle/>
        <a:p>
          <a:r>
            <a:rPr lang="en-US"/>
            <a:t>Decision trees</a:t>
          </a:r>
        </a:p>
      </dgm:t>
    </dgm:pt>
    <dgm:pt modelId="{C77B8F08-8F30-402A-8E8A-B1A4E0CA37EC}" type="parTrans" cxnId="{382E9B6A-19D0-43B0-A963-6115752EC819}">
      <dgm:prSet/>
      <dgm:spPr/>
      <dgm:t>
        <a:bodyPr/>
        <a:lstStyle/>
        <a:p>
          <a:endParaRPr lang="en-US"/>
        </a:p>
      </dgm:t>
    </dgm:pt>
    <dgm:pt modelId="{A8606C95-0291-448F-9C4C-EFBE14A82464}" type="sibTrans" cxnId="{382E9B6A-19D0-43B0-A963-6115752EC819}">
      <dgm:prSet/>
      <dgm:spPr/>
      <dgm:t>
        <a:bodyPr/>
        <a:lstStyle/>
        <a:p>
          <a:endParaRPr lang="en-US"/>
        </a:p>
      </dgm:t>
    </dgm:pt>
    <dgm:pt modelId="{340DE8F0-7812-438C-A59C-AE3A7DF7D797}">
      <dgm:prSet/>
      <dgm:spPr/>
      <dgm:t>
        <a:bodyPr/>
        <a:lstStyle/>
        <a:p>
          <a:r>
            <a:rPr lang="en-US"/>
            <a:t>Sets of rules / Logic programs</a:t>
          </a:r>
        </a:p>
      </dgm:t>
    </dgm:pt>
    <dgm:pt modelId="{7D9EBAC9-A91C-47B8-BC61-E15B27246344}" type="parTrans" cxnId="{BF1057A3-7C4F-419B-9CB7-22E5FF212474}">
      <dgm:prSet/>
      <dgm:spPr/>
      <dgm:t>
        <a:bodyPr/>
        <a:lstStyle/>
        <a:p>
          <a:endParaRPr lang="en-US"/>
        </a:p>
      </dgm:t>
    </dgm:pt>
    <dgm:pt modelId="{1DEC6029-5AB5-4121-A387-2849E6727197}" type="sibTrans" cxnId="{BF1057A3-7C4F-419B-9CB7-22E5FF212474}">
      <dgm:prSet/>
      <dgm:spPr/>
      <dgm:t>
        <a:bodyPr/>
        <a:lstStyle/>
        <a:p>
          <a:endParaRPr lang="en-US"/>
        </a:p>
      </dgm:t>
    </dgm:pt>
    <dgm:pt modelId="{604365E7-1C64-4AE5-85F4-90B53577CAB1}">
      <dgm:prSet/>
      <dgm:spPr/>
      <dgm:t>
        <a:bodyPr/>
        <a:lstStyle/>
        <a:p>
          <a:r>
            <a:rPr lang="en-US"/>
            <a:t>Instances</a:t>
          </a:r>
        </a:p>
      </dgm:t>
    </dgm:pt>
    <dgm:pt modelId="{2DA7A715-879C-4415-88BE-163F37CAD600}" type="parTrans" cxnId="{E1485E52-E98E-4637-B4E6-E424065EE345}">
      <dgm:prSet/>
      <dgm:spPr/>
      <dgm:t>
        <a:bodyPr/>
        <a:lstStyle/>
        <a:p>
          <a:endParaRPr lang="en-US"/>
        </a:p>
      </dgm:t>
    </dgm:pt>
    <dgm:pt modelId="{E3CEA286-3CD2-4940-A09B-F2B88576EBFF}" type="sibTrans" cxnId="{E1485E52-E98E-4637-B4E6-E424065EE345}">
      <dgm:prSet/>
      <dgm:spPr/>
      <dgm:t>
        <a:bodyPr/>
        <a:lstStyle/>
        <a:p>
          <a:endParaRPr lang="en-US"/>
        </a:p>
      </dgm:t>
    </dgm:pt>
    <dgm:pt modelId="{9182F336-A0A3-4897-BFD6-022EE4F4DBE3}">
      <dgm:prSet/>
      <dgm:spPr/>
      <dgm:t>
        <a:bodyPr/>
        <a:lstStyle/>
        <a:p>
          <a:r>
            <a:rPr lang="en-US"/>
            <a:t>Graphical models (Bayes/Markov nets)</a:t>
          </a:r>
        </a:p>
      </dgm:t>
    </dgm:pt>
    <dgm:pt modelId="{791A1528-89B0-4F50-96FD-C6F58789340B}" type="parTrans" cxnId="{29DE9664-C65A-4C5A-9772-2276DE5FE0F9}">
      <dgm:prSet/>
      <dgm:spPr/>
      <dgm:t>
        <a:bodyPr/>
        <a:lstStyle/>
        <a:p>
          <a:endParaRPr lang="en-US"/>
        </a:p>
      </dgm:t>
    </dgm:pt>
    <dgm:pt modelId="{B31DC0BF-3A87-4C83-BB44-523C8653C0F2}" type="sibTrans" cxnId="{29DE9664-C65A-4C5A-9772-2276DE5FE0F9}">
      <dgm:prSet/>
      <dgm:spPr/>
      <dgm:t>
        <a:bodyPr/>
        <a:lstStyle/>
        <a:p>
          <a:endParaRPr lang="en-US"/>
        </a:p>
      </dgm:t>
    </dgm:pt>
    <dgm:pt modelId="{7A2F610F-DAAE-4B52-9B9B-CC1D1B5A7B32}">
      <dgm:prSet/>
      <dgm:spPr/>
      <dgm:t>
        <a:bodyPr/>
        <a:lstStyle/>
        <a:p>
          <a:r>
            <a:rPr lang="en-US"/>
            <a:t>Neural networks</a:t>
          </a:r>
        </a:p>
      </dgm:t>
    </dgm:pt>
    <dgm:pt modelId="{5FB56A7F-2071-4EA5-9439-88374973C429}" type="parTrans" cxnId="{0BAE9DD4-5EF4-4B80-826A-D437578B5A35}">
      <dgm:prSet/>
      <dgm:spPr/>
      <dgm:t>
        <a:bodyPr/>
        <a:lstStyle/>
        <a:p>
          <a:endParaRPr lang="en-US"/>
        </a:p>
      </dgm:t>
    </dgm:pt>
    <dgm:pt modelId="{2C62EE21-3D18-4429-80A3-23BEF12148FB}" type="sibTrans" cxnId="{0BAE9DD4-5EF4-4B80-826A-D437578B5A35}">
      <dgm:prSet/>
      <dgm:spPr/>
      <dgm:t>
        <a:bodyPr/>
        <a:lstStyle/>
        <a:p>
          <a:endParaRPr lang="en-US"/>
        </a:p>
      </dgm:t>
    </dgm:pt>
    <dgm:pt modelId="{F324822B-969B-4BE9-A18C-D5960A85AB8F}">
      <dgm:prSet/>
      <dgm:spPr/>
      <dgm:t>
        <a:bodyPr/>
        <a:lstStyle/>
        <a:p>
          <a:r>
            <a:rPr lang="en-US"/>
            <a:t>Support vector machines</a:t>
          </a:r>
        </a:p>
      </dgm:t>
    </dgm:pt>
    <dgm:pt modelId="{8DF1712D-6DE3-4940-9465-EAB13AA358B0}" type="parTrans" cxnId="{F233EECB-198A-481E-A0B3-E537ADAC9B83}">
      <dgm:prSet/>
      <dgm:spPr/>
      <dgm:t>
        <a:bodyPr/>
        <a:lstStyle/>
        <a:p>
          <a:endParaRPr lang="en-US"/>
        </a:p>
      </dgm:t>
    </dgm:pt>
    <dgm:pt modelId="{72AEED40-1CFC-49A7-AB00-B62782367AAC}" type="sibTrans" cxnId="{F233EECB-198A-481E-A0B3-E537ADAC9B83}">
      <dgm:prSet/>
      <dgm:spPr/>
      <dgm:t>
        <a:bodyPr/>
        <a:lstStyle/>
        <a:p>
          <a:endParaRPr lang="en-US"/>
        </a:p>
      </dgm:t>
    </dgm:pt>
    <dgm:pt modelId="{A2F6CA4A-545A-4BB3-87B3-6713CA7A220D}">
      <dgm:prSet/>
      <dgm:spPr/>
      <dgm:t>
        <a:bodyPr/>
        <a:lstStyle/>
        <a:p>
          <a:r>
            <a:rPr lang="en-US"/>
            <a:t>Model ensembles</a:t>
          </a:r>
        </a:p>
      </dgm:t>
    </dgm:pt>
    <dgm:pt modelId="{B65D9EA5-3273-40F8-8685-3EA9DBB891A9}" type="parTrans" cxnId="{DC1A7213-7169-44D9-9974-C7952CD6CD80}">
      <dgm:prSet/>
      <dgm:spPr/>
      <dgm:t>
        <a:bodyPr/>
        <a:lstStyle/>
        <a:p>
          <a:endParaRPr lang="en-US"/>
        </a:p>
      </dgm:t>
    </dgm:pt>
    <dgm:pt modelId="{50CD8AE3-B31A-4404-B446-5BC7651F1D91}" type="sibTrans" cxnId="{DC1A7213-7169-44D9-9974-C7952CD6CD80}">
      <dgm:prSet/>
      <dgm:spPr/>
      <dgm:t>
        <a:bodyPr/>
        <a:lstStyle/>
        <a:p>
          <a:endParaRPr lang="en-US"/>
        </a:p>
      </dgm:t>
    </dgm:pt>
    <dgm:pt modelId="{E3BE5DA1-9A9E-4C2B-8AF8-98DF7A7BDE70}">
      <dgm:prSet/>
      <dgm:spPr/>
      <dgm:t>
        <a:bodyPr/>
        <a:lstStyle/>
        <a:p>
          <a:r>
            <a:rPr lang="en-US"/>
            <a:t>Etc.</a:t>
          </a:r>
        </a:p>
      </dgm:t>
    </dgm:pt>
    <dgm:pt modelId="{383E9B18-2655-4D71-A3E5-215381C9845A}" type="parTrans" cxnId="{9261664F-6061-4621-8255-4F00420845D3}">
      <dgm:prSet/>
      <dgm:spPr/>
      <dgm:t>
        <a:bodyPr/>
        <a:lstStyle/>
        <a:p>
          <a:endParaRPr lang="en-US"/>
        </a:p>
      </dgm:t>
    </dgm:pt>
    <dgm:pt modelId="{35FBFB23-19A8-4FD4-9571-ED0F04808A00}" type="sibTrans" cxnId="{9261664F-6061-4621-8255-4F00420845D3}">
      <dgm:prSet/>
      <dgm:spPr/>
      <dgm:t>
        <a:bodyPr/>
        <a:lstStyle/>
        <a:p>
          <a:endParaRPr lang="en-US"/>
        </a:p>
      </dgm:t>
    </dgm:pt>
    <dgm:pt modelId="{464990E7-D010-421A-BB45-689DE35080AB}" type="pres">
      <dgm:prSet presAssocID="{87E0F224-7331-4A9A-9FD1-2DBCB1710934}" presName="root" presStyleCnt="0">
        <dgm:presLayoutVars>
          <dgm:dir/>
          <dgm:resizeHandles val="exact"/>
        </dgm:presLayoutVars>
      </dgm:prSet>
      <dgm:spPr/>
    </dgm:pt>
    <dgm:pt modelId="{F47A2E88-95F9-4769-85E1-759899A12E82}" type="pres">
      <dgm:prSet presAssocID="{C2C02332-DC90-415F-901C-36A981A4C555}" presName="compNode" presStyleCnt="0"/>
      <dgm:spPr/>
    </dgm:pt>
    <dgm:pt modelId="{E6125210-2DAB-460E-9203-82DC4AA82930}" type="pres">
      <dgm:prSet presAssocID="{C2C02332-DC90-415F-901C-36A981A4C555}" presName="bgRect" presStyleLbl="bgShp" presStyleIdx="0" presStyleCnt="8"/>
      <dgm:spPr/>
    </dgm:pt>
    <dgm:pt modelId="{582FD8CE-282F-431C-A35A-BA6C82599613}" type="pres">
      <dgm:prSet presAssocID="{C2C02332-DC90-415F-901C-36A981A4C555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C08B31D-7B72-4D4A-811F-A534C016345A}" type="pres">
      <dgm:prSet presAssocID="{C2C02332-DC90-415F-901C-36A981A4C555}" presName="spaceRect" presStyleCnt="0"/>
      <dgm:spPr/>
    </dgm:pt>
    <dgm:pt modelId="{FB1A77B0-3EAB-4F96-B8A4-01B4A28582EF}" type="pres">
      <dgm:prSet presAssocID="{C2C02332-DC90-415F-901C-36A981A4C555}" presName="parTx" presStyleLbl="revTx" presStyleIdx="0" presStyleCnt="8">
        <dgm:presLayoutVars>
          <dgm:chMax val="0"/>
          <dgm:chPref val="0"/>
        </dgm:presLayoutVars>
      </dgm:prSet>
      <dgm:spPr/>
    </dgm:pt>
    <dgm:pt modelId="{09F05DB0-4DE3-4D4A-821F-561A11267650}" type="pres">
      <dgm:prSet presAssocID="{A8606C95-0291-448F-9C4C-EFBE14A82464}" presName="sibTrans" presStyleCnt="0"/>
      <dgm:spPr/>
    </dgm:pt>
    <dgm:pt modelId="{F1F2F335-31EC-4538-9791-B9CD27F77F73}" type="pres">
      <dgm:prSet presAssocID="{340DE8F0-7812-438C-A59C-AE3A7DF7D797}" presName="compNode" presStyleCnt="0"/>
      <dgm:spPr/>
    </dgm:pt>
    <dgm:pt modelId="{B386B427-B49E-45AA-A2E7-60E9B2194D5D}" type="pres">
      <dgm:prSet presAssocID="{340DE8F0-7812-438C-A59C-AE3A7DF7D797}" presName="bgRect" presStyleLbl="bgShp" presStyleIdx="1" presStyleCnt="8"/>
      <dgm:spPr/>
    </dgm:pt>
    <dgm:pt modelId="{2999269C-3A67-4661-88F7-F3C989B03933}" type="pres">
      <dgm:prSet presAssocID="{340DE8F0-7812-438C-A59C-AE3A7DF7D79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88C2219-0587-4C2D-97A8-E310BD42380C}" type="pres">
      <dgm:prSet presAssocID="{340DE8F0-7812-438C-A59C-AE3A7DF7D797}" presName="spaceRect" presStyleCnt="0"/>
      <dgm:spPr/>
    </dgm:pt>
    <dgm:pt modelId="{A061FAB2-E47F-46FE-9A2D-096FD752B0BE}" type="pres">
      <dgm:prSet presAssocID="{340DE8F0-7812-438C-A59C-AE3A7DF7D797}" presName="parTx" presStyleLbl="revTx" presStyleIdx="1" presStyleCnt="8">
        <dgm:presLayoutVars>
          <dgm:chMax val="0"/>
          <dgm:chPref val="0"/>
        </dgm:presLayoutVars>
      </dgm:prSet>
      <dgm:spPr/>
    </dgm:pt>
    <dgm:pt modelId="{1DC81D36-C745-4573-91CE-1BD5D645FCAD}" type="pres">
      <dgm:prSet presAssocID="{1DEC6029-5AB5-4121-A387-2849E6727197}" presName="sibTrans" presStyleCnt="0"/>
      <dgm:spPr/>
    </dgm:pt>
    <dgm:pt modelId="{19CF56A1-249A-4EAC-B62D-C740516E7763}" type="pres">
      <dgm:prSet presAssocID="{604365E7-1C64-4AE5-85F4-90B53577CAB1}" presName="compNode" presStyleCnt="0"/>
      <dgm:spPr/>
    </dgm:pt>
    <dgm:pt modelId="{2A6A3175-491B-42A1-A46D-0F31FEDC7024}" type="pres">
      <dgm:prSet presAssocID="{604365E7-1C64-4AE5-85F4-90B53577CAB1}" presName="bgRect" presStyleLbl="bgShp" presStyleIdx="2" presStyleCnt="8"/>
      <dgm:spPr/>
    </dgm:pt>
    <dgm:pt modelId="{273302F5-BD89-494E-8D56-F123DEDE2703}" type="pres">
      <dgm:prSet presAssocID="{604365E7-1C64-4AE5-85F4-90B53577CAB1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4FB6348-3BF7-4F76-96E9-6FDFED7BC5FB}" type="pres">
      <dgm:prSet presAssocID="{604365E7-1C64-4AE5-85F4-90B53577CAB1}" presName="spaceRect" presStyleCnt="0"/>
      <dgm:spPr/>
    </dgm:pt>
    <dgm:pt modelId="{5E8B80E1-20CC-41C4-8C81-D25F9523B305}" type="pres">
      <dgm:prSet presAssocID="{604365E7-1C64-4AE5-85F4-90B53577CAB1}" presName="parTx" presStyleLbl="revTx" presStyleIdx="2" presStyleCnt="8">
        <dgm:presLayoutVars>
          <dgm:chMax val="0"/>
          <dgm:chPref val="0"/>
        </dgm:presLayoutVars>
      </dgm:prSet>
      <dgm:spPr/>
    </dgm:pt>
    <dgm:pt modelId="{E6440714-BC27-4775-8756-C4E0655B9FC4}" type="pres">
      <dgm:prSet presAssocID="{E3CEA286-3CD2-4940-A09B-F2B88576EBFF}" presName="sibTrans" presStyleCnt="0"/>
      <dgm:spPr/>
    </dgm:pt>
    <dgm:pt modelId="{8E3A7390-D0DA-48BC-AB5C-D65F78887431}" type="pres">
      <dgm:prSet presAssocID="{9182F336-A0A3-4897-BFD6-022EE4F4DBE3}" presName="compNode" presStyleCnt="0"/>
      <dgm:spPr/>
    </dgm:pt>
    <dgm:pt modelId="{75A8CBCF-7A7D-4513-81DE-26F8971317A8}" type="pres">
      <dgm:prSet presAssocID="{9182F336-A0A3-4897-BFD6-022EE4F4DBE3}" presName="bgRect" presStyleLbl="bgShp" presStyleIdx="3" presStyleCnt="8"/>
      <dgm:spPr/>
    </dgm:pt>
    <dgm:pt modelId="{1FDF5226-39E1-4122-A78B-F6E52D60F397}" type="pres">
      <dgm:prSet presAssocID="{9182F336-A0A3-4897-BFD6-022EE4F4DBE3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1E0C2B43-2604-4115-BB67-E81E4F42FDFB}" type="pres">
      <dgm:prSet presAssocID="{9182F336-A0A3-4897-BFD6-022EE4F4DBE3}" presName="spaceRect" presStyleCnt="0"/>
      <dgm:spPr/>
    </dgm:pt>
    <dgm:pt modelId="{287BFFA3-F4C7-46B0-87CC-1BFACFD4982B}" type="pres">
      <dgm:prSet presAssocID="{9182F336-A0A3-4897-BFD6-022EE4F4DBE3}" presName="parTx" presStyleLbl="revTx" presStyleIdx="3" presStyleCnt="8">
        <dgm:presLayoutVars>
          <dgm:chMax val="0"/>
          <dgm:chPref val="0"/>
        </dgm:presLayoutVars>
      </dgm:prSet>
      <dgm:spPr/>
    </dgm:pt>
    <dgm:pt modelId="{6442A3BB-77D9-4878-955C-7E234B175F09}" type="pres">
      <dgm:prSet presAssocID="{B31DC0BF-3A87-4C83-BB44-523C8653C0F2}" presName="sibTrans" presStyleCnt="0"/>
      <dgm:spPr/>
    </dgm:pt>
    <dgm:pt modelId="{C3CA7CDD-F356-4D65-8E8A-B3643F71F152}" type="pres">
      <dgm:prSet presAssocID="{7A2F610F-DAAE-4B52-9B9B-CC1D1B5A7B32}" presName="compNode" presStyleCnt="0"/>
      <dgm:spPr/>
    </dgm:pt>
    <dgm:pt modelId="{51D3188B-5395-44EB-BDDD-93FAA3E6E32F}" type="pres">
      <dgm:prSet presAssocID="{7A2F610F-DAAE-4B52-9B9B-CC1D1B5A7B32}" presName="bgRect" presStyleLbl="bgShp" presStyleIdx="4" presStyleCnt="8"/>
      <dgm:spPr/>
    </dgm:pt>
    <dgm:pt modelId="{A53CD5B5-7EE3-4F24-B6C4-4DD2DC5DEC09}" type="pres">
      <dgm:prSet presAssocID="{7A2F610F-DAAE-4B52-9B9B-CC1D1B5A7B32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6EE148FC-3750-42CA-8066-AAE635F9E46A}" type="pres">
      <dgm:prSet presAssocID="{7A2F610F-DAAE-4B52-9B9B-CC1D1B5A7B32}" presName="spaceRect" presStyleCnt="0"/>
      <dgm:spPr/>
    </dgm:pt>
    <dgm:pt modelId="{73F3F21D-A006-46C1-AC5B-2074E348C975}" type="pres">
      <dgm:prSet presAssocID="{7A2F610F-DAAE-4B52-9B9B-CC1D1B5A7B32}" presName="parTx" presStyleLbl="revTx" presStyleIdx="4" presStyleCnt="8">
        <dgm:presLayoutVars>
          <dgm:chMax val="0"/>
          <dgm:chPref val="0"/>
        </dgm:presLayoutVars>
      </dgm:prSet>
      <dgm:spPr/>
    </dgm:pt>
    <dgm:pt modelId="{9E757694-4C68-497E-96B8-0D841A9A2A5C}" type="pres">
      <dgm:prSet presAssocID="{2C62EE21-3D18-4429-80A3-23BEF12148FB}" presName="sibTrans" presStyleCnt="0"/>
      <dgm:spPr/>
    </dgm:pt>
    <dgm:pt modelId="{813D0CFF-C5EA-40AD-B991-C483751EE9E2}" type="pres">
      <dgm:prSet presAssocID="{F324822B-969B-4BE9-A18C-D5960A85AB8F}" presName="compNode" presStyleCnt="0"/>
      <dgm:spPr/>
    </dgm:pt>
    <dgm:pt modelId="{7392AA26-9B67-4361-9EFD-300D7C829BE0}" type="pres">
      <dgm:prSet presAssocID="{F324822B-969B-4BE9-A18C-D5960A85AB8F}" presName="bgRect" presStyleLbl="bgShp" presStyleIdx="5" presStyleCnt="8"/>
      <dgm:spPr/>
    </dgm:pt>
    <dgm:pt modelId="{1DFA9861-217C-469C-A7F1-70F059EBCFD1}" type="pres">
      <dgm:prSet presAssocID="{F324822B-969B-4BE9-A18C-D5960A85AB8F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36AEA8C-1F83-4C5C-8F12-05D8FF34CAC3}" type="pres">
      <dgm:prSet presAssocID="{F324822B-969B-4BE9-A18C-D5960A85AB8F}" presName="spaceRect" presStyleCnt="0"/>
      <dgm:spPr/>
    </dgm:pt>
    <dgm:pt modelId="{20EC5C3F-F043-47B7-8723-4174F9851FB7}" type="pres">
      <dgm:prSet presAssocID="{F324822B-969B-4BE9-A18C-D5960A85AB8F}" presName="parTx" presStyleLbl="revTx" presStyleIdx="5" presStyleCnt="8">
        <dgm:presLayoutVars>
          <dgm:chMax val="0"/>
          <dgm:chPref val="0"/>
        </dgm:presLayoutVars>
      </dgm:prSet>
      <dgm:spPr/>
    </dgm:pt>
    <dgm:pt modelId="{307549C7-0AC8-463D-BB4B-0E4935C3DEF0}" type="pres">
      <dgm:prSet presAssocID="{72AEED40-1CFC-49A7-AB00-B62782367AAC}" presName="sibTrans" presStyleCnt="0"/>
      <dgm:spPr/>
    </dgm:pt>
    <dgm:pt modelId="{730339BD-F6E5-4A41-A034-7232DC6CDFBB}" type="pres">
      <dgm:prSet presAssocID="{A2F6CA4A-545A-4BB3-87B3-6713CA7A220D}" presName="compNode" presStyleCnt="0"/>
      <dgm:spPr/>
    </dgm:pt>
    <dgm:pt modelId="{E31DDE8D-A52D-44DB-A361-F2FF75721634}" type="pres">
      <dgm:prSet presAssocID="{A2F6CA4A-545A-4BB3-87B3-6713CA7A220D}" presName="bgRect" presStyleLbl="bgShp" presStyleIdx="6" presStyleCnt="8"/>
      <dgm:spPr/>
    </dgm:pt>
    <dgm:pt modelId="{9B659A3C-0B55-4405-8AB8-E6B641D785B1}" type="pres">
      <dgm:prSet presAssocID="{A2F6CA4A-545A-4BB3-87B3-6713CA7A220D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DDD338EE-A4BE-4865-B79F-260232B57AED}" type="pres">
      <dgm:prSet presAssocID="{A2F6CA4A-545A-4BB3-87B3-6713CA7A220D}" presName="spaceRect" presStyleCnt="0"/>
      <dgm:spPr/>
    </dgm:pt>
    <dgm:pt modelId="{D3E636ED-01E6-494A-BC47-A13CE52E3185}" type="pres">
      <dgm:prSet presAssocID="{A2F6CA4A-545A-4BB3-87B3-6713CA7A220D}" presName="parTx" presStyleLbl="revTx" presStyleIdx="6" presStyleCnt="8">
        <dgm:presLayoutVars>
          <dgm:chMax val="0"/>
          <dgm:chPref val="0"/>
        </dgm:presLayoutVars>
      </dgm:prSet>
      <dgm:spPr/>
    </dgm:pt>
    <dgm:pt modelId="{5596B4BA-E718-4C6C-B38D-F170E8D8725A}" type="pres">
      <dgm:prSet presAssocID="{50CD8AE3-B31A-4404-B446-5BC7651F1D91}" presName="sibTrans" presStyleCnt="0"/>
      <dgm:spPr/>
    </dgm:pt>
    <dgm:pt modelId="{5C2754CC-4A09-4E3C-9D82-CCDDEBDB413C}" type="pres">
      <dgm:prSet presAssocID="{E3BE5DA1-9A9E-4C2B-8AF8-98DF7A7BDE70}" presName="compNode" presStyleCnt="0"/>
      <dgm:spPr/>
    </dgm:pt>
    <dgm:pt modelId="{F1020A49-63C9-4B78-B796-9B829C6C0854}" type="pres">
      <dgm:prSet presAssocID="{E3BE5DA1-9A9E-4C2B-8AF8-98DF7A7BDE70}" presName="bgRect" presStyleLbl="bgShp" presStyleIdx="7" presStyleCnt="8"/>
      <dgm:spPr/>
    </dgm:pt>
    <dgm:pt modelId="{2E5BC350-1463-4D5A-905E-5EBB4A3D447F}" type="pres">
      <dgm:prSet presAssocID="{E3BE5DA1-9A9E-4C2B-8AF8-98DF7A7BDE70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mono"/>
        </a:ext>
      </dgm:extLst>
    </dgm:pt>
    <dgm:pt modelId="{1313A0BB-E49D-42EA-BE15-BE420317D0C9}" type="pres">
      <dgm:prSet presAssocID="{E3BE5DA1-9A9E-4C2B-8AF8-98DF7A7BDE70}" presName="spaceRect" presStyleCnt="0"/>
      <dgm:spPr/>
    </dgm:pt>
    <dgm:pt modelId="{43043366-B488-46FE-872B-7550321AD865}" type="pres">
      <dgm:prSet presAssocID="{E3BE5DA1-9A9E-4C2B-8AF8-98DF7A7BDE70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3CAB7D10-CA2B-4F9A-A9FB-8B7FA5437F2A}" type="presOf" srcId="{C2C02332-DC90-415F-901C-36A981A4C555}" destId="{FB1A77B0-3EAB-4F96-B8A4-01B4A28582EF}" srcOrd="0" destOrd="0" presId="urn:microsoft.com/office/officeart/2018/2/layout/IconVerticalSolidList"/>
    <dgm:cxn modelId="{DC1A7213-7169-44D9-9974-C7952CD6CD80}" srcId="{87E0F224-7331-4A9A-9FD1-2DBCB1710934}" destId="{A2F6CA4A-545A-4BB3-87B3-6713CA7A220D}" srcOrd="6" destOrd="0" parTransId="{B65D9EA5-3273-40F8-8685-3EA9DBB891A9}" sibTransId="{50CD8AE3-B31A-4404-B446-5BC7651F1D91}"/>
    <dgm:cxn modelId="{ED3D2014-915A-48B3-9031-F50A36AA7D7B}" type="presOf" srcId="{604365E7-1C64-4AE5-85F4-90B53577CAB1}" destId="{5E8B80E1-20CC-41C4-8C81-D25F9523B305}" srcOrd="0" destOrd="0" presId="urn:microsoft.com/office/officeart/2018/2/layout/IconVerticalSolidList"/>
    <dgm:cxn modelId="{6434F660-7BB1-4B99-B9E9-49DFAA092E73}" type="presOf" srcId="{A2F6CA4A-545A-4BB3-87B3-6713CA7A220D}" destId="{D3E636ED-01E6-494A-BC47-A13CE52E3185}" srcOrd="0" destOrd="0" presId="urn:microsoft.com/office/officeart/2018/2/layout/IconVerticalSolidList"/>
    <dgm:cxn modelId="{29DE9664-C65A-4C5A-9772-2276DE5FE0F9}" srcId="{87E0F224-7331-4A9A-9FD1-2DBCB1710934}" destId="{9182F336-A0A3-4897-BFD6-022EE4F4DBE3}" srcOrd="3" destOrd="0" parTransId="{791A1528-89B0-4F50-96FD-C6F58789340B}" sibTransId="{B31DC0BF-3A87-4C83-BB44-523C8653C0F2}"/>
    <dgm:cxn modelId="{D0740368-7DBD-4B22-9840-A45D31BC3C9B}" type="presOf" srcId="{7A2F610F-DAAE-4B52-9B9B-CC1D1B5A7B32}" destId="{73F3F21D-A006-46C1-AC5B-2074E348C975}" srcOrd="0" destOrd="0" presId="urn:microsoft.com/office/officeart/2018/2/layout/IconVerticalSolidList"/>
    <dgm:cxn modelId="{382E9B6A-19D0-43B0-A963-6115752EC819}" srcId="{87E0F224-7331-4A9A-9FD1-2DBCB1710934}" destId="{C2C02332-DC90-415F-901C-36A981A4C555}" srcOrd="0" destOrd="0" parTransId="{C77B8F08-8F30-402A-8E8A-B1A4E0CA37EC}" sibTransId="{A8606C95-0291-448F-9C4C-EFBE14A82464}"/>
    <dgm:cxn modelId="{9261664F-6061-4621-8255-4F00420845D3}" srcId="{87E0F224-7331-4A9A-9FD1-2DBCB1710934}" destId="{E3BE5DA1-9A9E-4C2B-8AF8-98DF7A7BDE70}" srcOrd="7" destOrd="0" parTransId="{383E9B18-2655-4D71-A3E5-215381C9845A}" sibTransId="{35FBFB23-19A8-4FD4-9571-ED0F04808A00}"/>
    <dgm:cxn modelId="{E1485E52-E98E-4637-B4E6-E424065EE345}" srcId="{87E0F224-7331-4A9A-9FD1-2DBCB1710934}" destId="{604365E7-1C64-4AE5-85F4-90B53577CAB1}" srcOrd="2" destOrd="0" parTransId="{2DA7A715-879C-4415-88BE-163F37CAD600}" sibTransId="{E3CEA286-3CD2-4940-A09B-F2B88576EBFF}"/>
    <dgm:cxn modelId="{735E2573-8DEF-43B4-86AA-AEBE16647A60}" type="presOf" srcId="{E3BE5DA1-9A9E-4C2B-8AF8-98DF7A7BDE70}" destId="{43043366-B488-46FE-872B-7550321AD865}" srcOrd="0" destOrd="0" presId="urn:microsoft.com/office/officeart/2018/2/layout/IconVerticalSolidList"/>
    <dgm:cxn modelId="{2DB42984-168B-4B4C-85D3-34D9722CA1E6}" type="presOf" srcId="{9182F336-A0A3-4897-BFD6-022EE4F4DBE3}" destId="{287BFFA3-F4C7-46B0-87CC-1BFACFD4982B}" srcOrd="0" destOrd="0" presId="urn:microsoft.com/office/officeart/2018/2/layout/IconVerticalSolidList"/>
    <dgm:cxn modelId="{C01DD098-DF52-4ED8-9AC4-DC52B81DF4AD}" type="presOf" srcId="{340DE8F0-7812-438C-A59C-AE3A7DF7D797}" destId="{A061FAB2-E47F-46FE-9A2D-096FD752B0BE}" srcOrd="0" destOrd="0" presId="urn:microsoft.com/office/officeart/2018/2/layout/IconVerticalSolidList"/>
    <dgm:cxn modelId="{BF1057A3-7C4F-419B-9CB7-22E5FF212474}" srcId="{87E0F224-7331-4A9A-9FD1-2DBCB1710934}" destId="{340DE8F0-7812-438C-A59C-AE3A7DF7D797}" srcOrd="1" destOrd="0" parTransId="{7D9EBAC9-A91C-47B8-BC61-E15B27246344}" sibTransId="{1DEC6029-5AB5-4121-A387-2849E6727197}"/>
    <dgm:cxn modelId="{89C989AF-4378-4BA5-99D9-2D751005F1A3}" type="presOf" srcId="{87E0F224-7331-4A9A-9FD1-2DBCB1710934}" destId="{464990E7-D010-421A-BB45-689DE35080AB}" srcOrd="0" destOrd="0" presId="urn:microsoft.com/office/officeart/2018/2/layout/IconVerticalSolidList"/>
    <dgm:cxn modelId="{F233EECB-198A-481E-A0B3-E537ADAC9B83}" srcId="{87E0F224-7331-4A9A-9FD1-2DBCB1710934}" destId="{F324822B-969B-4BE9-A18C-D5960A85AB8F}" srcOrd="5" destOrd="0" parTransId="{8DF1712D-6DE3-4940-9465-EAB13AA358B0}" sibTransId="{72AEED40-1CFC-49A7-AB00-B62782367AAC}"/>
    <dgm:cxn modelId="{0BAE9DD4-5EF4-4B80-826A-D437578B5A35}" srcId="{87E0F224-7331-4A9A-9FD1-2DBCB1710934}" destId="{7A2F610F-DAAE-4B52-9B9B-CC1D1B5A7B32}" srcOrd="4" destOrd="0" parTransId="{5FB56A7F-2071-4EA5-9439-88374973C429}" sibTransId="{2C62EE21-3D18-4429-80A3-23BEF12148FB}"/>
    <dgm:cxn modelId="{6B55FCDE-B512-4D89-99CC-4980826EFC80}" type="presOf" srcId="{F324822B-969B-4BE9-A18C-D5960A85AB8F}" destId="{20EC5C3F-F043-47B7-8723-4174F9851FB7}" srcOrd="0" destOrd="0" presId="urn:microsoft.com/office/officeart/2018/2/layout/IconVerticalSolidList"/>
    <dgm:cxn modelId="{17D88241-0925-4ECC-A854-D006A60F850B}" type="presParOf" srcId="{464990E7-D010-421A-BB45-689DE35080AB}" destId="{F47A2E88-95F9-4769-85E1-759899A12E82}" srcOrd="0" destOrd="0" presId="urn:microsoft.com/office/officeart/2018/2/layout/IconVerticalSolidList"/>
    <dgm:cxn modelId="{7FADBF6F-B126-4D57-91CB-AC29C2AB8BDE}" type="presParOf" srcId="{F47A2E88-95F9-4769-85E1-759899A12E82}" destId="{E6125210-2DAB-460E-9203-82DC4AA82930}" srcOrd="0" destOrd="0" presId="urn:microsoft.com/office/officeart/2018/2/layout/IconVerticalSolidList"/>
    <dgm:cxn modelId="{217803FD-7382-4AD3-A009-79BA8F897E42}" type="presParOf" srcId="{F47A2E88-95F9-4769-85E1-759899A12E82}" destId="{582FD8CE-282F-431C-A35A-BA6C82599613}" srcOrd="1" destOrd="0" presId="urn:microsoft.com/office/officeart/2018/2/layout/IconVerticalSolidList"/>
    <dgm:cxn modelId="{0A817483-CF49-45F8-8FB6-65FF2D08D922}" type="presParOf" srcId="{F47A2E88-95F9-4769-85E1-759899A12E82}" destId="{FC08B31D-7B72-4D4A-811F-A534C016345A}" srcOrd="2" destOrd="0" presId="urn:microsoft.com/office/officeart/2018/2/layout/IconVerticalSolidList"/>
    <dgm:cxn modelId="{FDB65D59-EEE5-4CD4-8CE5-508849A5ECD9}" type="presParOf" srcId="{F47A2E88-95F9-4769-85E1-759899A12E82}" destId="{FB1A77B0-3EAB-4F96-B8A4-01B4A28582EF}" srcOrd="3" destOrd="0" presId="urn:microsoft.com/office/officeart/2018/2/layout/IconVerticalSolidList"/>
    <dgm:cxn modelId="{2170C5FE-3F41-48D5-A726-BF7F6A9E976B}" type="presParOf" srcId="{464990E7-D010-421A-BB45-689DE35080AB}" destId="{09F05DB0-4DE3-4D4A-821F-561A11267650}" srcOrd="1" destOrd="0" presId="urn:microsoft.com/office/officeart/2018/2/layout/IconVerticalSolidList"/>
    <dgm:cxn modelId="{53A37762-C737-4241-A8AC-545529D13B76}" type="presParOf" srcId="{464990E7-D010-421A-BB45-689DE35080AB}" destId="{F1F2F335-31EC-4538-9791-B9CD27F77F73}" srcOrd="2" destOrd="0" presId="urn:microsoft.com/office/officeart/2018/2/layout/IconVerticalSolidList"/>
    <dgm:cxn modelId="{F54CB719-9D09-41F3-8079-88DD7469B013}" type="presParOf" srcId="{F1F2F335-31EC-4538-9791-B9CD27F77F73}" destId="{B386B427-B49E-45AA-A2E7-60E9B2194D5D}" srcOrd="0" destOrd="0" presId="urn:microsoft.com/office/officeart/2018/2/layout/IconVerticalSolidList"/>
    <dgm:cxn modelId="{F9DF0912-29F1-403F-BF22-7471EBC6FDD6}" type="presParOf" srcId="{F1F2F335-31EC-4538-9791-B9CD27F77F73}" destId="{2999269C-3A67-4661-88F7-F3C989B03933}" srcOrd="1" destOrd="0" presId="urn:microsoft.com/office/officeart/2018/2/layout/IconVerticalSolidList"/>
    <dgm:cxn modelId="{7508FF91-D59C-4549-8C37-D02ADE52E27D}" type="presParOf" srcId="{F1F2F335-31EC-4538-9791-B9CD27F77F73}" destId="{E88C2219-0587-4C2D-97A8-E310BD42380C}" srcOrd="2" destOrd="0" presId="urn:microsoft.com/office/officeart/2018/2/layout/IconVerticalSolidList"/>
    <dgm:cxn modelId="{086C3B28-FB78-45BF-98C4-63DBBFD7E7C2}" type="presParOf" srcId="{F1F2F335-31EC-4538-9791-B9CD27F77F73}" destId="{A061FAB2-E47F-46FE-9A2D-096FD752B0BE}" srcOrd="3" destOrd="0" presId="urn:microsoft.com/office/officeart/2018/2/layout/IconVerticalSolidList"/>
    <dgm:cxn modelId="{720D20B7-F420-462D-803B-E8899FA1E270}" type="presParOf" srcId="{464990E7-D010-421A-BB45-689DE35080AB}" destId="{1DC81D36-C745-4573-91CE-1BD5D645FCAD}" srcOrd="3" destOrd="0" presId="urn:microsoft.com/office/officeart/2018/2/layout/IconVerticalSolidList"/>
    <dgm:cxn modelId="{763D3FAB-8743-4427-B626-F06742841AF2}" type="presParOf" srcId="{464990E7-D010-421A-BB45-689DE35080AB}" destId="{19CF56A1-249A-4EAC-B62D-C740516E7763}" srcOrd="4" destOrd="0" presId="urn:microsoft.com/office/officeart/2018/2/layout/IconVerticalSolidList"/>
    <dgm:cxn modelId="{9FC874D8-A1B0-4672-BF79-1DB2ADD00305}" type="presParOf" srcId="{19CF56A1-249A-4EAC-B62D-C740516E7763}" destId="{2A6A3175-491B-42A1-A46D-0F31FEDC7024}" srcOrd="0" destOrd="0" presId="urn:microsoft.com/office/officeart/2018/2/layout/IconVerticalSolidList"/>
    <dgm:cxn modelId="{120C74B8-ED78-4365-BCCA-470CA8B81D80}" type="presParOf" srcId="{19CF56A1-249A-4EAC-B62D-C740516E7763}" destId="{273302F5-BD89-494E-8D56-F123DEDE2703}" srcOrd="1" destOrd="0" presId="urn:microsoft.com/office/officeart/2018/2/layout/IconVerticalSolidList"/>
    <dgm:cxn modelId="{B66E8838-27EB-45E6-955D-1A7BB3A714CB}" type="presParOf" srcId="{19CF56A1-249A-4EAC-B62D-C740516E7763}" destId="{A4FB6348-3BF7-4F76-96E9-6FDFED7BC5FB}" srcOrd="2" destOrd="0" presId="urn:microsoft.com/office/officeart/2018/2/layout/IconVerticalSolidList"/>
    <dgm:cxn modelId="{2451729B-EDFB-43E1-ABCE-3C5C33F39971}" type="presParOf" srcId="{19CF56A1-249A-4EAC-B62D-C740516E7763}" destId="{5E8B80E1-20CC-41C4-8C81-D25F9523B305}" srcOrd="3" destOrd="0" presId="urn:microsoft.com/office/officeart/2018/2/layout/IconVerticalSolidList"/>
    <dgm:cxn modelId="{536F8A8C-C5FC-4A5F-9B6F-E8109298BF7C}" type="presParOf" srcId="{464990E7-D010-421A-BB45-689DE35080AB}" destId="{E6440714-BC27-4775-8756-C4E0655B9FC4}" srcOrd="5" destOrd="0" presId="urn:microsoft.com/office/officeart/2018/2/layout/IconVerticalSolidList"/>
    <dgm:cxn modelId="{7949277B-7440-4FF2-8FA2-1D12E8AC4154}" type="presParOf" srcId="{464990E7-D010-421A-BB45-689DE35080AB}" destId="{8E3A7390-D0DA-48BC-AB5C-D65F78887431}" srcOrd="6" destOrd="0" presId="urn:microsoft.com/office/officeart/2018/2/layout/IconVerticalSolidList"/>
    <dgm:cxn modelId="{D04D8082-4352-477D-AF19-1FB72AFB7CBE}" type="presParOf" srcId="{8E3A7390-D0DA-48BC-AB5C-D65F78887431}" destId="{75A8CBCF-7A7D-4513-81DE-26F8971317A8}" srcOrd="0" destOrd="0" presId="urn:microsoft.com/office/officeart/2018/2/layout/IconVerticalSolidList"/>
    <dgm:cxn modelId="{B932B205-24F4-4369-8CF9-E6788E362100}" type="presParOf" srcId="{8E3A7390-D0DA-48BC-AB5C-D65F78887431}" destId="{1FDF5226-39E1-4122-A78B-F6E52D60F397}" srcOrd="1" destOrd="0" presId="urn:microsoft.com/office/officeart/2018/2/layout/IconVerticalSolidList"/>
    <dgm:cxn modelId="{A688B382-D62F-4A0E-A1F7-210955242D02}" type="presParOf" srcId="{8E3A7390-D0DA-48BC-AB5C-D65F78887431}" destId="{1E0C2B43-2604-4115-BB67-E81E4F42FDFB}" srcOrd="2" destOrd="0" presId="urn:microsoft.com/office/officeart/2018/2/layout/IconVerticalSolidList"/>
    <dgm:cxn modelId="{523569A9-A972-4E89-8DD4-9D42F218FF2F}" type="presParOf" srcId="{8E3A7390-D0DA-48BC-AB5C-D65F78887431}" destId="{287BFFA3-F4C7-46B0-87CC-1BFACFD4982B}" srcOrd="3" destOrd="0" presId="urn:microsoft.com/office/officeart/2018/2/layout/IconVerticalSolidList"/>
    <dgm:cxn modelId="{C2DE699A-E19A-45ED-88E4-C51476D0719B}" type="presParOf" srcId="{464990E7-D010-421A-BB45-689DE35080AB}" destId="{6442A3BB-77D9-4878-955C-7E234B175F09}" srcOrd="7" destOrd="0" presId="urn:microsoft.com/office/officeart/2018/2/layout/IconVerticalSolidList"/>
    <dgm:cxn modelId="{74BF1841-221B-46F2-AB17-9B486F42F38C}" type="presParOf" srcId="{464990E7-D010-421A-BB45-689DE35080AB}" destId="{C3CA7CDD-F356-4D65-8E8A-B3643F71F152}" srcOrd="8" destOrd="0" presId="urn:microsoft.com/office/officeart/2018/2/layout/IconVerticalSolidList"/>
    <dgm:cxn modelId="{9B0A4322-3FA5-4EA6-81DE-6874FDAF42E4}" type="presParOf" srcId="{C3CA7CDD-F356-4D65-8E8A-B3643F71F152}" destId="{51D3188B-5395-44EB-BDDD-93FAA3E6E32F}" srcOrd="0" destOrd="0" presId="urn:microsoft.com/office/officeart/2018/2/layout/IconVerticalSolidList"/>
    <dgm:cxn modelId="{E96EF6DE-E8FF-4426-BD71-8EBEF25D8926}" type="presParOf" srcId="{C3CA7CDD-F356-4D65-8E8A-B3643F71F152}" destId="{A53CD5B5-7EE3-4F24-B6C4-4DD2DC5DEC09}" srcOrd="1" destOrd="0" presId="urn:microsoft.com/office/officeart/2018/2/layout/IconVerticalSolidList"/>
    <dgm:cxn modelId="{84F7E74B-FDFF-490B-B83B-AEE51D18942A}" type="presParOf" srcId="{C3CA7CDD-F356-4D65-8E8A-B3643F71F152}" destId="{6EE148FC-3750-42CA-8066-AAE635F9E46A}" srcOrd="2" destOrd="0" presId="urn:microsoft.com/office/officeart/2018/2/layout/IconVerticalSolidList"/>
    <dgm:cxn modelId="{5CA09FFB-A58A-4AE3-B892-07B64ED129DB}" type="presParOf" srcId="{C3CA7CDD-F356-4D65-8E8A-B3643F71F152}" destId="{73F3F21D-A006-46C1-AC5B-2074E348C975}" srcOrd="3" destOrd="0" presId="urn:microsoft.com/office/officeart/2018/2/layout/IconVerticalSolidList"/>
    <dgm:cxn modelId="{8FAEED3C-F5DE-4A18-855C-B4158C4D1EFD}" type="presParOf" srcId="{464990E7-D010-421A-BB45-689DE35080AB}" destId="{9E757694-4C68-497E-96B8-0D841A9A2A5C}" srcOrd="9" destOrd="0" presId="urn:microsoft.com/office/officeart/2018/2/layout/IconVerticalSolidList"/>
    <dgm:cxn modelId="{4500B119-0214-47A5-BCEA-FC217A3D05AB}" type="presParOf" srcId="{464990E7-D010-421A-BB45-689DE35080AB}" destId="{813D0CFF-C5EA-40AD-B991-C483751EE9E2}" srcOrd="10" destOrd="0" presId="urn:microsoft.com/office/officeart/2018/2/layout/IconVerticalSolidList"/>
    <dgm:cxn modelId="{51B2AB25-898B-4C25-B38E-20F7BF56D431}" type="presParOf" srcId="{813D0CFF-C5EA-40AD-B991-C483751EE9E2}" destId="{7392AA26-9B67-4361-9EFD-300D7C829BE0}" srcOrd="0" destOrd="0" presId="urn:microsoft.com/office/officeart/2018/2/layout/IconVerticalSolidList"/>
    <dgm:cxn modelId="{D016267C-A1C2-4D61-898B-71E7C3A1B0E9}" type="presParOf" srcId="{813D0CFF-C5EA-40AD-B991-C483751EE9E2}" destId="{1DFA9861-217C-469C-A7F1-70F059EBCFD1}" srcOrd="1" destOrd="0" presId="urn:microsoft.com/office/officeart/2018/2/layout/IconVerticalSolidList"/>
    <dgm:cxn modelId="{927A5315-7B5B-451B-859C-FAE048FF33E1}" type="presParOf" srcId="{813D0CFF-C5EA-40AD-B991-C483751EE9E2}" destId="{B36AEA8C-1F83-4C5C-8F12-05D8FF34CAC3}" srcOrd="2" destOrd="0" presId="urn:microsoft.com/office/officeart/2018/2/layout/IconVerticalSolidList"/>
    <dgm:cxn modelId="{B4F666E9-0417-4059-BE7D-2BE3C6302DE5}" type="presParOf" srcId="{813D0CFF-C5EA-40AD-B991-C483751EE9E2}" destId="{20EC5C3F-F043-47B7-8723-4174F9851FB7}" srcOrd="3" destOrd="0" presId="urn:microsoft.com/office/officeart/2018/2/layout/IconVerticalSolidList"/>
    <dgm:cxn modelId="{24EB08FE-EF40-4180-B4A4-C3920E1DE3B5}" type="presParOf" srcId="{464990E7-D010-421A-BB45-689DE35080AB}" destId="{307549C7-0AC8-463D-BB4B-0E4935C3DEF0}" srcOrd="11" destOrd="0" presId="urn:microsoft.com/office/officeart/2018/2/layout/IconVerticalSolidList"/>
    <dgm:cxn modelId="{04599128-E411-43E8-AD3D-2A815E00F85D}" type="presParOf" srcId="{464990E7-D010-421A-BB45-689DE35080AB}" destId="{730339BD-F6E5-4A41-A034-7232DC6CDFBB}" srcOrd="12" destOrd="0" presId="urn:microsoft.com/office/officeart/2018/2/layout/IconVerticalSolidList"/>
    <dgm:cxn modelId="{4B527E8E-3FDE-42CE-99FD-E3B7FBCF04BB}" type="presParOf" srcId="{730339BD-F6E5-4A41-A034-7232DC6CDFBB}" destId="{E31DDE8D-A52D-44DB-A361-F2FF75721634}" srcOrd="0" destOrd="0" presId="urn:microsoft.com/office/officeart/2018/2/layout/IconVerticalSolidList"/>
    <dgm:cxn modelId="{016DC6DA-369C-4428-89C1-541F260AAA15}" type="presParOf" srcId="{730339BD-F6E5-4A41-A034-7232DC6CDFBB}" destId="{9B659A3C-0B55-4405-8AB8-E6B641D785B1}" srcOrd="1" destOrd="0" presId="urn:microsoft.com/office/officeart/2018/2/layout/IconVerticalSolidList"/>
    <dgm:cxn modelId="{B891734D-7A0F-46ED-9260-38CC786E5075}" type="presParOf" srcId="{730339BD-F6E5-4A41-A034-7232DC6CDFBB}" destId="{DDD338EE-A4BE-4865-B79F-260232B57AED}" srcOrd="2" destOrd="0" presId="urn:microsoft.com/office/officeart/2018/2/layout/IconVerticalSolidList"/>
    <dgm:cxn modelId="{EB140402-5F26-4FB8-B0A3-1BFAD805B6DC}" type="presParOf" srcId="{730339BD-F6E5-4A41-A034-7232DC6CDFBB}" destId="{D3E636ED-01E6-494A-BC47-A13CE52E3185}" srcOrd="3" destOrd="0" presId="urn:microsoft.com/office/officeart/2018/2/layout/IconVerticalSolidList"/>
    <dgm:cxn modelId="{9416CB5D-EC5E-4614-BB09-0061BE8B8134}" type="presParOf" srcId="{464990E7-D010-421A-BB45-689DE35080AB}" destId="{5596B4BA-E718-4C6C-B38D-F170E8D8725A}" srcOrd="13" destOrd="0" presId="urn:microsoft.com/office/officeart/2018/2/layout/IconVerticalSolidList"/>
    <dgm:cxn modelId="{7F7C3CD0-8B2A-4CD2-9155-7E9BD3694042}" type="presParOf" srcId="{464990E7-D010-421A-BB45-689DE35080AB}" destId="{5C2754CC-4A09-4E3C-9D82-CCDDEBDB413C}" srcOrd="14" destOrd="0" presId="urn:microsoft.com/office/officeart/2018/2/layout/IconVerticalSolidList"/>
    <dgm:cxn modelId="{18C4350C-6593-4BC2-8F1F-B258EDE3BDC1}" type="presParOf" srcId="{5C2754CC-4A09-4E3C-9D82-CCDDEBDB413C}" destId="{F1020A49-63C9-4B78-B796-9B829C6C0854}" srcOrd="0" destOrd="0" presId="urn:microsoft.com/office/officeart/2018/2/layout/IconVerticalSolidList"/>
    <dgm:cxn modelId="{11F5DDDD-628A-47C3-A4B3-7E51E684E865}" type="presParOf" srcId="{5C2754CC-4A09-4E3C-9D82-CCDDEBDB413C}" destId="{2E5BC350-1463-4D5A-905E-5EBB4A3D447F}" srcOrd="1" destOrd="0" presId="urn:microsoft.com/office/officeart/2018/2/layout/IconVerticalSolidList"/>
    <dgm:cxn modelId="{C5FA9B70-4304-483F-B207-D63CD4D8857D}" type="presParOf" srcId="{5C2754CC-4A09-4E3C-9D82-CCDDEBDB413C}" destId="{1313A0BB-E49D-42EA-BE15-BE420317D0C9}" srcOrd="2" destOrd="0" presId="urn:microsoft.com/office/officeart/2018/2/layout/IconVerticalSolidList"/>
    <dgm:cxn modelId="{8F740279-0118-4B66-AB96-5E1C31E7ECBD}" type="presParOf" srcId="{5C2754CC-4A09-4E3C-9D82-CCDDEBDB413C}" destId="{43043366-B488-46FE-872B-7550321AD8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1FB20C-484E-44AC-B28D-B2527FB669B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3CC73A-5FE7-4F65-913A-141A4DAEA40D}">
      <dgm:prSet/>
      <dgm:spPr/>
      <dgm:t>
        <a:bodyPr/>
        <a:lstStyle/>
        <a:p>
          <a:r>
            <a:rPr lang="en-US"/>
            <a:t>Accuracy</a:t>
          </a:r>
        </a:p>
      </dgm:t>
    </dgm:pt>
    <dgm:pt modelId="{BA0BB715-3D32-4DE1-8D2F-0575BE6EFBC0}" type="parTrans" cxnId="{57A2ED15-C731-43DC-BBA8-F368045A5719}">
      <dgm:prSet/>
      <dgm:spPr/>
      <dgm:t>
        <a:bodyPr/>
        <a:lstStyle/>
        <a:p>
          <a:endParaRPr lang="en-US"/>
        </a:p>
      </dgm:t>
    </dgm:pt>
    <dgm:pt modelId="{D3A44EB7-B6E1-4CD6-AA8C-2D3B650D0E06}" type="sibTrans" cxnId="{57A2ED15-C731-43DC-BBA8-F368045A5719}">
      <dgm:prSet/>
      <dgm:spPr/>
      <dgm:t>
        <a:bodyPr/>
        <a:lstStyle/>
        <a:p>
          <a:endParaRPr lang="en-US"/>
        </a:p>
      </dgm:t>
    </dgm:pt>
    <dgm:pt modelId="{65C5F6EB-6BB5-489F-8EF4-46869EAFF0D8}">
      <dgm:prSet/>
      <dgm:spPr/>
      <dgm:t>
        <a:bodyPr/>
        <a:lstStyle/>
        <a:p>
          <a:r>
            <a:rPr lang="en-US"/>
            <a:t>Precision and recall</a:t>
          </a:r>
        </a:p>
      </dgm:t>
    </dgm:pt>
    <dgm:pt modelId="{50378A45-73C8-48EF-976E-A70FC8A63717}" type="parTrans" cxnId="{6CDF6ECC-0F47-44AA-A943-D171A46D0B6F}">
      <dgm:prSet/>
      <dgm:spPr/>
      <dgm:t>
        <a:bodyPr/>
        <a:lstStyle/>
        <a:p>
          <a:endParaRPr lang="en-US"/>
        </a:p>
      </dgm:t>
    </dgm:pt>
    <dgm:pt modelId="{840FBB2E-957B-4B29-8E0B-AE3F83E0586A}" type="sibTrans" cxnId="{6CDF6ECC-0F47-44AA-A943-D171A46D0B6F}">
      <dgm:prSet/>
      <dgm:spPr/>
      <dgm:t>
        <a:bodyPr/>
        <a:lstStyle/>
        <a:p>
          <a:endParaRPr lang="en-US"/>
        </a:p>
      </dgm:t>
    </dgm:pt>
    <dgm:pt modelId="{4FED8AF4-D430-493B-B656-55E0FDCE52B2}">
      <dgm:prSet/>
      <dgm:spPr/>
      <dgm:t>
        <a:bodyPr/>
        <a:lstStyle/>
        <a:p>
          <a:r>
            <a:rPr lang="en-US"/>
            <a:t>Squared error</a:t>
          </a:r>
        </a:p>
      </dgm:t>
    </dgm:pt>
    <dgm:pt modelId="{801BCD0A-D4C7-4CE8-A467-057FB97FB90D}" type="parTrans" cxnId="{A217829C-A3C4-43A9-BBCE-9C945647CA67}">
      <dgm:prSet/>
      <dgm:spPr/>
      <dgm:t>
        <a:bodyPr/>
        <a:lstStyle/>
        <a:p>
          <a:endParaRPr lang="en-US"/>
        </a:p>
      </dgm:t>
    </dgm:pt>
    <dgm:pt modelId="{E3F8413D-10CC-4264-99EE-CCD0F2A7FD0C}" type="sibTrans" cxnId="{A217829C-A3C4-43A9-BBCE-9C945647CA67}">
      <dgm:prSet/>
      <dgm:spPr/>
      <dgm:t>
        <a:bodyPr/>
        <a:lstStyle/>
        <a:p>
          <a:endParaRPr lang="en-US"/>
        </a:p>
      </dgm:t>
    </dgm:pt>
    <dgm:pt modelId="{8EC7F753-48E8-48D6-BD8D-ADCD9C13F1F4}">
      <dgm:prSet/>
      <dgm:spPr/>
      <dgm:t>
        <a:bodyPr/>
        <a:lstStyle/>
        <a:p>
          <a:r>
            <a:rPr lang="en-US"/>
            <a:t>Likelihood</a:t>
          </a:r>
        </a:p>
      </dgm:t>
    </dgm:pt>
    <dgm:pt modelId="{0C9D4C2D-F5F6-4A4C-A94E-D513C0E6EB85}" type="parTrans" cxnId="{7751745B-CB33-43ED-8716-A199CFC893B7}">
      <dgm:prSet/>
      <dgm:spPr/>
      <dgm:t>
        <a:bodyPr/>
        <a:lstStyle/>
        <a:p>
          <a:endParaRPr lang="en-US"/>
        </a:p>
      </dgm:t>
    </dgm:pt>
    <dgm:pt modelId="{ED1D1BD0-62A9-424F-88CE-2F50F8EA8297}" type="sibTrans" cxnId="{7751745B-CB33-43ED-8716-A199CFC893B7}">
      <dgm:prSet/>
      <dgm:spPr/>
      <dgm:t>
        <a:bodyPr/>
        <a:lstStyle/>
        <a:p>
          <a:endParaRPr lang="en-US"/>
        </a:p>
      </dgm:t>
    </dgm:pt>
    <dgm:pt modelId="{BC25BF22-EDA5-4389-925A-AC5EBB0CB835}">
      <dgm:prSet/>
      <dgm:spPr/>
      <dgm:t>
        <a:bodyPr/>
        <a:lstStyle/>
        <a:p>
          <a:r>
            <a:rPr lang="en-US"/>
            <a:t>Posterior probability</a:t>
          </a:r>
        </a:p>
      </dgm:t>
    </dgm:pt>
    <dgm:pt modelId="{94850093-0F8A-40F3-AC0C-3333D908552A}" type="parTrans" cxnId="{B9934D47-3773-4F76-9DA0-A552799F2E7E}">
      <dgm:prSet/>
      <dgm:spPr/>
      <dgm:t>
        <a:bodyPr/>
        <a:lstStyle/>
        <a:p>
          <a:endParaRPr lang="en-US"/>
        </a:p>
      </dgm:t>
    </dgm:pt>
    <dgm:pt modelId="{D31BFC66-0080-40E8-96BF-EA0B6DD3D67E}" type="sibTrans" cxnId="{B9934D47-3773-4F76-9DA0-A552799F2E7E}">
      <dgm:prSet/>
      <dgm:spPr/>
      <dgm:t>
        <a:bodyPr/>
        <a:lstStyle/>
        <a:p>
          <a:endParaRPr lang="en-US"/>
        </a:p>
      </dgm:t>
    </dgm:pt>
    <dgm:pt modelId="{45A5CB3D-3E6C-4F74-A8BF-A1C8AAB69423}">
      <dgm:prSet/>
      <dgm:spPr/>
      <dgm:t>
        <a:bodyPr/>
        <a:lstStyle/>
        <a:p>
          <a:r>
            <a:rPr lang="en-US"/>
            <a:t>Cost / Utility</a:t>
          </a:r>
        </a:p>
      </dgm:t>
    </dgm:pt>
    <dgm:pt modelId="{E849F8C0-409D-4010-BDD6-D8D56727D3DA}" type="parTrans" cxnId="{6B55200E-F4D0-4123-9726-112A97AEDCC7}">
      <dgm:prSet/>
      <dgm:spPr/>
      <dgm:t>
        <a:bodyPr/>
        <a:lstStyle/>
        <a:p>
          <a:endParaRPr lang="en-US"/>
        </a:p>
      </dgm:t>
    </dgm:pt>
    <dgm:pt modelId="{4A7F1B1C-2B4F-4915-9A58-C1D30A2581CB}" type="sibTrans" cxnId="{6B55200E-F4D0-4123-9726-112A97AEDCC7}">
      <dgm:prSet/>
      <dgm:spPr/>
      <dgm:t>
        <a:bodyPr/>
        <a:lstStyle/>
        <a:p>
          <a:endParaRPr lang="en-US"/>
        </a:p>
      </dgm:t>
    </dgm:pt>
    <dgm:pt modelId="{00E219FD-0405-4D5C-A71E-D75685275C13}">
      <dgm:prSet/>
      <dgm:spPr/>
      <dgm:t>
        <a:bodyPr/>
        <a:lstStyle/>
        <a:p>
          <a:r>
            <a:rPr lang="en-US"/>
            <a:t>Margin</a:t>
          </a:r>
        </a:p>
      </dgm:t>
    </dgm:pt>
    <dgm:pt modelId="{45E2A90E-5178-4576-A44D-55953C4B82D8}" type="parTrans" cxnId="{3C8E03CE-D152-4BD2-A6BE-F492F427DF3E}">
      <dgm:prSet/>
      <dgm:spPr/>
      <dgm:t>
        <a:bodyPr/>
        <a:lstStyle/>
        <a:p>
          <a:endParaRPr lang="en-US"/>
        </a:p>
      </dgm:t>
    </dgm:pt>
    <dgm:pt modelId="{B1C41A82-22E5-4942-8AF4-5A2EDEADEE1E}" type="sibTrans" cxnId="{3C8E03CE-D152-4BD2-A6BE-F492F427DF3E}">
      <dgm:prSet/>
      <dgm:spPr/>
      <dgm:t>
        <a:bodyPr/>
        <a:lstStyle/>
        <a:p>
          <a:endParaRPr lang="en-US"/>
        </a:p>
      </dgm:t>
    </dgm:pt>
    <dgm:pt modelId="{75CC075C-07B5-4A73-A286-84CCE1AD223E}">
      <dgm:prSet/>
      <dgm:spPr/>
      <dgm:t>
        <a:bodyPr/>
        <a:lstStyle/>
        <a:p>
          <a:r>
            <a:rPr lang="en-US"/>
            <a:t>Entropy</a:t>
          </a:r>
        </a:p>
      </dgm:t>
    </dgm:pt>
    <dgm:pt modelId="{9F96A4C1-5105-4DC7-92F3-EEFE0A91323B}" type="parTrans" cxnId="{6BCE8BED-72D2-4CAA-8EAF-0D121DB85565}">
      <dgm:prSet/>
      <dgm:spPr/>
      <dgm:t>
        <a:bodyPr/>
        <a:lstStyle/>
        <a:p>
          <a:endParaRPr lang="en-US"/>
        </a:p>
      </dgm:t>
    </dgm:pt>
    <dgm:pt modelId="{2213854A-29FB-4F8A-A13C-4BC4CB631984}" type="sibTrans" cxnId="{6BCE8BED-72D2-4CAA-8EAF-0D121DB85565}">
      <dgm:prSet/>
      <dgm:spPr/>
      <dgm:t>
        <a:bodyPr/>
        <a:lstStyle/>
        <a:p>
          <a:endParaRPr lang="en-US"/>
        </a:p>
      </dgm:t>
    </dgm:pt>
    <dgm:pt modelId="{AD4DC570-EB02-4066-AE73-911BE7A329C7}">
      <dgm:prSet/>
      <dgm:spPr/>
      <dgm:t>
        <a:bodyPr/>
        <a:lstStyle/>
        <a:p>
          <a:r>
            <a:rPr lang="en-US"/>
            <a:t>K-L divergence</a:t>
          </a:r>
        </a:p>
      </dgm:t>
    </dgm:pt>
    <dgm:pt modelId="{9AFE43F6-4470-4974-AB34-CCF6FA48250A}" type="parTrans" cxnId="{BBEFCEA6-02DD-4EA0-9003-919FC3144DCD}">
      <dgm:prSet/>
      <dgm:spPr/>
      <dgm:t>
        <a:bodyPr/>
        <a:lstStyle/>
        <a:p>
          <a:endParaRPr lang="en-US"/>
        </a:p>
      </dgm:t>
    </dgm:pt>
    <dgm:pt modelId="{A33C9506-1849-47FE-9C9C-46C66C43555D}" type="sibTrans" cxnId="{BBEFCEA6-02DD-4EA0-9003-919FC3144DCD}">
      <dgm:prSet/>
      <dgm:spPr/>
      <dgm:t>
        <a:bodyPr/>
        <a:lstStyle/>
        <a:p>
          <a:endParaRPr lang="en-US"/>
        </a:p>
      </dgm:t>
    </dgm:pt>
    <dgm:pt modelId="{D4858EE3-0261-4AE3-9004-60EA96E125EA}">
      <dgm:prSet/>
      <dgm:spPr/>
      <dgm:t>
        <a:bodyPr/>
        <a:lstStyle/>
        <a:p>
          <a:r>
            <a:rPr lang="en-US"/>
            <a:t>Etc.</a:t>
          </a:r>
        </a:p>
      </dgm:t>
    </dgm:pt>
    <dgm:pt modelId="{70F8FFC9-DE60-413D-A9B1-07937D121184}" type="parTrans" cxnId="{58348291-BE49-4029-AB66-F83877DFD8B8}">
      <dgm:prSet/>
      <dgm:spPr/>
      <dgm:t>
        <a:bodyPr/>
        <a:lstStyle/>
        <a:p>
          <a:endParaRPr lang="en-US"/>
        </a:p>
      </dgm:t>
    </dgm:pt>
    <dgm:pt modelId="{085E1F4C-A0C3-404A-9DD9-6EED3409F443}" type="sibTrans" cxnId="{58348291-BE49-4029-AB66-F83877DFD8B8}">
      <dgm:prSet/>
      <dgm:spPr/>
      <dgm:t>
        <a:bodyPr/>
        <a:lstStyle/>
        <a:p>
          <a:endParaRPr lang="en-US"/>
        </a:p>
      </dgm:t>
    </dgm:pt>
    <dgm:pt modelId="{36D59889-8ECC-4C6C-8201-6E6D7B7FB600}" type="pres">
      <dgm:prSet presAssocID="{0B1FB20C-484E-44AC-B28D-B2527FB669B4}" presName="linear" presStyleCnt="0">
        <dgm:presLayoutVars>
          <dgm:animLvl val="lvl"/>
          <dgm:resizeHandles val="exact"/>
        </dgm:presLayoutVars>
      </dgm:prSet>
      <dgm:spPr/>
    </dgm:pt>
    <dgm:pt modelId="{1EA187E1-003D-4AC9-99CA-B668A8C384BE}" type="pres">
      <dgm:prSet presAssocID="{2F3CC73A-5FE7-4F65-913A-141A4DAEA40D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9AC3DAB0-715B-4168-B23B-86AA5E025DA2}" type="pres">
      <dgm:prSet presAssocID="{D3A44EB7-B6E1-4CD6-AA8C-2D3B650D0E06}" presName="spacer" presStyleCnt="0"/>
      <dgm:spPr/>
    </dgm:pt>
    <dgm:pt modelId="{4DD04CAA-8369-4DD9-93C8-C03467F2DF4B}" type="pres">
      <dgm:prSet presAssocID="{65C5F6EB-6BB5-489F-8EF4-46869EAFF0D8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9709D9C5-240D-4508-BF8A-860662EBC414}" type="pres">
      <dgm:prSet presAssocID="{840FBB2E-957B-4B29-8E0B-AE3F83E0586A}" presName="spacer" presStyleCnt="0"/>
      <dgm:spPr/>
    </dgm:pt>
    <dgm:pt modelId="{C421699A-D275-46A6-A6B7-5069D3400D8C}" type="pres">
      <dgm:prSet presAssocID="{4FED8AF4-D430-493B-B656-55E0FDCE52B2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21F461FB-28E2-4B8B-87D6-859377C28463}" type="pres">
      <dgm:prSet presAssocID="{E3F8413D-10CC-4264-99EE-CCD0F2A7FD0C}" presName="spacer" presStyleCnt="0"/>
      <dgm:spPr/>
    </dgm:pt>
    <dgm:pt modelId="{A7B0E6AD-DE32-4502-8259-FE892FFA027B}" type="pres">
      <dgm:prSet presAssocID="{8EC7F753-48E8-48D6-BD8D-ADCD9C13F1F4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90313D99-0464-4673-A84D-EF9AB723FCA0}" type="pres">
      <dgm:prSet presAssocID="{ED1D1BD0-62A9-424F-88CE-2F50F8EA8297}" presName="spacer" presStyleCnt="0"/>
      <dgm:spPr/>
    </dgm:pt>
    <dgm:pt modelId="{38BB0DA5-00DA-42B7-B924-233C8782E6F9}" type="pres">
      <dgm:prSet presAssocID="{BC25BF22-EDA5-4389-925A-AC5EBB0CB835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721031C5-5A2D-491D-AA47-BDBD826BF28E}" type="pres">
      <dgm:prSet presAssocID="{D31BFC66-0080-40E8-96BF-EA0B6DD3D67E}" presName="spacer" presStyleCnt="0"/>
      <dgm:spPr/>
    </dgm:pt>
    <dgm:pt modelId="{EFE07CAA-7235-47FE-972D-4479A481A5DC}" type="pres">
      <dgm:prSet presAssocID="{45A5CB3D-3E6C-4F74-A8BF-A1C8AAB69423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76035056-6817-4555-9ED9-531B4AE1B7D3}" type="pres">
      <dgm:prSet presAssocID="{4A7F1B1C-2B4F-4915-9A58-C1D30A2581CB}" presName="spacer" presStyleCnt="0"/>
      <dgm:spPr/>
    </dgm:pt>
    <dgm:pt modelId="{A0B155CA-B425-4250-8B56-6291692579A4}" type="pres">
      <dgm:prSet presAssocID="{00E219FD-0405-4D5C-A71E-D75685275C13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54310DDE-46A7-47B6-99C6-7C98265A8F1E}" type="pres">
      <dgm:prSet presAssocID="{B1C41A82-22E5-4942-8AF4-5A2EDEADEE1E}" presName="spacer" presStyleCnt="0"/>
      <dgm:spPr/>
    </dgm:pt>
    <dgm:pt modelId="{D1187F72-9D9F-49DC-955C-A4F01940574B}" type="pres">
      <dgm:prSet presAssocID="{75CC075C-07B5-4A73-A286-84CCE1AD223E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C41543D6-844D-4C05-B2F6-C6C8FABD38FD}" type="pres">
      <dgm:prSet presAssocID="{2213854A-29FB-4F8A-A13C-4BC4CB631984}" presName="spacer" presStyleCnt="0"/>
      <dgm:spPr/>
    </dgm:pt>
    <dgm:pt modelId="{EFFA574A-1D45-4484-A59B-70F249CDB7F4}" type="pres">
      <dgm:prSet presAssocID="{AD4DC570-EB02-4066-AE73-911BE7A329C7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4C67E893-0543-4D38-B577-969DAAB1BCEF}" type="pres">
      <dgm:prSet presAssocID="{A33C9506-1849-47FE-9C9C-46C66C43555D}" presName="spacer" presStyleCnt="0"/>
      <dgm:spPr/>
    </dgm:pt>
    <dgm:pt modelId="{BC17DA17-1F7D-4A8F-8B5D-965C33A08A82}" type="pres">
      <dgm:prSet presAssocID="{D4858EE3-0261-4AE3-9004-60EA96E125EA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6B55200E-F4D0-4123-9726-112A97AEDCC7}" srcId="{0B1FB20C-484E-44AC-B28D-B2527FB669B4}" destId="{45A5CB3D-3E6C-4F74-A8BF-A1C8AAB69423}" srcOrd="5" destOrd="0" parTransId="{E849F8C0-409D-4010-BDD6-D8D56727D3DA}" sibTransId="{4A7F1B1C-2B4F-4915-9A58-C1D30A2581CB}"/>
    <dgm:cxn modelId="{57A2ED15-C731-43DC-BBA8-F368045A5719}" srcId="{0B1FB20C-484E-44AC-B28D-B2527FB669B4}" destId="{2F3CC73A-5FE7-4F65-913A-141A4DAEA40D}" srcOrd="0" destOrd="0" parTransId="{BA0BB715-3D32-4DE1-8D2F-0575BE6EFBC0}" sibTransId="{D3A44EB7-B6E1-4CD6-AA8C-2D3B650D0E06}"/>
    <dgm:cxn modelId="{196D9C2E-3E12-4594-B802-885F12F05DE9}" type="presOf" srcId="{00E219FD-0405-4D5C-A71E-D75685275C13}" destId="{A0B155CA-B425-4250-8B56-6291692579A4}" srcOrd="0" destOrd="0" presId="urn:microsoft.com/office/officeart/2005/8/layout/vList2"/>
    <dgm:cxn modelId="{70C1273E-C49B-4DD1-8482-751594B36E6D}" type="presOf" srcId="{2F3CC73A-5FE7-4F65-913A-141A4DAEA40D}" destId="{1EA187E1-003D-4AC9-99CA-B668A8C384BE}" srcOrd="0" destOrd="0" presId="urn:microsoft.com/office/officeart/2005/8/layout/vList2"/>
    <dgm:cxn modelId="{7751745B-CB33-43ED-8716-A199CFC893B7}" srcId="{0B1FB20C-484E-44AC-B28D-B2527FB669B4}" destId="{8EC7F753-48E8-48D6-BD8D-ADCD9C13F1F4}" srcOrd="3" destOrd="0" parTransId="{0C9D4C2D-F5F6-4A4C-A94E-D513C0E6EB85}" sibTransId="{ED1D1BD0-62A9-424F-88CE-2F50F8EA8297}"/>
    <dgm:cxn modelId="{B9934D47-3773-4F76-9DA0-A552799F2E7E}" srcId="{0B1FB20C-484E-44AC-B28D-B2527FB669B4}" destId="{BC25BF22-EDA5-4389-925A-AC5EBB0CB835}" srcOrd="4" destOrd="0" parTransId="{94850093-0F8A-40F3-AC0C-3333D908552A}" sibTransId="{D31BFC66-0080-40E8-96BF-EA0B6DD3D67E}"/>
    <dgm:cxn modelId="{828FC271-4C5E-40FB-9D50-2FDEAE85021E}" type="presOf" srcId="{75CC075C-07B5-4A73-A286-84CCE1AD223E}" destId="{D1187F72-9D9F-49DC-955C-A4F01940574B}" srcOrd="0" destOrd="0" presId="urn:microsoft.com/office/officeart/2005/8/layout/vList2"/>
    <dgm:cxn modelId="{C7439172-9696-4071-9FE9-C3AE0A8593EA}" type="presOf" srcId="{0B1FB20C-484E-44AC-B28D-B2527FB669B4}" destId="{36D59889-8ECC-4C6C-8201-6E6D7B7FB600}" srcOrd="0" destOrd="0" presId="urn:microsoft.com/office/officeart/2005/8/layout/vList2"/>
    <dgm:cxn modelId="{0CD5D77E-6B29-4B8F-8E9A-C32341D28649}" type="presOf" srcId="{4FED8AF4-D430-493B-B656-55E0FDCE52B2}" destId="{C421699A-D275-46A6-A6B7-5069D3400D8C}" srcOrd="0" destOrd="0" presId="urn:microsoft.com/office/officeart/2005/8/layout/vList2"/>
    <dgm:cxn modelId="{8FED1F8E-96E7-4DBB-9918-32D8257DE0A3}" type="presOf" srcId="{BC25BF22-EDA5-4389-925A-AC5EBB0CB835}" destId="{38BB0DA5-00DA-42B7-B924-233C8782E6F9}" srcOrd="0" destOrd="0" presId="urn:microsoft.com/office/officeart/2005/8/layout/vList2"/>
    <dgm:cxn modelId="{58348291-BE49-4029-AB66-F83877DFD8B8}" srcId="{0B1FB20C-484E-44AC-B28D-B2527FB669B4}" destId="{D4858EE3-0261-4AE3-9004-60EA96E125EA}" srcOrd="9" destOrd="0" parTransId="{70F8FFC9-DE60-413D-A9B1-07937D121184}" sibTransId="{085E1F4C-A0C3-404A-9DD9-6EED3409F443}"/>
    <dgm:cxn modelId="{D9B45C98-0B5A-43BC-AF1D-9720FE6F754F}" type="presOf" srcId="{8EC7F753-48E8-48D6-BD8D-ADCD9C13F1F4}" destId="{A7B0E6AD-DE32-4502-8259-FE892FFA027B}" srcOrd="0" destOrd="0" presId="urn:microsoft.com/office/officeart/2005/8/layout/vList2"/>
    <dgm:cxn modelId="{A217829C-A3C4-43A9-BBCE-9C945647CA67}" srcId="{0B1FB20C-484E-44AC-B28D-B2527FB669B4}" destId="{4FED8AF4-D430-493B-B656-55E0FDCE52B2}" srcOrd="2" destOrd="0" parTransId="{801BCD0A-D4C7-4CE8-A467-057FB97FB90D}" sibTransId="{E3F8413D-10CC-4264-99EE-CCD0F2A7FD0C}"/>
    <dgm:cxn modelId="{F58BBE9F-B21D-42DC-A28A-40D2F29E8E88}" type="presOf" srcId="{D4858EE3-0261-4AE3-9004-60EA96E125EA}" destId="{BC17DA17-1F7D-4A8F-8B5D-965C33A08A82}" srcOrd="0" destOrd="0" presId="urn:microsoft.com/office/officeart/2005/8/layout/vList2"/>
    <dgm:cxn modelId="{BBEFCEA6-02DD-4EA0-9003-919FC3144DCD}" srcId="{0B1FB20C-484E-44AC-B28D-B2527FB669B4}" destId="{AD4DC570-EB02-4066-AE73-911BE7A329C7}" srcOrd="8" destOrd="0" parTransId="{9AFE43F6-4470-4974-AB34-CCF6FA48250A}" sibTransId="{A33C9506-1849-47FE-9C9C-46C66C43555D}"/>
    <dgm:cxn modelId="{EF5E8EB7-6E03-4F23-9627-81A62DDD0083}" type="presOf" srcId="{45A5CB3D-3E6C-4F74-A8BF-A1C8AAB69423}" destId="{EFE07CAA-7235-47FE-972D-4479A481A5DC}" srcOrd="0" destOrd="0" presId="urn:microsoft.com/office/officeart/2005/8/layout/vList2"/>
    <dgm:cxn modelId="{6CDF6ECC-0F47-44AA-A943-D171A46D0B6F}" srcId="{0B1FB20C-484E-44AC-B28D-B2527FB669B4}" destId="{65C5F6EB-6BB5-489F-8EF4-46869EAFF0D8}" srcOrd="1" destOrd="0" parTransId="{50378A45-73C8-48EF-976E-A70FC8A63717}" sibTransId="{840FBB2E-957B-4B29-8E0B-AE3F83E0586A}"/>
    <dgm:cxn modelId="{3C8E03CE-D152-4BD2-A6BE-F492F427DF3E}" srcId="{0B1FB20C-484E-44AC-B28D-B2527FB669B4}" destId="{00E219FD-0405-4D5C-A71E-D75685275C13}" srcOrd="6" destOrd="0" parTransId="{45E2A90E-5178-4576-A44D-55953C4B82D8}" sibTransId="{B1C41A82-22E5-4942-8AF4-5A2EDEADEE1E}"/>
    <dgm:cxn modelId="{769AE5D2-5A87-4B30-8DA1-AD98D9101222}" type="presOf" srcId="{AD4DC570-EB02-4066-AE73-911BE7A329C7}" destId="{EFFA574A-1D45-4484-A59B-70F249CDB7F4}" srcOrd="0" destOrd="0" presId="urn:microsoft.com/office/officeart/2005/8/layout/vList2"/>
    <dgm:cxn modelId="{27CD77ED-98D0-43BE-BD78-F053073F8ADD}" type="presOf" srcId="{65C5F6EB-6BB5-489F-8EF4-46869EAFF0D8}" destId="{4DD04CAA-8369-4DD9-93C8-C03467F2DF4B}" srcOrd="0" destOrd="0" presId="urn:microsoft.com/office/officeart/2005/8/layout/vList2"/>
    <dgm:cxn modelId="{6BCE8BED-72D2-4CAA-8EAF-0D121DB85565}" srcId="{0B1FB20C-484E-44AC-B28D-B2527FB669B4}" destId="{75CC075C-07B5-4A73-A286-84CCE1AD223E}" srcOrd="7" destOrd="0" parTransId="{9F96A4C1-5105-4DC7-92F3-EEFE0A91323B}" sibTransId="{2213854A-29FB-4F8A-A13C-4BC4CB631984}"/>
    <dgm:cxn modelId="{D7473A62-FE08-4A1A-8E54-F89E9837BBAE}" type="presParOf" srcId="{36D59889-8ECC-4C6C-8201-6E6D7B7FB600}" destId="{1EA187E1-003D-4AC9-99CA-B668A8C384BE}" srcOrd="0" destOrd="0" presId="urn:microsoft.com/office/officeart/2005/8/layout/vList2"/>
    <dgm:cxn modelId="{A437E36B-2081-4EE7-B3B0-D4767C79E622}" type="presParOf" srcId="{36D59889-8ECC-4C6C-8201-6E6D7B7FB600}" destId="{9AC3DAB0-715B-4168-B23B-86AA5E025DA2}" srcOrd="1" destOrd="0" presId="urn:microsoft.com/office/officeart/2005/8/layout/vList2"/>
    <dgm:cxn modelId="{2D6DA007-C67F-4DFF-8099-ADDC71504FBE}" type="presParOf" srcId="{36D59889-8ECC-4C6C-8201-6E6D7B7FB600}" destId="{4DD04CAA-8369-4DD9-93C8-C03467F2DF4B}" srcOrd="2" destOrd="0" presId="urn:microsoft.com/office/officeart/2005/8/layout/vList2"/>
    <dgm:cxn modelId="{9A5C588A-DF12-49AE-AB8A-937C1256F204}" type="presParOf" srcId="{36D59889-8ECC-4C6C-8201-6E6D7B7FB600}" destId="{9709D9C5-240D-4508-BF8A-860662EBC414}" srcOrd="3" destOrd="0" presId="urn:microsoft.com/office/officeart/2005/8/layout/vList2"/>
    <dgm:cxn modelId="{636C21A2-C43B-4776-8BCC-89DA6F9DE263}" type="presParOf" srcId="{36D59889-8ECC-4C6C-8201-6E6D7B7FB600}" destId="{C421699A-D275-46A6-A6B7-5069D3400D8C}" srcOrd="4" destOrd="0" presId="urn:microsoft.com/office/officeart/2005/8/layout/vList2"/>
    <dgm:cxn modelId="{BDFAF48A-D843-4B31-A1DA-A6894B2B38BF}" type="presParOf" srcId="{36D59889-8ECC-4C6C-8201-6E6D7B7FB600}" destId="{21F461FB-28E2-4B8B-87D6-859377C28463}" srcOrd="5" destOrd="0" presId="urn:microsoft.com/office/officeart/2005/8/layout/vList2"/>
    <dgm:cxn modelId="{2AA3D1AD-4B2E-4C7C-9143-E4B476341D08}" type="presParOf" srcId="{36D59889-8ECC-4C6C-8201-6E6D7B7FB600}" destId="{A7B0E6AD-DE32-4502-8259-FE892FFA027B}" srcOrd="6" destOrd="0" presId="urn:microsoft.com/office/officeart/2005/8/layout/vList2"/>
    <dgm:cxn modelId="{BB1F05C6-E551-4ACF-835D-717758B798A3}" type="presParOf" srcId="{36D59889-8ECC-4C6C-8201-6E6D7B7FB600}" destId="{90313D99-0464-4673-A84D-EF9AB723FCA0}" srcOrd="7" destOrd="0" presId="urn:microsoft.com/office/officeart/2005/8/layout/vList2"/>
    <dgm:cxn modelId="{6B1884F2-D36F-4129-9F50-4E444346DDF6}" type="presParOf" srcId="{36D59889-8ECC-4C6C-8201-6E6D7B7FB600}" destId="{38BB0DA5-00DA-42B7-B924-233C8782E6F9}" srcOrd="8" destOrd="0" presId="urn:microsoft.com/office/officeart/2005/8/layout/vList2"/>
    <dgm:cxn modelId="{3EBC3CE5-A8CC-4EBE-9C7E-1209B1259F09}" type="presParOf" srcId="{36D59889-8ECC-4C6C-8201-6E6D7B7FB600}" destId="{721031C5-5A2D-491D-AA47-BDBD826BF28E}" srcOrd="9" destOrd="0" presId="urn:microsoft.com/office/officeart/2005/8/layout/vList2"/>
    <dgm:cxn modelId="{A27D21ED-3FA8-42C7-808A-7ED50FE037C9}" type="presParOf" srcId="{36D59889-8ECC-4C6C-8201-6E6D7B7FB600}" destId="{EFE07CAA-7235-47FE-972D-4479A481A5DC}" srcOrd="10" destOrd="0" presId="urn:microsoft.com/office/officeart/2005/8/layout/vList2"/>
    <dgm:cxn modelId="{D1B369D7-9C22-44AB-B4F9-49D38BDC001E}" type="presParOf" srcId="{36D59889-8ECC-4C6C-8201-6E6D7B7FB600}" destId="{76035056-6817-4555-9ED9-531B4AE1B7D3}" srcOrd="11" destOrd="0" presId="urn:microsoft.com/office/officeart/2005/8/layout/vList2"/>
    <dgm:cxn modelId="{FBC66A8A-D47A-4994-BEB3-BE694FA9A485}" type="presParOf" srcId="{36D59889-8ECC-4C6C-8201-6E6D7B7FB600}" destId="{A0B155CA-B425-4250-8B56-6291692579A4}" srcOrd="12" destOrd="0" presId="urn:microsoft.com/office/officeart/2005/8/layout/vList2"/>
    <dgm:cxn modelId="{24CD7888-681E-4CD2-83BC-B4B9787B141B}" type="presParOf" srcId="{36D59889-8ECC-4C6C-8201-6E6D7B7FB600}" destId="{54310DDE-46A7-47B6-99C6-7C98265A8F1E}" srcOrd="13" destOrd="0" presId="urn:microsoft.com/office/officeart/2005/8/layout/vList2"/>
    <dgm:cxn modelId="{C9AB6C42-78D0-4717-9965-C9779B50B92D}" type="presParOf" srcId="{36D59889-8ECC-4C6C-8201-6E6D7B7FB600}" destId="{D1187F72-9D9F-49DC-955C-A4F01940574B}" srcOrd="14" destOrd="0" presId="urn:microsoft.com/office/officeart/2005/8/layout/vList2"/>
    <dgm:cxn modelId="{3E67C36B-D385-43EB-B959-708971FA9A16}" type="presParOf" srcId="{36D59889-8ECC-4C6C-8201-6E6D7B7FB600}" destId="{C41543D6-844D-4C05-B2F6-C6C8FABD38FD}" srcOrd="15" destOrd="0" presId="urn:microsoft.com/office/officeart/2005/8/layout/vList2"/>
    <dgm:cxn modelId="{5133ACEF-7EC5-4A55-A961-ECEDEB9D5D77}" type="presParOf" srcId="{36D59889-8ECC-4C6C-8201-6E6D7B7FB600}" destId="{EFFA574A-1D45-4484-A59B-70F249CDB7F4}" srcOrd="16" destOrd="0" presId="urn:microsoft.com/office/officeart/2005/8/layout/vList2"/>
    <dgm:cxn modelId="{E7979431-53A4-4BB5-8BCD-95AEB1B43D4C}" type="presParOf" srcId="{36D59889-8ECC-4C6C-8201-6E6D7B7FB600}" destId="{4C67E893-0543-4D38-B577-969DAAB1BCEF}" srcOrd="17" destOrd="0" presId="urn:microsoft.com/office/officeart/2005/8/layout/vList2"/>
    <dgm:cxn modelId="{24844C36-A3EB-4E34-B408-98F8EEACC05A}" type="presParOf" srcId="{36D59889-8ECC-4C6C-8201-6E6D7B7FB600}" destId="{BC17DA17-1F7D-4A8F-8B5D-965C33A08A82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2069B9-7328-4D8D-923B-4C5DCCA08ADD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9A4A5B2-5CDD-4FE2-AF45-E78582D34E75}">
      <dgm:prSet custT="1"/>
      <dgm:spPr/>
      <dgm:t>
        <a:bodyPr/>
        <a:lstStyle/>
        <a:p>
          <a:r>
            <a:rPr lang="en-US" sz="2600" kern="1200" dirty="0"/>
            <a:t>Combinatorial </a:t>
          </a:r>
          <a:r>
            <a:rPr lang="en-US" sz="2600" kern="1200" dirty="0">
              <a:solidFill>
                <a:srgbClr val="FFFFFF"/>
              </a:solidFill>
              <a:latin typeface="Gill Sans MT" panose="020B0502020104020203"/>
              <a:ea typeface="+mn-ea"/>
              <a:cs typeface="+mn-cs"/>
            </a:rPr>
            <a:t>optimization</a:t>
          </a:r>
        </a:p>
      </dgm:t>
    </dgm:pt>
    <dgm:pt modelId="{93D96B7C-7B2C-4886-9D39-9B6EA61B560D}" type="parTrans" cxnId="{87066542-F600-4FF2-B68C-AE2FC5B68462}">
      <dgm:prSet/>
      <dgm:spPr/>
      <dgm:t>
        <a:bodyPr/>
        <a:lstStyle/>
        <a:p>
          <a:endParaRPr lang="en-US"/>
        </a:p>
      </dgm:t>
    </dgm:pt>
    <dgm:pt modelId="{66412941-861E-4994-BEE2-FABF437B2240}" type="sibTrans" cxnId="{87066542-F600-4FF2-B68C-AE2FC5B68462}">
      <dgm:prSet/>
      <dgm:spPr/>
      <dgm:t>
        <a:bodyPr/>
        <a:lstStyle/>
        <a:p>
          <a:endParaRPr lang="en-US"/>
        </a:p>
      </dgm:t>
    </dgm:pt>
    <dgm:pt modelId="{CBCDC2D0-2E70-429E-8E4E-388D2A3C57A7}">
      <dgm:prSet/>
      <dgm:spPr/>
      <dgm:t>
        <a:bodyPr/>
        <a:lstStyle/>
        <a:p>
          <a:r>
            <a:rPr lang="en-US"/>
            <a:t>E.g.: Greedy search</a:t>
          </a:r>
        </a:p>
      </dgm:t>
    </dgm:pt>
    <dgm:pt modelId="{ADCAB7C6-7195-4B39-9602-139EBB645EA8}" type="parTrans" cxnId="{21629423-8E81-4758-AA07-4FB6FC8204AE}">
      <dgm:prSet/>
      <dgm:spPr/>
      <dgm:t>
        <a:bodyPr/>
        <a:lstStyle/>
        <a:p>
          <a:endParaRPr lang="en-US"/>
        </a:p>
      </dgm:t>
    </dgm:pt>
    <dgm:pt modelId="{2F9C1953-019C-48B9-8F41-DF3AF4911750}" type="sibTrans" cxnId="{21629423-8E81-4758-AA07-4FB6FC8204AE}">
      <dgm:prSet/>
      <dgm:spPr/>
      <dgm:t>
        <a:bodyPr/>
        <a:lstStyle/>
        <a:p>
          <a:endParaRPr lang="en-US"/>
        </a:p>
      </dgm:t>
    </dgm:pt>
    <dgm:pt modelId="{3D8D7580-2A3E-4A58-B260-C3CCBE2D3688}">
      <dgm:prSet/>
      <dgm:spPr/>
      <dgm:t>
        <a:bodyPr/>
        <a:lstStyle/>
        <a:p>
          <a:r>
            <a:rPr lang="en-US"/>
            <a:t>Convex optimization</a:t>
          </a:r>
        </a:p>
      </dgm:t>
    </dgm:pt>
    <dgm:pt modelId="{552DBB02-B3F7-4804-8A42-52116820B378}" type="parTrans" cxnId="{FBEC70F5-28A1-4FF0-BADD-A3FDD73E99C1}">
      <dgm:prSet/>
      <dgm:spPr/>
      <dgm:t>
        <a:bodyPr/>
        <a:lstStyle/>
        <a:p>
          <a:endParaRPr lang="en-US"/>
        </a:p>
      </dgm:t>
    </dgm:pt>
    <dgm:pt modelId="{DACF63CE-76DB-425A-BB3A-5C0DFB30E304}" type="sibTrans" cxnId="{FBEC70F5-28A1-4FF0-BADD-A3FDD73E99C1}">
      <dgm:prSet/>
      <dgm:spPr/>
      <dgm:t>
        <a:bodyPr/>
        <a:lstStyle/>
        <a:p>
          <a:endParaRPr lang="en-US"/>
        </a:p>
      </dgm:t>
    </dgm:pt>
    <dgm:pt modelId="{90125A77-ACC7-451F-BEF4-DF53E41FD319}">
      <dgm:prSet/>
      <dgm:spPr/>
      <dgm:t>
        <a:bodyPr/>
        <a:lstStyle/>
        <a:p>
          <a:r>
            <a:rPr lang="en-US"/>
            <a:t>E.g.: Gradient descent</a:t>
          </a:r>
        </a:p>
      </dgm:t>
    </dgm:pt>
    <dgm:pt modelId="{8E9788D1-A841-4B49-A9C0-A3566895D636}" type="parTrans" cxnId="{F10B46EF-E308-4505-8956-2EB8E158B1B6}">
      <dgm:prSet/>
      <dgm:spPr/>
      <dgm:t>
        <a:bodyPr/>
        <a:lstStyle/>
        <a:p>
          <a:endParaRPr lang="en-US"/>
        </a:p>
      </dgm:t>
    </dgm:pt>
    <dgm:pt modelId="{8958C5FA-9CE4-48E2-A991-BEE1E96CCED9}" type="sibTrans" cxnId="{F10B46EF-E308-4505-8956-2EB8E158B1B6}">
      <dgm:prSet/>
      <dgm:spPr/>
      <dgm:t>
        <a:bodyPr/>
        <a:lstStyle/>
        <a:p>
          <a:endParaRPr lang="en-US"/>
        </a:p>
      </dgm:t>
    </dgm:pt>
    <dgm:pt modelId="{5A189322-1684-4612-9843-66B1B0A014F5}">
      <dgm:prSet/>
      <dgm:spPr/>
      <dgm:t>
        <a:bodyPr/>
        <a:lstStyle/>
        <a:p>
          <a:r>
            <a:rPr lang="en-US"/>
            <a:t>Constrained optimization</a:t>
          </a:r>
        </a:p>
      </dgm:t>
    </dgm:pt>
    <dgm:pt modelId="{18616126-367F-4554-9210-10DB32FD300D}" type="parTrans" cxnId="{78975C1E-C81D-41A6-BCDE-C8075586E8D8}">
      <dgm:prSet/>
      <dgm:spPr/>
      <dgm:t>
        <a:bodyPr/>
        <a:lstStyle/>
        <a:p>
          <a:endParaRPr lang="en-US"/>
        </a:p>
      </dgm:t>
    </dgm:pt>
    <dgm:pt modelId="{1D574C6E-EA7A-4563-89A9-9DF9C230984E}" type="sibTrans" cxnId="{78975C1E-C81D-41A6-BCDE-C8075586E8D8}">
      <dgm:prSet/>
      <dgm:spPr/>
      <dgm:t>
        <a:bodyPr/>
        <a:lstStyle/>
        <a:p>
          <a:endParaRPr lang="en-US"/>
        </a:p>
      </dgm:t>
    </dgm:pt>
    <dgm:pt modelId="{1F1746F0-A1A5-4821-9F3B-49DE56C46F44}">
      <dgm:prSet/>
      <dgm:spPr/>
      <dgm:t>
        <a:bodyPr/>
        <a:lstStyle/>
        <a:p>
          <a:r>
            <a:rPr lang="en-US"/>
            <a:t>E.g.: Linear programming</a:t>
          </a:r>
        </a:p>
      </dgm:t>
    </dgm:pt>
    <dgm:pt modelId="{65328529-3BFB-44C7-9A99-BD33793C5D63}" type="parTrans" cxnId="{5BD548B3-346B-4B05-8A5D-F81666C7820D}">
      <dgm:prSet/>
      <dgm:spPr/>
      <dgm:t>
        <a:bodyPr/>
        <a:lstStyle/>
        <a:p>
          <a:endParaRPr lang="en-US"/>
        </a:p>
      </dgm:t>
    </dgm:pt>
    <dgm:pt modelId="{AC1003A1-8C8A-4D7D-A471-26948D229BC9}" type="sibTrans" cxnId="{5BD548B3-346B-4B05-8A5D-F81666C7820D}">
      <dgm:prSet/>
      <dgm:spPr/>
      <dgm:t>
        <a:bodyPr/>
        <a:lstStyle/>
        <a:p>
          <a:endParaRPr lang="en-US"/>
        </a:p>
      </dgm:t>
    </dgm:pt>
    <dgm:pt modelId="{0F077230-A67A-43ED-8DA4-2AA716B8ACEC}" type="pres">
      <dgm:prSet presAssocID="{422069B9-7328-4D8D-923B-4C5DCCA08ADD}" presName="linear" presStyleCnt="0">
        <dgm:presLayoutVars>
          <dgm:dir/>
          <dgm:animLvl val="lvl"/>
          <dgm:resizeHandles val="exact"/>
        </dgm:presLayoutVars>
      </dgm:prSet>
      <dgm:spPr/>
    </dgm:pt>
    <dgm:pt modelId="{89B7775C-036E-4E4C-9A3D-29E4877B1A07}" type="pres">
      <dgm:prSet presAssocID="{A9A4A5B2-5CDD-4FE2-AF45-E78582D34E75}" presName="parentLin" presStyleCnt="0"/>
      <dgm:spPr/>
    </dgm:pt>
    <dgm:pt modelId="{DBE9F54F-70FE-4A31-8408-7DC5D2A65CDE}" type="pres">
      <dgm:prSet presAssocID="{A9A4A5B2-5CDD-4FE2-AF45-E78582D34E75}" presName="parentLeftMargin" presStyleLbl="node1" presStyleIdx="0" presStyleCnt="3"/>
      <dgm:spPr/>
    </dgm:pt>
    <dgm:pt modelId="{8ED0EEB6-2C2E-49CF-A1C7-D93C4C71153F}" type="pres">
      <dgm:prSet presAssocID="{A9A4A5B2-5CDD-4FE2-AF45-E78582D34E7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4BB806-79F6-4A8E-B971-EDA7E6F8980C}" type="pres">
      <dgm:prSet presAssocID="{A9A4A5B2-5CDD-4FE2-AF45-E78582D34E75}" presName="negativeSpace" presStyleCnt="0"/>
      <dgm:spPr/>
    </dgm:pt>
    <dgm:pt modelId="{9BDB8145-9DB0-4868-B1B0-E07118C56AD7}" type="pres">
      <dgm:prSet presAssocID="{A9A4A5B2-5CDD-4FE2-AF45-E78582D34E75}" presName="childText" presStyleLbl="conFgAcc1" presStyleIdx="0" presStyleCnt="3">
        <dgm:presLayoutVars>
          <dgm:bulletEnabled val="1"/>
        </dgm:presLayoutVars>
      </dgm:prSet>
      <dgm:spPr/>
    </dgm:pt>
    <dgm:pt modelId="{59F02BD3-80D2-4AA5-A5F2-37E3A748D3EA}" type="pres">
      <dgm:prSet presAssocID="{66412941-861E-4994-BEE2-FABF437B2240}" presName="spaceBetweenRectangles" presStyleCnt="0"/>
      <dgm:spPr/>
    </dgm:pt>
    <dgm:pt modelId="{6436A4E9-A2A6-4B68-976D-9D6410BF40B2}" type="pres">
      <dgm:prSet presAssocID="{3D8D7580-2A3E-4A58-B260-C3CCBE2D3688}" presName="parentLin" presStyleCnt="0"/>
      <dgm:spPr/>
    </dgm:pt>
    <dgm:pt modelId="{803F9AC2-4489-4DC7-A34B-A35F9B7EFF39}" type="pres">
      <dgm:prSet presAssocID="{3D8D7580-2A3E-4A58-B260-C3CCBE2D3688}" presName="parentLeftMargin" presStyleLbl="node1" presStyleIdx="0" presStyleCnt="3"/>
      <dgm:spPr/>
    </dgm:pt>
    <dgm:pt modelId="{669390F1-0325-4335-8A90-06AF87A09526}" type="pres">
      <dgm:prSet presAssocID="{3D8D7580-2A3E-4A58-B260-C3CCBE2D36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FBF81D6-5754-48DC-99A1-71B5F5D12E77}" type="pres">
      <dgm:prSet presAssocID="{3D8D7580-2A3E-4A58-B260-C3CCBE2D3688}" presName="negativeSpace" presStyleCnt="0"/>
      <dgm:spPr/>
    </dgm:pt>
    <dgm:pt modelId="{8D17A2F1-E4AF-4210-955A-A80F55764054}" type="pres">
      <dgm:prSet presAssocID="{3D8D7580-2A3E-4A58-B260-C3CCBE2D3688}" presName="childText" presStyleLbl="conFgAcc1" presStyleIdx="1" presStyleCnt="3">
        <dgm:presLayoutVars>
          <dgm:bulletEnabled val="1"/>
        </dgm:presLayoutVars>
      </dgm:prSet>
      <dgm:spPr/>
    </dgm:pt>
    <dgm:pt modelId="{C39F3A4E-086B-49F5-B33E-1F89F368D789}" type="pres">
      <dgm:prSet presAssocID="{DACF63CE-76DB-425A-BB3A-5C0DFB30E304}" presName="spaceBetweenRectangles" presStyleCnt="0"/>
      <dgm:spPr/>
    </dgm:pt>
    <dgm:pt modelId="{A234ED7D-4787-4261-AB18-B42FDF921466}" type="pres">
      <dgm:prSet presAssocID="{5A189322-1684-4612-9843-66B1B0A014F5}" presName="parentLin" presStyleCnt="0"/>
      <dgm:spPr/>
    </dgm:pt>
    <dgm:pt modelId="{90D381C9-27DE-4A66-A405-29D08127E836}" type="pres">
      <dgm:prSet presAssocID="{5A189322-1684-4612-9843-66B1B0A014F5}" presName="parentLeftMargin" presStyleLbl="node1" presStyleIdx="1" presStyleCnt="3"/>
      <dgm:spPr/>
    </dgm:pt>
    <dgm:pt modelId="{2C0F7076-5BF3-4D51-82A5-0E9C95FE8584}" type="pres">
      <dgm:prSet presAssocID="{5A189322-1684-4612-9843-66B1B0A014F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31A3A9A-ED0D-4532-B057-C947050CF58E}" type="pres">
      <dgm:prSet presAssocID="{5A189322-1684-4612-9843-66B1B0A014F5}" presName="negativeSpace" presStyleCnt="0"/>
      <dgm:spPr/>
    </dgm:pt>
    <dgm:pt modelId="{90F3D96F-70B6-473A-AEE4-0E1AC5F6F6C8}" type="pres">
      <dgm:prSet presAssocID="{5A189322-1684-4612-9843-66B1B0A014F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79C430A-A9EE-4F70-8569-68930D3F25C0}" type="presOf" srcId="{CBCDC2D0-2E70-429E-8E4E-388D2A3C57A7}" destId="{9BDB8145-9DB0-4868-B1B0-E07118C56AD7}" srcOrd="0" destOrd="0" presId="urn:microsoft.com/office/officeart/2005/8/layout/list1"/>
    <dgm:cxn modelId="{78975C1E-C81D-41A6-BCDE-C8075586E8D8}" srcId="{422069B9-7328-4D8D-923B-4C5DCCA08ADD}" destId="{5A189322-1684-4612-9843-66B1B0A014F5}" srcOrd="2" destOrd="0" parTransId="{18616126-367F-4554-9210-10DB32FD300D}" sibTransId="{1D574C6E-EA7A-4563-89A9-9DF9C230984E}"/>
    <dgm:cxn modelId="{21629423-8E81-4758-AA07-4FB6FC8204AE}" srcId="{A9A4A5B2-5CDD-4FE2-AF45-E78582D34E75}" destId="{CBCDC2D0-2E70-429E-8E4E-388D2A3C57A7}" srcOrd="0" destOrd="0" parTransId="{ADCAB7C6-7195-4B39-9602-139EBB645EA8}" sibTransId="{2F9C1953-019C-48B9-8F41-DF3AF4911750}"/>
    <dgm:cxn modelId="{5FD0FC36-0C12-4CCC-80BF-DE81C9953D82}" type="presOf" srcId="{1F1746F0-A1A5-4821-9F3B-49DE56C46F44}" destId="{90F3D96F-70B6-473A-AEE4-0E1AC5F6F6C8}" srcOrd="0" destOrd="0" presId="urn:microsoft.com/office/officeart/2005/8/layout/list1"/>
    <dgm:cxn modelId="{8256413C-3D86-42CB-AFBB-1085DE29E21F}" type="presOf" srcId="{90125A77-ACC7-451F-BEF4-DF53E41FD319}" destId="{8D17A2F1-E4AF-4210-955A-A80F55764054}" srcOrd="0" destOrd="0" presId="urn:microsoft.com/office/officeart/2005/8/layout/list1"/>
    <dgm:cxn modelId="{E7798B3F-53C0-4FFA-AE3D-CB7E7CEF4DBE}" type="presOf" srcId="{A9A4A5B2-5CDD-4FE2-AF45-E78582D34E75}" destId="{DBE9F54F-70FE-4A31-8408-7DC5D2A65CDE}" srcOrd="0" destOrd="0" presId="urn:microsoft.com/office/officeart/2005/8/layout/list1"/>
    <dgm:cxn modelId="{87066542-F600-4FF2-B68C-AE2FC5B68462}" srcId="{422069B9-7328-4D8D-923B-4C5DCCA08ADD}" destId="{A9A4A5B2-5CDD-4FE2-AF45-E78582D34E75}" srcOrd="0" destOrd="0" parTransId="{93D96B7C-7B2C-4886-9D39-9B6EA61B560D}" sibTransId="{66412941-861E-4994-BEE2-FABF437B2240}"/>
    <dgm:cxn modelId="{3B260F48-A0A7-4679-B09C-214F47F1F10B}" type="presOf" srcId="{3D8D7580-2A3E-4A58-B260-C3CCBE2D3688}" destId="{669390F1-0325-4335-8A90-06AF87A09526}" srcOrd="1" destOrd="0" presId="urn:microsoft.com/office/officeart/2005/8/layout/list1"/>
    <dgm:cxn modelId="{4220AF52-8CEC-4DFB-8CC1-D3921BACACB7}" type="presOf" srcId="{A9A4A5B2-5CDD-4FE2-AF45-E78582D34E75}" destId="{8ED0EEB6-2C2E-49CF-A1C7-D93C4C71153F}" srcOrd="1" destOrd="0" presId="urn:microsoft.com/office/officeart/2005/8/layout/list1"/>
    <dgm:cxn modelId="{29FB6F57-FD8F-48A9-A816-557CFC481072}" type="presOf" srcId="{5A189322-1684-4612-9843-66B1B0A014F5}" destId="{2C0F7076-5BF3-4D51-82A5-0E9C95FE8584}" srcOrd="1" destOrd="0" presId="urn:microsoft.com/office/officeart/2005/8/layout/list1"/>
    <dgm:cxn modelId="{349B5D99-4CCD-4701-B20B-E5240AFB6D71}" type="presOf" srcId="{5A189322-1684-4612-9843-66B1B0A014F5}" destId="{90D381C9-27DE-4A66-A405-29D08127E836}" srcOrd="0" destOrd="0" presId="urn:microsoft.com/office/officeart/2005/8/layout/list1"/>
    <dgm:cxn modelId="{4B05F09B-241D-4EE2-9DDC-3144F33B907E}" type="presOf" srcId="{422069B9-7328-4D8D-923B-4C5DCCA08ADD}" destId="{0F077230-A67A-43ED-8DA4-2AA716B8ACEC}" srcOrd="0" destOrd="0" presId="urn:microsoft.com/office/officeart/2005/8/layout/list1"/>
    <dgm:cxn modelId="{D5529B9D-D4D2-4E48-91A3-6B2194FBF4A3}" type="presOf" srcId="{3D8D7580-2A3E-4A58-B260-C3CCBE2D3688}" destId="{803F9AC2-4489-4DC7-A34B-A35F9B7EFF39}" srcOrd="0" destOrd="0" presId="urn:microsoft.com/office/officeart/2005/8/layout/list1"/>
    <dgm:cxn modelId="{5BD548B3-346B-4B05-8A5D-F81666C7820D}" srcId="{5A189322-1684-4612-9843-66B1B0A014F5}" destId="{1F1746F0-A1A5-4821-9F3B-49DE56C46F44}" srcOrd="0" destOrd="0" parTransId="{65328529-3BFB-44C7-9A99-BD33793C5D63}" sibTransId="{AC1003A1-8C8A-4D7D-A471-26948D229BC9}"/>
    <dgm:cxn modelId="{F10B46EF-E308-4505-8956-2EB8E158B1B6}" srcId="{3D8D7580-2A3E-4A58-B260-C3CCBE2D3688}" destId="{90125A77-ACC7-451F-BEF4-DF53E41FD319}" srcOrd="0" destOrd="0" parTransId="{8E9788D1-A841-4B49-A9C0-A3566895D636}" sibTransId="{8958C5FA-9CE4-48E2-A991-BEE1E96CCED9}"/>
    <dgm:cxn modelId="{FBEC70F5-28A1-4FF0-BADD-A3FDD73E99C1}" srcId="{422069B9-7328-4D8D-923B-4C5DCCA08ADD}" destId="{3D8D7580-2A3E-4A58-B260-C3CCBE2D3688}" srcOrd="1" destOrd="0" parTransId="{552DBB02-B3F7-4804-8A42-52116820B378}" sibTransId="{DACF63CE-76DB-425A-BB3A-5C0DFB30E304}"/>
    <dgm:cxn modelId="{4282DC7A-9835-47DF-BF73-8689DA76785C}" type="presParOf" srcId="{0F077230-A67A-43ED-8DA4-2AA716B8ACEC}" destId="{89B7775C-036E-4E4C-9A3D-29E4877B1A07}" srcOrd="0" destOrd="0" presId="urn:microsoft.com/office/officeart/2005/8/layout/list1"/>
    <dgm:cxn modelId="{3A0DB93A-B60B-4822-8C27-AA163D8A0486}" type="presParOf" srcId="{89B7775C-036E-4E4C-9A3D-29E4877B1A07}" destId="{DBE9F54F-70FE-4A31-8408-7DC5D2A65CDE}" srcOrd="0" destOrd="0" presId="urn:microsoft.com/office/officeart/2005/8/layout/list1"/>
    <dgm:cxn modelId="{31E6A115-45FC-4AA8-80C4-E014F693098A}" type="presParOf" srcId="{89B7775C-036E-4E4C-9A3D-29E4877B1A07}" destId="{8ED0EEB6-2C2E-49CF-A1C7-D93C4C71153F}" srcOrd="1" destOrd="0" presId="urn:microsoft.com/office/officeart/2005/8/layout/list1"/>
    <dgm:cxn modelId="{D1629177-9F37-42DC-BCB8-5E223CDD1CCB}" type="presParOf" srcId="{0F077230-A67A-43ED-8DA4-2AA716B8ACEC}" destId="{A34BB806-79F6-4A8E-B971-EDA7E6F8980C}" srcOrd="1" destOrd="0" presId="urn:microsoft.com/office/officeart/2005/8/layout/list1"/>
    <dgm:cxn modelId="{91596AB5-9A68-4066-A8CD-9D9ADA9FA16A}" type="presParOf" srcId="{0F077230-A67A-43ED-8DA4-2AA716B8ACEC}" destId="{9BDB8145-9DB0-4868-B1B0-E07118C56AD7}" srcOrd="2" destOrd="0" presId="urn:microsoft.com/office/officeart/2005/8/layout/list1"/>
    <dgm:cxn modelId="{F8F3464E-B10A-4C52-AF92-91ED8DCE7067}" type="presParOf" srcId="{0F077230-A67A-43ED-8DA4-2AA716B8ACEC}" destId="{59F02BD3-80D2-4AA5-A5F2-37E3A748D3EA}" srcOrd="3" destOrd="0" presId="urn:microsoft.com/office/officeart/2005/8/layout/list1"/>
    <dgm:cxn modelId="{5823B307-CC22-4F44-A2A9-F9285090488F}" type="presParOf" srcId="{0F077230-A67A-43ED-8DA4-2AA716B8ACEC}" destId="{6436A4E9-A2A6-4B68-976D-9D6410BF40B2}" srcOrd="4" destOrd="0" presId="urn:microsoft.com/office/officeart/2005/8/layout/list1"/>
    <dgm:cxn modelId="{5833BDEB-E87D-4B0F-AC2B-64785D9AFE62}" type="presParOf" srcId="{6436A4E9-A2A6-4B68-976D-9D6410BF40B2}" destId="{803F9AC2-4489-4DC7-A34B-A35F9B7EFF39}" srcOrd="0" destOrd="0" presId="urn:microsoft.com/office/officeart/2005/8/layout/list1"/>
    <dgm:cxn modelId="{6C13866C-E7EB-4FA2-81B9-F33F5B032421}" type="presParOf" srcId="{6436A4E9-A2A6-4B68-976D-9D6410BF40B2}" destId="{669390F1-0325-4335-8A90-06AF87A09526}" srcOrd="1" destOrd="0" presId="urn:microsoft.com/office/officeart/2005/8/layout/list1"/>
    <dgm:cxn modelId="{D4A72683-EBD9-49AA-A569-A074E8302527}" type="presParOf" srcId="{0F077230-A67A-43ED-8DA4-2AA716B8ACEC}" destId="{3FBF81D6-5754-48DC-99A1-71B5F5D12E77}" srcOrd="5" destOrd="0" presId="urn:microsoft.com/office/officeart/2005/8/layout/list1"/>
    <dgm:cxn modelId="{CB18C13A-A9C7-48EC-94E2-A1AD0F621E99}" type="presParOf" srcId="{0F077230-A67A-43ED-8DA4-2AA716B8ACEC}" destId="{8D17A2F1-E4AF-4210-955A-A80F55764054}" srcOrd="6" destOrd="0" presId="urn:microsoft.com/office/officeart/2005/8/layout/list1"/>
    <dgm:cxn modelId="{D71E12B7-B173-498B-A3D3-FFC2985F42B9}" type="presParOf" srcId="{0F077230-A67A-43ED-8DA4-2AA716B8ACEC}" destId="{C39F3A4E-086B-49F5-B33E-1F89F368D789}" srcOrd="7" destOrd="0" presId="urn:microsoft.com/office/officeart/2005/8/layout/list1"/>
    <dgm:cxn modelId="{E2FC3619-06D2-442E-B35C-E5BAF0FBAE47}" type="presParOf" srcId="{0F077230-A67A-43ED-8DA4-2AA716B8ACEC}" destId="{A234ED7D-4787-4261-AB18-B42FDF921466}" srcOrd="8" destOrd="0" presId="urn:microsoft.com/office/officeart/2005/8/layout/list1"/>
    <dgm:cxn modelId="{DF009B28-D0AA-4019-8992-0FF6E15B2EFB}" type="presParOf" srcId="{A234ED7D-4787-4261-AB18-B42FDF921466}" destId="{90D381C9-27DE-4A66-A405-29D08127E836}" srcOrd="0" destOrd="0" presId="urn:microsoft.com/office/officeart/2005/8/layout/list1"/>
    <dgm:cxn modelId="{134BF331-0299-4F0F-9971-80F11A6DFB98}" type="presParOf" srcId="{A234ED7D-4787-4261-AB18-B42FDF921466}" destId="{2C0F7076-5BF3-4D51-82A5-0E9C95FE8584}" srcOrd="1" destOrd="0" presId="urn:microsoft.com/office/officeart/2005/8/layout/list1"/>
    <dgm:cxn modelId="{5D37DD19-E212-4F63-AE3C-C9492688D741}" type="presParOf" srcId="{0F077230-A67A-43ED-8DA4-2AA716B8ACEC}" destId="{E31A3A9A-ED0D-4532-B057-C947050CF58E}" srcOrd="9" destOrd="0" presId="urn:microsoft.com/office/officeart/2005/8/layout/list1"/>
    <dgm:cxn modelId="{CD8BEA78-FBA3-4371-852E-F09E4A964BCE}" type="presParOf" srcId="{0F077230-A67A-43ED-8DA4-2AA716B8ACEC}" destId="{90F3D96F-70B6-473A-AEE4-0E1AC5F6F6C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57C626-0DA8-419E-B364-8C203CB5976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3EF8E4D-63B7-49DA-B680-E7DD3F8C4980}">
      <dgm:prSet/>
      <dgm:spPr/>
      <dgm:t>
        <a:bodyPr/>
        <a:lstStyle/>
        <a:p>
          <a:r>
            <a:rPr lang="en-US" b="1"/>
            <a:t>Supervised (inductive) learning</a:t>
          </a:r>
          <a:endParaRPr lang="en-US"/>
        </a:p>
      </dgm:t>
    </dgm:pt>
    <dgm:pt modelId="{5DC324B8-3629-4EE3-AB41-490C4F821F68}" type="parTrans" cxnId="{6B2D5988-BB74-4947-AC91-FE5C05662928}">
      <dgm:prSet/>
      <dgm:spPr/>
      <dgm:t>
        <a:bodyPr/>
        <a:lstStyle/>
        <a:p>
          <a:endParaRPr lang="en-US"/>
        </a:p>
      </dgm:t>
    </dgm:pt>
    <dgm:pt modelId="{765F18E1-DE3D-4F36-AABF-300715398BE2}" type="sibTrans" cxnId="{6B2D5988-BB74-4947-AC91-FE5C05662928}">
      <dgm:prSet/>
      <dgm:spPr/>
      <dgm:t>
        <a:bodyPr/>
        <a:lstStyle/>
        <a:p>
          <a:endParaRPr lang="en-US"/>
        </a:p>
      </dgm:t>
    </dgm:pt>
    <dgm:pt modelId="{8A90D2F4-BD7D-404C-8DEF-233BB91BCBBF}">
      <dgm:prSet/>
      <dgm:spPr/>
      <dgm:t>
        <a:bodyPr/>
        <a:lstStyle/>
        <a:p>
          <a:r>
            <a:rPr lang="en-US"/>
            <a:t>Training data includes desired outputs</a:t>
          </a:r>
        </a:p>
      </dgm:t>
    </dgm:pt>
    <dgm:pt modelId="{B50F7D2A-83FE-4244-94B2-ACD8A96B2783}" type="parTrans" cxnId="{74FA4E68-BAAB-4889-8F8D-CC55F4E94404}">
      <dgm:prSet/>
      <dgm:spPr/>
      <dgm:t>
        <a:bodyPr/>
        <a:lstStyle/>
        <a:p>
          <a:endParaRPr lang="en-US"/>
        </a:p>
      </dgm:t>
    </dgm:pt>
    <dgm:pt modelId="{DEBE7EC1-D102-4136-B3A7-F07905684F9F}" type="sibTrans" cxnId="{74FA4E68-BAAB-4889-8F8D-CC55F4E94404}">
      <dgm:prSet/>
      <dgm:spPr/>
      <dgm:t>
        <a:bodyPr/>
        <a:lstStyle/>
        <a:p>
          <a:endParaRPr lang="en-US"/>
        </a:p>
      </dgm:t>
    </dgm:pt>
    <dgm:pt modelId="{5443A500-9F34-44E8-A0C5-BAB02BD938D0}">
      <dgm:prSet/>
      <dgm:spPr/>
      <dgm:t>
        <a:bodyPr/>
        <a:lstStyle/>
        <a:p>
          <a:r>
            <a:rPr lang="en-US" b="1"/>
            <a:t>Unsupervised learning</a:t>
          </a:r>
          <a:endParaRPr lang="en-US"/>
        </a:p>
      </dgm:t>
    </dgm:pt>
    <dgm:pt modelId="{64F704E3-4CF2-4694-876E-5CA5BA21313B}" type="parTrans" cxnId="{49E1FF52-10F9-4147-9589-F62C210C9B48}">
      <dgm:prSet/>
      <dgm:spPr/>
      <dgm:t>
        <a:bodyPr/>
        <a:lstStyle/>
        <a:p>
          <a:endParaRPr lang="en-US"/>
        </a:p>
      </dgm:t>
    </dgm:pt>
    <dgm:pt modelId="{AFBAAFCC-1D7F-4589-8B6F-E8593B9286AE}" type="sibTrans" cxnId="{49E1FF52-10F9-4147-9589-F62C210C9B48}">
      <dgm:prSet/>
      <dgm:spPr/>
      <dgm:t>
        <a:bodyPr/>
        <a:lstStyle/>
        <a:p>
          <a:endParaRPr lang="en-US"/>
        </a:p>
      </dgm:t>
    </dgm:pt>
    <dgm:pt modelId="{1B797040-0A8F-4B3B-B776-9E79B1F2B73E}">
      <dgm:prSet/>
      <dgm:spPr/>
      <dgm:t>
        <a:bodyPr/>
        <a:lstStyle/>
        <a:p>
          <a:r>
            <a:rPr lang="en-US"/>
            <a:t>Training data does not include desired outputs</a:t>
          </a:r>
        </a:p>
      </dgm:t>
    </dgm:pt>
    <dgm:pt modelId="{19D28D46-1CF2-4392-B935-4626F104B868}" type="parTrans" cxnId="{BB6CD92F-36B2-42DE-A493-A738F51BF432}">
      <dgm:prSet/>
      <dgm:spPr/>
      <dgm:t>
        <a:bodyPr/>
        <a:lstStyle/>
        <a:p>
          <a:endParaRPr lang="en-US"/>
        </a:p>
      </dgm:t>
    </dgm:pt>
    <dgm:pt modelId="{DF770FD3-DCCD-4C04-B5BA-4E9745AC26F7}" type="sibTrans" cxnId="{BB6CD92F-36B2-42DE-A493-A738F51BF432}">
      <dgm:prSet/>
      <dgm:spPr/>
      <dgm:t>
        <a:bodyPr/>
        <a:lstStyle/>
        <a:p>
          <a:endParaRPr lang="en-US"/>
        </a:p>
      </dgm:t>
    </dgm:pt>
    <dgm:pt modelId="{AF9AF3CD-7D03-483C-A2DC-1363C30D2146}">
      <dgm:prSet/>
      <dgm:spPr/>
      <dgm:t>
        <a:bodyPr/>
        <a:lstStyle/>
        <a:p>
          <a:r>
            <a:rPr lang="en-US" b="1" dirty="0"/>
            <a:t>Semi-supervised learning</a:t>
          </a:r>
          <a:endParaRPr lang="en-US" dirty="0"/>
        </a:p>
      </dgm:t>
    </dgm:pt>
    <dgm:pt modelId="{3A88C7B5-4206-4F4E-97A0-093C1F17A443}" type="parTrans" cxnId="{67A87F72-9F79-425B-9800-B2F4E6FE646E}">
      <dgm:prSet/>
      <dgm:spPr/>
      <dgm:t>
        <a:bodyPr/>
        <a:lstStyle/>
        <a:p>
          <a:endParaRPr lang="en-US"/>
        </a:p>
      </dgm:t>
    </dgm:pt>
    <dgm:pt modelId="{351ED2FE-43B1-4D9C-826D-CDD14DC0FB97}" type="sibTrans" cxnId="{67A87F72-9F79-425B-9800-B2F4E6FE646E}">
      <dgm:prSet/>
      <dgm:spPr/>
      <dgm:t>
        <a:bodyPr/>
        <a:lstStyle/>
        <a:p>
          <a:endParaRPr lang="en-US"/>
        </a:p>
      </dgm:t>
    </dgm:pt>
    <dgm:pt modelId="{7E2EC5C1-25AA-45F2-BCDE-356F1F643A8E}">
      <dgm:prSet/>
      <dgm:spPr/>
      <dgm:t>
        <a:bodyPr/>
        <a:lstStyle/>
        <a:p>
          <a:r>
            <a:rPr lang="en-US"/>
            <a:t>Training data includes a few desired outputs</a:t>
          </a:r>
        </a:p>
      </dgm:t>
    </dgm:pt>
    <dgm:pt modelId="{FAA79158-0DFF-49D3-93AA-703C68995355}" type="parTrans" cxnId="{86960D42-725D-4C2E-89D7-4C7FCE990BB9}">
      <dgm:prSet/>
      <dgm:spPr/>
      <dgm:t>
        <a:bodyPr/>
        <a:lstStyle/>
        <a:p>
          <a:endParaRPr lang="en-US"/>
        </a:p>
      </dgm:t>
    </dgm:pt>
    <dgm:pt modelId="{1E5068E6-1501-4471-8E16-7E89B68F5D87}" type="sibTrans" cxnId="{86960D42-725D-4C2E-89D7-4C7FCE990BB9}">
      <dgm:prSet/>
      <dgm:spPr/>
      <dgm:t>
        <a:bodyPr/>
        <a:lstStyle/>
        <a:p>
          <a:endParaRPr lang="en-US"/>
        </a:p>
      </dgm:t>
    </dgm:pt>
    <dgm:pt modelId="{F8F2A5D8-6B50-48EE-BA44-C8175EA2553A}">
      <dgm:prSet/>
      <dgm:spPr/>
      <dgm:t>
        <a:bodyPr/>
        <a:lstStyle/>
        <a:p>
          <a:r>
            <a:rPr lang="en-US" b="1"/>
            <a:t>Reinforcement learning</a:t>
          </a:r>
          <a:endParaRPr lang="en-US"/>
        </a:p>
      </dgm:t>
    </dgm:pt>
    <dgm:pt modelId="{8D7782D9-7A60-4AD8-9DB6-4D495DB69197}" type="parTrans" cxnId="{76DFF53E-E87F-42D5-85C1-1BF7142C4388}">
      <dgm:prSet/>
      <dgm:spPr/>
      <dgm:t>
        <a:bodyPr/>
        <a:lstStyle/>
        <a:p>
          <a:endParaRPr lang="en-US"/>
        </a:p>
      </dgm:t>
    </dgm:pt>
    <dgm:pt modelId="{E91FD8F3-58CA-41E5-AD0C-472302C2FD40}" type="sibTrans" cxnId="{76DFF53E-E87F-42D5-85C1-1BF7142C4388}">
      <dgm:prSet/>
      <dgm:spPr/>
      <dgm:t>
        <a:bodyPr/>
        <a:lstStyle/>
        <a:p>
          <a:endParaRPr lang="en-US"/>
        </a:p>
      </dgm:t>
    </dgm:pt>
    <dgm:pt modelId="{53167252-1BC6-4F04-B5F1-8FE7236074CE}">
      <dgm:prSet/>
      <dgm:spPr/>
      <dgm:t>
        <a:bodyPr/>
        <a:lstStyle/>
        <a:p>
          <a:r>
            <a:rPr lang="en-US"/>
            <a:t>Rewards from sequence of actions</a:t>
          </a:r>
        </a:p>
      </dgm:t>
    </dgm:pt>
    <dgm:pt modelId="{5C265C5F-2A37-4D75-ABB2-FFA41D117BF4}" type="parTrans" cxnId="{2F1C17AF-45EB-4E64-8B02-9F0CF40CBF3D}">
      <dgm:prSet/>
      <dgm:spPr/>
      <dgm:t>
        <a:bodyPr/>
        <a:lstStyle/>
        <a:p>
          <a:endParaRPr lang="en-US"/>
        </a:p>
      </dgm:t>
    </dgm:pt>
    <dgm:pt modelId="{F35E27FB-A961-45DF-8EA0-21E4D1605941}" type="sibTrans" cxnId="{2F1C17AF-45EB-4E64-8B02-9F0CF40CBF3D}">
      <dgm:prSet/>
      <dgm:spPr/>
      <dgm:t>
        <a:bodyPr/>
        <a:lstStyle/>
        <a:p>
          <a:endParaRPr lang="en-US"/>
        </a:p>
      </dgm:t>
    </dgm:pt>
    <dgm:pt modelId="{510E87EB-58D8-4024-8CE1-7689C504E00D}" type="pres">
      <dgm:prSet presAssocID="{9F57C626-0DA8-419E-B364-8C203CB59767}" presName="root" presStyleCnt="0">
        <dgm:presLayoutVars>
          <dgm:dir/>
          <dgm:resizeHandles val="exact"/>
        </dgm:presLayoutVars>
      </dgm:prSet>
      <dgm:spPr/>
    </dgm:pt>
    <dgm:pt modelId="{3C94ADE1-555D-44FE-9556-BC4212C40A1E}" type="pres">
      <dgm:prSet presAssocID="{73EF8E4D-63B7-49DA-B680-E7DD3F8C4980}" presName="compNode" presStyleCnt="0"/>
      <dgm:spPr/>
    </dgm:pt>
    <dgm:pt modelId="{64154BF9-F4D8-4228-BB5E-C736C4D6730C}" type="pres">
      <dgm:prSet presAssocID="{73EF8E4D-63B7-49DA-B680-E7DD3F8C4980}" presName="bgRect" presStyleLbl="bgShp" presStyleIdx="0" presStyleCnt="4"/>
      <dgm:spPr/>
    </dgm:pt>
    <dgm:pt modelId="{4B91C04D-7E95-4FBA-8AD7-B8367FAA6B22}" type="pres">
      <dgm:prSet presAssocID="{73EF8E4D-63B7-49DA-B680-E7DD3F8C498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9096AA6-872D-42AD-8C67-2289383A6757}" type="pres">
      <dgm:prSet presAssocID="{73EF8E4D-63B7-49DA-B680-E7DD3F8C4980}" presName="spaceRect" presStyleCnt="0"/>
      <dgm:spPr/>
    </dgm:pt>
    <dgm:pt modelId="{D34E031F-9E38-4DB3-A8E6-C64B0EEFEE08}" type="pres">
      <dgm:prSet presAssocID="{73EF8E4D-63B7-49DA-B680-E7DD3F8C4980}" presName="parTx" presStyleLbl="revTx" presStyleIdx="0" presStyleCnt="8">
        <dgm:presLayoutVars>
          <dgm:chMax val="0"/>
          <dgm:chPref val="0"/>
        </dgm:presLayoutVars>
      </dgm:prSet>
      <dgm:spPr/>
    </dgm:pt>
    <dgm:pt modelId="{6D1F2EE7-A03B-4C10-A47E-4161F1F6493F}" type="pres">
      <dgm:prSet presAssocID="{73EF8E4D-63B7-49DA-B680-E7DD3F8C4980}" presName="desTx" presStyleLbl="revTx" presStyleIdx="1" presStyleCnt="8">
        <dgm:presLayoutVars/>
      </dgm:prSet>
      <dgm:spPr/>
    </dgm:pt>
    <dgm:pt modelId="{8545C15B-B30A-44CF-950D-21D051C6296E}" type="pres">
      <dgm:prSet presAssocID="{765F18E1-DE3D-4F36-AABF-300715398BE2}" presName="sibTrans" presStyleCnt="0"/>
      <dgm:spPr/>
    </dgm:pt>
    <dgm:pt modelId="{75BFD337-EE58-44C0-AFA6-70D13C3E530A}" type="pres">
      <dgm:prSet presAssocID="{5443A500-9F34-44E8-A0C5-BAB02BD938D0}" presName="compNode" presStyleCnt="0"/>
      <dgm:spPr/>
    </dgm:pt>
    <dgm:pt modelId="{012C18D4-288C-4982-A230-63713193EB2E}" type="pres">
      <dgm:prSet presAssocID="{5443A500-9F34-44E8-A0C5-BAB02BD938D0}" presName="bgRect" presStyleLbl="bgShp" presStyleIdx="1" presStyleCnt="4"/>
      <dgm:spPr/>
    </dgm:pt>
    <dgm:pt modelId="{FDBCA8CA-F98D-49E9-AFEE-74B8ACD3DDF6}" type="pres">
      <dgm:prSet presAssocID="{5443A500-9F34-44E8-A0C5-BAB02BD938D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8E6AC39-4603-40B0-ABD5-2FE3F57DF9D5}" type="pres">
      <dgm:prSet presAssocID="{5443A500-9F34-44E8-A0C5-BAB02BD938D0}" presName="spaceRect" presStyleCnt="0"/>
      <dgm:spPr/>
    </dgm:pt>
    <dgm:pt modelId="{533DA2C1-C31F-4C3A-8A7D-5A07F7A24A1C}" type="pres">
      <dgm:prSet presAssocID="{5443A500-9F34-44E8-A0C5-BAB02BD938D0}" presName="parTx" presStyleLbl="revTx" presStyleIdx="2" presStyleCnt="8">
        <dgm:presLayoutVars>
          <dgm:chMax val="0"/>
          <dgm:chPref val="0"/>
        </dgm:presLayoutVars>
      </dgm:prSet>
      <dgm:spPr/>
    </dgm:pt>
    <dgm:pt modelId="{CDEBB1DF-219F-452F-8BB7-522004F6F2F7}" type="pres">
      <dgm:prSet presAssocID="{5443A500-9F34-44E8-A0C5-BAB02BD938D0}" presName="desTx" presStyleLbl="revTx" presStyleIdx="3" presStyleCnt="8">
        <dgm:presLayoutVars/>
      </dgm:prSet>
      <dgm:spPr/>
    </dgm:pt>
    <dgm:pt modelId="{BA07D63B-73B9-4579-96FA-7572EFD036E3}" type="pres">
      <dgm:prSet presAssocID="{AFBAAFCC-1D7F-4589-8B6F-E8593B9286AE}" presName="sibTrans" presStyleCnt="0"/>
      <dgm:spPr/>
    </dgm:pt>
    <dgm:pt modelId="{EEDC3B4C-774C-46C3-9BF5-418C00A72446}" type="pres">
      <dgm:prSet presAssocID="{AF9AF3CD-7D03-483C-A2DC-1363C30D2146}" presName="compNode" presStyleCnt="0"/>
      <dgm:spPr/>
    </dgm:pt>
    <dgm:pt modelId="{C87F1048-A8BC-463B-B07A-9932D7A0F6F8}" type="pres">
      <dgm:prSet presAssocID="{AF9AF3CD-7D03-483C-A2DC-1363C30D2146}" presName="bgRect" presStyleLbl="bgShp" presStyleIdx="2" presStyleCnt="4"/>
      <dgm:spPr/>
    </dgm:pt>
    <dgm:pt modelId="{B3FDE375-DB4D-4CE7-94E6-9E51DE428D02}" type="pres">
      <dgm:prSet presAssocID="{AF9AF3CD-7D03-483C-A2DC-1363C30D21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B5E2E23-9798-497F-851A-1B31A00BC2FA}" type="pres">
      <dgm:prSet presAssocID="{AF9AF3CD-7D03-483C-A2DC-1363C30D2146}" presName="spaceRect" presStyleCnt="0"/>
      <dgm:spPr/>
    </dgm:pt>
    <dgm:pt modelId="{513A6409-BBBF-49D5-A125-943174FE2434}" type="pres">
      <dgm:prSet presAssocID="{AF9AF3CD-7D03-483C-A2DC-1363C30D2146}" presName="parTx" presStyleLbl="revTx" presStyleIdx="4" presStyleCnt="8">
        <dgm:presLayoutVars>
          <dgm:chMax val="0"/>
          <dgm:chPref val="0"/>
        </dgm:presLayoutVars>
      </dgm:prSet>
      <dgm:spPr/>
    </dgm:pt>
    <dgm:pt modelId="{A692D7AF-D6DD-4427-B98B-CBA71C2EA8E7}" type="pres">
      <dgm:prSet presAssocID="{AF9AF3CD-7D03-483C-A2DC-1363C30D2146}" presName="desTx" presStyleLbl="revTx" presStyleIdx="5" presStyleCnt="8">
        <dgm:presLayoutVars/>
      </dgm:prSet>
      <dgm:spPr/>
    </dgm:pt>
    <dgm:pt modelId="{FD09D4D5-7583-4B7D-BA48-FB9B65529A27}" type="pres">
      <dgm:prSet presAssocID="{351ED2FE-43B1-4D9C-826D-CDD14DC0FB97}" presName="sibTrans" presStyleCnt="0"/>
      <dgm:spPr/>
    </dgm:pt>
    <dgm:pt modelId="{BB248920-D601-4EE4-B070-5C85EC5736B4}" type="pres">
      <dgm:prSet presAssocID="{F8F2A5D8-6B50-48EE-BA44-C8175EA2553A}" presName="compNode" presStyleCnt="0"/>
      <dgm:spPr/>
    </dgm:pt>
    <dgm:pt modelId="{0BE7F8CB-471D-4857-9BE8-D80E61D42170}" type="pres">
      <dgm:prSet presAssocID="{F8F2A5D8-6B50-48EE-BA44-C8175EA2553A}" presName="bgRect" presStyleLbl="bgShp" presStyleIdx="3" presStyleCnt="4"/>
      <dgm:spPr/>
    </dgm:pt>
    <dgm:pt modelId="{7D7AD362-6562-4D22-9287-73ADD488F696}" type="pres">
      <dgm:prSet presAssocID="{F8F2A5D8-6B50-48EE-BA44-C8175EA2553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EA91B93-4FDB-4658-B94E-35C2C67DAA57}" type="pres">
      <dgm:prSet presAssocID="{F8F2A5D8-6B50-48EE-BA44-C8175EA2553A}" presName="spaceRect" presStyleCnt="0"/>
      <dgm:spPr/>
    </dgm:pt>
    <dgm:pt modelId="{9C9D3BB3-D20A-468A-8298-16F7B40666B7}" type="pres">
      <dgm:prSet presAssocID="{F8F2A5D8-6B50-48EE-BA44-C8175EA2553A}" presName="parTx" presStyleLbl="revTx" presStyleIdx="6" presStyleCnt="8">
        <dgm:presLayoutVars>
          <dgm:chMax val="0"/>
          <dgm:chPref val="0"/>
        </dgm:presLayoutVars>
      </dgm:prSet>
      <dgm:spPr/>
    </dgm:pt>
    <dgm:pt modelId="{49014F07-886D-4B87-B073-21B54FF8C504}" type="pres">
      <dgm:prSet presAssocID="{F8F2A5D8-6B50-48EE-BA44-C8175EA2553A}" presName="desTx" presStyleLbl="revTx" presStyleIdx="7" presStyleCnt="8">
        <dgm:presLayoutVars/>
      </dgm:prSet>
      <dgm:spPr/>
    </dgm:pt>
  </dgm:ptLst>
  <dgm:cxnLst>
    <dgm:cxn modelId="{BB6CD92F-36B2-42DE-A493-A738F51BF432}" srcId="{5443A500-9F34-44E8-A0C5-BAB02BD938D0}" destId="{1B797040-0A8F-4B3B-B776-9E79B1F2B73E}" srcOrd="0" destOrd="0" parTransId="{19D28D46-1CF2-4392-B935-4626F104B868}" sibTransId="{DF770FD3-DCCD-4C04-B5BA-4E9745AC26F7}"/>
    <dgm:cxn modelId="{1EFF0F3C-5D51-490C-89CE-FE71854A72D3}" type="presOf" srcId="{8A90D2F4-BD7D-404C-8DEF-233BB91BCBBF}" destId="{6D1F2EE7-A03B-4C10-A47E-4161F1F6493F}" srcOrd="0" destOrd="0" presId="urn:microsoft.com/office/officeart/2018/2/layout/IconVerticalSolidList"/>
    <dgm:cxn modelId="{76DFF53E-E87F-42D5-85C1-1BF7142C4388}" srcId="{9F57C626-0DA8-419E-B364-8C203CB59767}" destId="{F8F2A5D8-6B50-48EE-BA44-C8175EA2553A}" srcOrd="3" destOrd="0" parTransId="{8D7782D9-7A60-4AD8-9DB6-4D495DB69197}" sibTransId="{E91FD8F3-58CA-41E5-AD0C-472302C2FD40}"/>
    <dgm:cxn modelId="{55A74860-003E-420D-B8EF-99A4905D6476}" type="presOf" srcId="{9F57C626-0DA8-419E-B364-8C203CB59767}" destId="{510E87EB-58D8-4024-8CE1-7689C504E00D}" srcOrd="0" destOrd="0" presId="urn:microsoft.com/office/officeart/2018/2/layout/IconVerticalSolidList"/>
    <dgm:cxn modelId="{86960D42-725D-4C2E-89D7-4C7FCE990BB9}" srcId="{AF9AF3CD-7D03-483C-A2DC-1363C30D2146}" destId="{7E2EC5C1-25AA-45F2-BCDE-356F1F643A8E}" srcOrd="0" destOrd="0" parTransId="{FAA79158-0DFF-49D3-93AA-703C68995355}" sibTransId="{1E5068E6-1501-4471-8E16-7E89B68F5D87}"/>
    <dgm:cxn modelId="{2B6B9966-43E8-4384-BE6C-27B88B15ADE8}" type="presOf" srcId="{5443A500-9F34-44E8-A0C5-BAB02BD938D0}" destId="{533DA2C1-C31F-4C3A-8A7D-5A07F7A24A1C}" srcOrd="0" destOrd="0" presId="urn:microsoft.com/office/officeart/2018/2/layout/IconVerticalSolidList"/>
    <dgm:cxn modelId="{74FA4E68-BAAB-4889-8F8D-CC55F4E94404}" srcId="{73EF8E4D-63B7-49DA-B680-E7DD3F8C4980}" destId="{8A90D2F4-BD7D-404C-8DEF-233BB91BCBBF}" srcOrd="0" destOrd="0" parTransId="{B50F7D2A-83FE-4244-94B2-ACD8A96B2783}" sibTransId="{DEBE7EC1-D102-4136-B3A7-F07905684F9F}"/>
    <dgm:cxn modelId="{67A87F72-9F79-425B-9800-B2F4E6FE646E}" srcId="{9F57C626-0DA8-419E-B364-8C203CB59767}" destId="{AF9AF3CD-7D03-483C-A2DC-1363C30D2146}" srcOrd="2" destOrd="0" parTransId="{3A88C7B5-4206-4F4E-97A0-093C1F17A443}" sibTransId="{351ED2FE-43B1-4D9C-826D-CDD14DC0FB97}"/>
    <dgm:cxn modelId="{49E1FF52-10F9-4147-9589-F62C210C9B48}" srcId="{9F57C626-0DA8-419E-B364-8C203CB59767}" destId="{5443A500-9F34-44E8-A0C5-BAB02BD938D0}" srcOrd="1" destOrd="0" parTransId="{64F704E3-4CF2-4694-876E-5CA5BA21313B}" sibTransId="{AFBAAFCC-1D7F-4589-8B6F-E8593B9286AE}"/>
    <dgm:cxn modelId="{6B2D5988-BB74-4947-AC91-FE5C05662928}" srcId="{9F57C626-0DA8-419E-B364-8C203CB59767}" destId="{73EF8E4D-63B7-49DA-B680-E7DD3F8C4980}" srcOrd="0" destOrd="0" parTransId="{5DC324B8-3629-4EE3-AB41-490C4F821F68}" sibTransId="{765F18E1-DE3D-4F36-AABF-300715398BE2}"/>
    <dgm:cxn modelId="{2F1C17AF-45EB-4E64-8B02-9F0CF40CBF3D}" srcId="{F8F2A5D8-6B50-48EE-BA44-C8175EA2553A}" destId="{53167252-1BC6-4F04-B5F1-8FE7236074CE}" srcOrd="0" destOrd="0" parTransId="{5C265C5F-2A37-4D75-ABB2-FFA41D117BF4}" sibTransId="{F35E27FB-A961-45DF-8EA0-21E4D1605941}"/>
    <dgm:cxn modelId="{7723E1C2-F1D6-450C-A44F-3641DAE707F9}" type="presOf" srcId="{1B797040-0A8F-4B3B-B776-9E79B1F2B73E}" destId="{CDEBB1DF-219F-452F-8BB7-522004F6F2F7}" srcOrd="0" destOrd="0" presId="urn:microsoft.com/office/officeart/2018/2/layout/IconVerticalSolidList"/>
    <dgm:cxn modelId="{B468EDD0-A9B3-4300-AAA0-CDD2A88A7AB0}" type="presOf" srcId="{53167252-1BC6-4F04-B5F1-8FE7236074CE}" destId="{49014F07-886D-4B87-B073-21B54FF8C504}" srcOrd="0" destOrd="0" presId="urn:microsoft.com/office/officeart/2018/2/layout/IconVerticalSolidList"/>
    <dgm:cxn modelId="{68B399DE-8553-4F3F-AE9E-9DF3D78E22C5}" type="presOf" srcId="{AF9AF3CD-7D03-483C-A2DC-1363C30D2146}" destId="{513A6409-BBBF-49D5-A125-943174FE2434}" srcOrd="0" destOrd="0" presId="urn:microsoft.com/office/officeart/2018/2/layout/IconVerticalSolidList"/>
    <dgm:cxn modelId="{825C2BE3-691F-4F04-B79B-7B1D1D8E0558}" type="presOf" srcId="{73EF8E4D-63B7-49DA-B680-E7DD3F8C4980}" destId="{D34E031F-9E38-4DB3-A8E6-C64B0EEFEE08}" srcOrd="0" destOrd="0" presId="urn:microsoft.com/office/officeart/2018/2/layout/IconVerticalSolidList"/>
    <dgm:cxn modelId="{E934B5F1-BD25-454F-8CB6-1BA9175EAC01}" type="presOf" srcId="{F8F2A5D8-6B50-48EE-BA44-C8175EA2553A}" destId="{9C9D3BB3-D20A-468A-8298-16F7B40666B7}" srcOrd="0" destOrd="0" presId="urn:microsoft.com/office/officeart/2018/2/layout/IconVerticalSolidList"/>
    <dgm:cxn modelId="{122BE7F8-E7D2-499D-A44E-4B9EBE71EA71}" type="presOf" srcId="{7E2EC5C1-25AA-45F2-BCDE-356F1F643A8E}" destId="{A692D7AF-D6DD-4427-B98B-CBA71C2EA8E7}" srcOrd="0" destOrd="0" presId="urn:microsoft.com/office/officeart/2018/2/layout/IconVerticalSolidList"/>
    <dgm:cxn modelId="{A049A8C0-02CB-4045-AF05-4E6391D1BEA1}" type="presParOf" srcId="{510E87EB-58D8-4024-8CE1-7689C504E00D}" destId="{3C94ADE1-555D-44FE-9556-BC4212C40A1E}" srcOrd="0" destOrd="0" presId="urn:microsoft.com/office/officeart/2018/2/layout/IconVerticalSolidList"/>
    <dgm:cxn modelId="{0E6651AF-36AE-4331-97C9-07F0181AFB12}" type="presParOf" srcId="{3C94ADE1-555D-44FE-9556-BC4212C40A1E}" destId="{64154BF9-F4D8-4228-BB5E-C736C4D6730C}" srcOrd="0" destOrd="0" presId="urn:microsoft.com/office/officeart/2018/2/layout/IconVerticalSolidList"/>
    <dgm:cxn modelId="{EAFCAA96-7935-4202-A3BD-C7F968D7DCB0}" type="presParOf" srcId="{3C94ADE1-555D-44FE-9556-BC4212C40A1E}" destId="{4B91C04D-7E95-4FBA-8AD7-B8367FAA6B22}" srcOrd="1" destOrd="0" presId="urn:microsoft.com/office/officeart/2018/2/layout/IconVerticalSolidList"/>
    <dgm:cxn modelId="{559BFB19-22EC-4DCF-B929-5B3599A44F2E}" type="presParOf" srcId="{3C94ADE1-555D-44FE-9556-BC4212C40A1E}" destId="{09096AA6-872D-42AD-8C67-2289383A6757}" srcOrd="2" destOrd="0" presId="urn:microsoft.com/office/officeart/2018/2/layout/IconVerticalSolidList"/>
    <dgm:cxn modelId="{5A37057E-3159-4D13-9D22-9C178CF51A65}" type="presParOf" srcId="{3C94ADE1-555D-44FE-9556-BC4212C40A1E}" destId="{D34E031F-9E38-4DB3-A8E6-C64B0EEFEE08}" srcOrd="3" destOrd="0" presId="urn:microsoft.com/office/officeart/2018/2/layout/IconVerticalSolidList"/>
    <dgm:cxn modelId="{90E5004C-D117-47FA-AD47-D15FDAE1813A}" type="presParOf" srcId="{3C94ADE1-555D-44FE-9556-BC4212C40A1E}" destId="{6D1F2EE7-A03B-4C10-A47E-4161F1F6493F}" srcOrd="4" destOrd="0" presId="urn:microsoft.com/office/officeart/2018/2/layout/IconVerticalSolidList"/>
    <dgm:cxn modelId="{C5595B82-DB4B-4C34-9644-89D2C8E0D977}" type="presParOf" srcId="{510E87EB-58D8-4024-8CE1-7689C504E00D}" destId="{8545C15B-B30A-44CF-950D-21D051C6296E}" srcOrd="1" destOrd="0" presId="urn:microsoft.com/office/officeart/2018/2/layout/IconVerticalSolidList"/>
    <dgm:cxn modelId="{25B25690-7635-4EC6-96B5-C2990D61E30F}" type="presParOf" srcId="{510E87EB-58D8-4024-8CE1-7689C504E00D}" destId="{75BFD337-EE58-44C0-AFA6-70D13C3E530A}" srcOrd="2" destOrd="0" presId="urn:microsoft.com/office/officeart/2018/2/layout/IconVerticalSolidList"/>
    <dgm:cxn modelId="{D867894A-3832-4824-A910-63BFEBCF1ED1}" type="presParOf" srcId="{75BFD337-EE58-44C0-AFA6-70D13C3E530A}" destId="{012C18D4-288C-4982-A230-63713193EB2E}" srcOrd="0" destOrd="0" presId="urn:microsoft.com/office/officeart/2018/2/layout/IconVerticalSolidList"/>
    <dgm:cxn modelId="{94B8F6D7-0A88-4D4A-9723-8F52CA90B79F}" type="presParOf" srcId="{75BFD337-EE58-44C0-AFA6-70D13C3E530A}" destId="{FDBCA8CA-F98D-49E9-AFEE-74B8ACD3DDF6}" srcOrd="1" destOrd="0" presId="urn:microsoft.com/office/officeart/2018/2/layout/IconVerticalSolidList"/>
    <dgm:cxn modelId="{83A173AE-C55B-4E14-B41C-CF00A970683F}" type="presParOf" srcId="{75BFD337-EE58-44C0-AFA6-70D13C3E530A}" destId="{78E6AC39-4603-40B0-ABD5-2FE3F57DF9D5}" srcOrd="2" destOrd="0" presId="urn:microsoft.com/office/officeart/2018/2/layout/IconVerticalSolidList"/>
    <dgm:cxn modelId="{C529D139-18ED-4713-B381-E007C6F1A8E6}" type="presParOf" srcId="{75BFD337-EE58-44C0-AFA6-70D13C3E530A}" destId="{533DA2C1-C31F-4C3A-8A7D-5A07F7A24A1C}" srcOrd="3" destOrd="0" presId="urn:microsoft.com/office/officeart/2018/2/layout/IconVerticalSolidList"/>
    <dgm:cxn modelId="{F9140480-10C8-41B1-8D79-8B0ED4E96797}" type="presParOf" srcId="{75BFD337-EE58-44C0-AFA6-70D13C3E530A}" destId="{CDEBB1DF-219F-452F-8BB7-522004F6F2F7}" srcOrd="4" destOrd="0" presId="urn:microsoft.com/office/officeart/2018/2/layout/IconVerticalSolidList"/>
    <dgm:cxn modelId="{2B25A3F2-B8A3-4539-9F36-CE5481C802D0}" type="presParOf" srcId="{510E87EB-58D8-4024-8CE1-7689C504E00D}" destId="{BA07D63B-73B9-4579-96FA-7572EFD036E3}" srcOrd="3" destOrd="0" presId="urn:microsoft.com/office/officeart/2018/2/layout/IconVerticalSolidList"/>
    <dgm:cxn modelId="{1DCEA0AF-D8DA-4E5D-ABD9-62123C4BAC12}" type="presParOf" srcId="{510E87EB-58D8-4024-8CE1-7689C504E00D}" destId="{EEDC3B4C-774C-46C3-9BF5-418C00A72446}" srcOrd="4" destOrd="0" presId="urn:microsoft.com/office/officeart/2018/2/layout/IconVerticalSolidList"/>
    <dgm:cxn modelId="{E914B769-E442-4050-91C5-ECB91BEFEB95}" type="presParOf" srcId="{EEDC3B4C-774C-46C3-9BF5-418C00A72446}" destId="{C87F1048-A8BC-463B-B07A-9932D7A0F6F8}" srcOrd="0" destOrd="0" presId="urn:microsoft.com/office/officeart/2018/2/layout/IconVerticalSolidList"/>
    <dgm:cxn modelId="{E9AA5C3C-EA86-4D16-BE68-C0CC44F4667C}" type="presParOf" srcId="{EEDC3B4C-774C-46C3-9BF5-418C00A72446}" destId="{B3FDE375-DB4D-4CE7-94E6-9E51DE428D02}" srcOrd="1" destOrd="0" presId="urn:microsoft.com/office/officeart/2018/2/layout/IconVerticalSolidList"/>
    <dgm:cxn modelId="{FFC1DC16-3BEE-4278-8437-06222AF8F438}" type="presParOf" srcId="{EEDC3B4C-774C-46C3-9BF5-418C00A72446}" destId="{5B5E2E23-9798-497F-851A-1B31A00BC2FA}" srcOrd="2" destOrd="0" presId="urn:microsoft.com/office/officeart/2018/2/layout/IconVerticalSolidList"/>
    <dgm:cxn modelId="{1FC213A6-4ED9-4AC4-B69E-C8B96E4B190F}" type="presParOf" srcId="{EEDC3B4C-774C-46C3-9BF5-418C00A72446}" destId="{513A6409-BBBF-49D5-A125-943174FE2434}" srcOrd="3" destOrd="0" presId="urn:microsoft.com/office/officeart/2018/2/layout/IconVerticalSolidList"/>
    <dgm:cxn modelId="{DFA1A601-52CA-4FCF-BC37-C0298E727BFA}" type="presParOf" srcId="{EEDC3B4C-774C-46C3-9BF5-418C00A72446}" destId="{A692D7AF-D6DD-4427-B98B-CBA71C2EA8E7}" srcOrd="4" destOrd="0" presId="urn:microsoft.com/office/officeart/2018/2/layout/IconVerticalSolidList"/>
    <dgm:cxn modelId="{59549834-4B95-4273-A8BB-0AB892B9C01D}" type="presParOf" srcId="{510E87EB-58D8-4024-8CE1-7689C504E00D}" destId="{FD09D4D5-7583-4B7D-BA48-FB9B65529A27}" srcOrd="5" destOrd="0" presId="urn:microsoft.com/office/officeart/2018/2/layout/IconVerticalSolidList"/>
    <dgm:cxn modelId="{767363FC-A50C-4FDB-B331-E60CFD8C379C}" type="presParOf" srcId="{510E87EB-58D8-4024-8CE1-7689C504E00D}" destId="{BB248920-D601-4EE4-B070-5C85EC5736B4}" srcOrd="6" destOrd="0" presId="urn:microsoft.com/office/officeart/2018/2/layout/IconVerticalSolidList"/>
    <dgm:cxn modelId="{9C93D93E-B081-446E-B247-BB32139DE6A8}" type="presParOf" srcId="{BB248920-D601-4EE4-B070-5C85EC5736B4}" destId="{0BE7F8CB-471D-4857-9BE8-D80E61D42170}" srcOrd="0" destOrd="0" presId="urn:microsoft.com/office/officeart/2018/2/layout/IconVerticalSolidList"/>
    <dgm:cxn modelId="{622C8B7B-A2F8-4FCF-86F9-27B0DCADE09D}" type="presParOf" srcId="{BB248920-D601-4EE4-B070-5C85EC5736B4}" destId="{7D7AD362-6562-4D22-9287-73ADD488F696}" srcOrd="1" destOrd="0" presId="urn:microsoft.com/office/officeart/2018/2/layout/IconVerticalSolidList"/>
    <dgm:cxn modelId="{A4BED42C-2465-4579-B0A5-27BFAC21F5BA}" type="presParOf" srcId="{BB248920-D601-4EE4-B070-5C85EC5736B4}" destId="{EEA91B93-4FDB-4658-B94E-35C2C67DAA57}" srcOrd="2" destOrd="0" presId="urn:microsoft.com/office/officeart/2018/2/layout/IconVerticalSolidList"/>
    <dgm:cxn modelId="{A4129507-2CD3-40CA-9FEE-F775D6C07374}" type="presParOf" srcId="{BB248920-D601-4EE4-B070-5C85EC5736B4}" destId="{9C9D3BB3-D20A-468A-8298-16F7B40666B7}" srcOrd="3" destOrd="0" presId="urn:microsoft.com/office/officeart/2018/2/layout/IconVerticalSolidList"/>
    <dgm:cxn modelId="{9934EFB2-2BD0-4502-A27D-C81D1A84F03E}" type="presParOf" srcId="{BB248920-D601-4EE4-B070-5C85EC5736B4}" destId="{49014F07-886D-4B87-B073-21B54FF8C50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8A12063-5BA1-4611-A1B8-416844CBE023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40B3037-8A82-456E-A25B-2E3AFBF83F53}">
      <dgm:prSet/>
      <dgm:spPr/>
      <dgm:t>
        <a:bodyPr/>
        <a:lstStyle/>
        <a:p>
          <a:r>
            <a:rPr lang="en-US"/>
            <a:t>Understanding domain, prior knowledge, and goals</a:t>
          </a:r>
        </a:p>
      </dgm:t>
    </dgm:pt>
    <dgm:pt modelId="{7ACFD3F1-45B8-4036-8B22-5FAE04FE5615}" type="parTrans" cxnId="{40631FC4-D679-4396-ADF6-61E38B221537}">
      <dgm:prSet/>
      <dgm:spPr/>
      <dgm:t>
        <a:bodyPr/>
        <a:lstStyle/>
        <a:p>
          <a:endParaRPr lang="en-US"/>
        </a:p>
      </dgm:t>
    </dgm:pt>
    <dgm:pt modelId="{B44487F8-C2B6-49A5-9CE2-C47AC3E20F7C}" type="sibTrans" cxnId="{40631FC4-D679-4396-ADF6-61E38B221537}">
      <dgm:prSet/>
      <dgm:spPr/>
      <dgm:t>
        <a:bodyPr/>
        <a:lstStyle/>
        <a:p>
          <a:endParaRPr lang="en-US"/>
        </a:p>
      </dgm:t>
    </dgm:pt>
    <dgm:pt modelId="{72A65FF0-8ED1-428A-AB0D-9C171BA26BA6}">
      <dgm:prSet/>
      <dgm:spPr/>
      <dgm:t>
        <a:bodyPr/>
        <a:lstStyle/>
        <a:p>
          <a:r>
            <a:rPr lang="en-US"/>
            <a:t>Data integration, selection, cleaning,</a:t>
          </a:r>
          <a:br>
            <a:rPr lang="en-US"/>
          </a:br>
          <a:r>
            <a:rPr lang="en-US"/>
            <a:t>pre-processing, etc.</a:t>
          </a:r>
        </a:p>
      </dgm:t>
    </dgm:pt>
    <dgm:pt modelId="{C8339F9B-B459-47C1-A1FE-C22743378F6F}" type="parTrans" cxnId="{FF3A640F-1429-4467-BA41-149E2E88C37C}">
      <dgm:prSet/>
      <dgm:spPr/>
      <dgm:t>
        <a:bodyPr/>
        <a:lstStyle/>
        <a:p>
          <a:endParaRPr lang="en-US"/>
        </a:p>
      </dgm:t>
    </dgm:pt>
    <dgm:pt modelId="{BA2C5803-52BB-4809-8622-329799B95B38}" type="sibTrans" cxnId="{FF3A640F-1429-4467-BA41-149E2E88C37C}">
      <dgm:prSet/>
      <dgm:spPr/>
      <dgm:t>
        <a:bodyPr/>
        <a:lstStyle/>
        <a:p>
          <a:endParaRPr lang="en-US"/>
        </a:p>
      </dgm:t>
    </dgm:pt>
    <dgm:pt modelId="{9B215F42-460D-4FEA-8EFC-1F105CAA6059}">
      <dgm:prSet/>
      <dgm:spPr/>
      <dgm:t>
        <a:bodyPr/>
        <a:lstStyle/>
        <a:p>
          <a:r>
            <a:rPr lang="en-US"/>
            <a:t>Learning models</a:t>
          </a:r>
        </a:p>
      </dgm:t>
    </dgm:pt>
    <dgm:pt modelId="{C43D1C59-96A6-49F2-AEB9-0E71F6D7AF57}" type="parTrans" cxnId="{F94B11A3-02EC-4AB5-B2A5-BC7E66110D7C}">
      <dgm:prSet/>
      <dgm:spPr/>
      <dgm:t>
        <a:bodyPr/>
        <a:lstStyle/>
        <a:p>
          <a:endParaRPr lang="en-US"/>
        </a:p>
      </dgm:t>
    </dgm:pt>
    <dgm:pt modelId="{FBC27F92-6D9A-4938-AD84-EA41815830E5}" type="sibTrans" cxnId="{F94B11A3-02EC-4AB5-B2A5-BC7E66110D7C}">
      <dgm:prSet/>
      <dgm:spPr/>
      <dgm:t>
        <a:bodyPr/>
        <a:lstStyle/>
        <a:p>
          <a:endParaRPr lang="en-US"/>
        </a:p>
      </dgm:t>
    </dgm:pt>
    <dgm:pt modelId="{80E2E94E-7A48-4AFB-AA9F-7FF6F76E22A8}">
      <dgm:prSet/>
      <dgm:spPr/>
      <dgm:t>
        <a:bodyPr/>
        <a:lstStyle/>
        <a:p>
          <a:r>
            <a:rPr lang="en-US"/>
            <a:t>Interpreting results</a:t>
          </a:r>
        </a:p>
      </dgm:t>
    </dgm:pt>
    <dgm:pt modelId="{8AB4550B-A2B2-41E7-A02E-5B3F097EE937}" type="parTrans" cxnId="{D5C1DAAF-6C81-437B-B5F6-39250990CDF4}">
      <dgm:prSet/>
      <dgm:spPr/>
      <dgm:t>
        <a:bodyPr/>
        <a:lstStyle/>
        <a:p>
          <a:endParaRPr lang="en-US"/>
        </a:p>
      </dgm:t>
    </dgm:pt>
    <dgm:pt modelId="{ABE6A990-6DD6-4B45-986A-6FC1201CD7CD}" type="sibTrans" cxnId="{D5C1DAAF-6C81-437B-B5F6-39250990CDF4}">
      <dgm:prSet/>
      <dgm:spPr/>
      <dgm:t>
        <a:bodyPr/>
        <a:lstStyle/>
        <a:p>
          <a:endParaRPr lang="en-US"/>
        </a:p>
      </dgm:t>
    </dgm:pt>
    <dgm:pt modelId="{8F41FFA5-FC34-41BA-BC86-B602D5762768}">
      <dgm:prSet/>
      <dgm:spPr/>
      <dgm:t>
        <a:bodyPr/>
        <a:lstStyle/>
        <a:p>
          <a:r>
            <a:rPr lang="en-US"/>
            <a:t>Deploying Models in Real</a:t>
          </a:r>
        </a:p>
      </dgm:t>
    </dgm:pt>
    <dgm:pt modelId="{7E3DD6A9-B6CE-401B-88C7-D9C25CE19739}" type="parTrans" cxnId="{6131E86F-AED2-4F16-ACA1-DD0138B3257E}">
      <dgm:prSet/>
      <dgm:spPr/>
      <dgm:t>
        <a:bodyPr/>
        <a:lstStyle/>
        <a:p>
          <a:endParaRPr lang="en-US"/>
        </a:p>
      </dgm:t>
    </dgm:pt>
    <dgm:pt modelId="{8ECA94E9-CAE7-45BA-BA6D-F0516265AB0C}" type="sibTrans" cxnId="{6131E86F-AED2-4F16-ACA1-DD0138B3257E}">
      <dgm:prSet/>
      <dgm:spPr/>
      <dgm:t>
        <a:bodyPr/>
        <a:lstStyle/>
        <a:p>
          <a:endParaRPr lang="en-US"/>
        </a:p>
      </dgm:t>
    </dgm:pt>
    <dgm:pt modelId="{7688E9B6-1DB5-4E17-8EFF-9BA2A41A26D8}" type="pres">
      <dgm:prSet presAssocID="{08A12063-5BA1-4611-A1B8-416844CBE023}" presName="linear" presStyleCnt="0">
        <dgm:presLayoutVars>
          <dgm:animLvl val="lvl"/>
          <dgm:resizeHandles val="exact"/>
        </dgm:presLayoutVars>
      </dgm:prSet>
      <dgm:spPr/>
    </dgm:pt>
    <dgm:pt modelId="{EBA3723E-A6E5-4E48-A4C6-2DABADF66561}" type="pres">
      <dgm:prSet presAssocID="{740B3037-8A82-456E-A25B-2E3AFBF83F5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141C85C-C1BB-45FC-9861-2773ED6C7069}" type="pres">
      <dgm:prSet presAssocID="{B44487F8-C2B6-49A5-9CE2-C47AC3E20F7C}" presName="spacer" presStyleCnt="0"/>
      <dgm:spPr/>
    </dgm:pt>
    <dgm:pt modelId="{932E4C20-EC2E-405B-9796-3EC0634B1308}" type="pres">
      <dgm:prSet presAssocID="{72A65FF0-8ED1-428A-AB0D-9C171BA26BA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10085CB-CF22-4447-8014-CD4E9B0BB90C}" type="pres">
      <dgm:prSet presAssocID="{BA2C5803-52BB-4809-8622-329799B95B38}" presName="spacer" presStyleCnt="0"/>
      <dgm:spPr/>
    </dgm:pt>
    <dgm:pt modelId="{2A0BD19A-C7C6-4265-899B-E241AC98479D}" type="pres">
      <dgm:prSet presAssocID="{9B215F42-460D-4FEA-8EFC-1F105CAA605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635127E-721A-462D-9728-2703972AFE2C}" type="pres">
      <dgm:prSet presAssocID="{FBC27F92-6D9A-4938-AD84-EA41815830E5}" presName="spacer" presStyleCnt="0"/>
      <dgm:spPr/>
    </dgm:pt>
    <dgm:pt modelId="{230678BB-970A-42AD-A426-B71F366CB491}" type="pres">
      <dgm:prSet presAssocID="{80E2E94E-7A48-4AFB-AA9F-7FF6F76E22A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9CF9C85-AD27-4291-B8CD-C21C8B878093}" type="pres">
      <dgm:prSet presAssocID="{ABE6A990-6DD6-4B45-986A-6FC1201CD7CD}" presName="spacer" presStyleCnt="0"/>
      <dgm:spPr/>
    </dgm:pt>
    <dgm:pt modelId="{CF567EAE-3C74-4C2A-B83D-A2D20E58774A}" type="pres">
      <dgm:prSet presAssocID="{8F41FFA5-FC34-41BA-BC86-B602D576276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364F900-6709-47DB-834C-3599140C4CE5}" type="presOf" srcId="{740B3037-8A82-456E-A25B-2E3AFBF83F53}" destId="{EBA3723E-A6E5-4E48-A4C6-2DABADF66561}" srcOrd="0" destOrd="0" presId="urn:microsoft.com/office/officeart/2005/8/layout/vList2"/>
    <dgm:cxn modelId="{FF3A640F-1429-4467-BA41-149E2E88C37C}" srcId="{08A12063-5BA1-4611-A1B8-416844CBE023}" destId="{72A65FF0-8ED1-428A-AB0D-9C171BA26BA6}" srcOrd="1" destOrd="0" parTransId="{C8339F9B-B459-47C1-A1FE-C22743378F6F}" sibTransId="{BA2C5803-52BB-4809-8622-329799B95B38}"/>
    <dgm:cxn modelId="{B612DD20-CC3D-46DB-9BDA-E8C77E2562D6}" type="presOf" srcId="{72A65FF0-8ED1-428A-AB0D-9C171BA26BA6}" destId="{932E4C20-EC2E-405B-9796-3EC0634B1308}" srcOrd="0" destOrd="0" presId="urn:microsoft.com/office/officeart/2005/8/layout/vList2"/>
    <dgm:cxn modelId="{65DB0B2D-B69B-454F-93AA-3F1024B32A0C}" type="presOf" srcId="{80E2E94E-7A48-4AFB-AA9F-7FF6F76E22A8}" destId="{230678BB-970A-42AD-A426-B71F366CB491}" srcOrd="0" destOrd="0" presId="urn:microsoft.com/office/officeart/2005/8/layout/vList2"/>
    <dgm:cxn modelId="{87713841-B660-46EF-88C4-08E61804F36C}" type="presOf" srcId="{9B215F42-460D-4FEA-8EFC-1F105CAA6059}" destId="{2A0BD19A-C7C6-4265-899B-E241AC98479D}" srcOrd="0" destOrd="0" presId="urn:microsoft.com/office/officeart/2005/8/layout/vList2"/>
    <dgm:cxn modelId="{22903B44-46E3-465D-B18E-3D6692320E31}" type="presOf" srcId="{8F41FFA5-FC34-41BA-BC86-B602D5762768}" destId="{CF567EAE-3C74-4C2A-B83D-A2D20E58774A}" srcOrd="0" destOrd="0" presId="urn:microsoft.com/office/officeart/2005/8/layout/vList2"/>
    <dgm:cxn modelId="{6131E86F-AED2-4F16-ACA1-DD0138B3257E}" srcId="{08A12063-5BA1-4611-A1B8-416844CBE023}" destId="{8F41FFA5-FC34-41BA-BC86-B602D5762768}" srcOrd="4" destOrd="0" parTransId="{7E3DD6A9-B6CE-401B-88C7-D9C25CE19739}" sibTransId="{8ECA94E9-CAE7-45BA-BA6D-F0516265AB0C}"/>
    <dgm:cxn modelId="{F94B11A3-02EC-4AB5-B2A5-BC7E66110D7C}" srcId="{08A12063-5BA1-4611-A1B8-416844CBE023}" destId="{9B215F42-460D-4FEA-8EFC-1F105CAA6059}" srcOrd="2" destOrd="0" parTransId="{C43D1C59-96A6-49F2-AEB9-0E71F6D7AF57}" sibTransId="{FBC27F92-6D9A-4938-AD84-EA41815830E5}"/>
    <dgm:cxn modelId="{D5C1DAAF-6C81-437B-B5F6-39250990CDF4}" srcId="{08A12063-5BA1-4611-A1B8-416844CBE023}" destId="{80E2E94E-7A48-4AFB-AA9F-7FF6F76E22A8}" srcOrd="3" destOrd="0" parTransId="{8AB4550B-A2B2-41E7-A02E-5B3F097EE937}" sibTransId="{ABE6A990-6DD6-4B45-986A-6FC1201CD7CD}"/>
    <dgm:cxn modelId="{40631FC4-D679-4396-ADF6-61E38B221537}" srcId="{08A12063-5BA1-4611-A1B8-416844CBE023}" destId="{740B3037-8A82-456E-A25B-2E3AFBF83F53}" srcOrd="0" destOrd="0" parTransId="{7ACFD3F1-45B8-4036-8B22-5FAE04FE5615}" sibTransId="{B44487F8-C2B6-49A5-9CE2-C47AC3E20F7C}"/>
    <dgm:cxn modelId="{C36117D1-D1EC-4301-8B1D-97997A40061E}" type="presOf" srcId="{08A12063-5BA1-4611-A1B8-416844CBE023}" destId="{7688E9B6-1DB5-4E17-8EFF-9BA2A41A26D8}" srcOrd="0" destOrd="0" presId="urn:microsoft.com/office/officeart/2005/8/layout/vList2"/>
    <dgm:cxn modelId="{82A5DE24-BBB4-4974-B09B-FC5EE38E4394}" type="presParOf" srcId="{7688E9B6-1DB5-4E17-8EFF-9BA2A41A26D8}" destId="{EBA3723E-A6E5-4E48-A4C6-2DABADF66561}" srcOrd="0" destOrd="0" presId="urn:microsoft.com/office/officeart/2005/8/layout/vList2"/>
    <dgm:cxn modelId="{A3602032-FF80-42A2-A702-7ACBBA268294}" type="presParOf" srcId="{7688E9B6-1DB5-4E17-8EFF-9BA2A41A26D8}" destId="{2141C85C-C1BB-45FC-9861-2773ED6C7069}" srcOrd="1" destOrd="0" presId="urn:microsoft.com/office/officeart/2005/8/layout/vList2"/>
    <dgm:cxn modelId="{6481F87D-0A9E-4B0A-ABC8-524B232F3F5E}" type="presParOf" srcId="{7688E9B6-1DB5-4E17-8EFF-9BA2A41A26D8}" destId="{932E4C20-EC2E-405B-9796-3EC0634B1308}" srcOrd="2" destOrd="0" presId="urn:microsoft.com/office/officeart/2005/8/layout/vList2"/>
    <dgm:cxn modelId="{80AB2E94-64FC-41EC-8BA1-3F560F14567B}" type="presParOf" srcId="{7688E9B6-1DB5-4E17-8EFF-9BA2A41A26D8}" destId="{510085CB-CF22-4447-8014-CD4E9B0BB90C}" srcOrd="3" destOrd="0" presId="urn:microsoft.com/office/officeart/2005/8/layout/vList2"/>
    <dgm:cxn modelId="{062719D4-132D-4CFE-B946-AB722A555038}" type="presParOf" srcId="{7688E9B6-1DB5-4E17-8EFF-9BA2A41A26D8}" destId="{2A0BD19A-C7C6-4265-899B-E241AC98479D}" srcOrd="4" destOrd="0" presId="urn:microsoft.com/office/officeart/2005/8/layout/vList2"/>
    <dgm:cxn modelId="{046D17D4-897E-4628-B98D-B668B34FF635}" type="presParOf" srcId="{7688E9B6-1DB5-4E17-8EFF-9BA2A41A26D8}" destId="{E635127E-721A-462D-9728-2703972AFE2C}" srcOrd="5" destOrd="0" presId="urn:microsoft.com/office/officeart/2005/8/layout/vList2"/>
    <dgm:cxn modelId="{1F051255-5F95-4BA1-9239-C1E6A6813B7E}" type="presParOf" srcId="{7688E9B6-1DB5-4E17-8EFF-9BA2A41A26D8}" destId="{230678BB-970A-42AD-A426-B71F366CB491}" srcOrd="6" destOrd="0" presId="urn:microsoft.com/office/officeart/2005/8/layout/vList2"/>
    <dgm:cxn modelId="{8BDE6D2C-1858-4AD6-BD24-ED44778041C8}" type="presParOf" srcId="{7688E9B6-1DB5-4E17-8EFF-9BA2A41A26D8}" destId="{19CF9C85-AD27-4291-B8CD-C21C8B878093}" srcOrd="7" destOrd="0" presId="urn:microsoft.com/office/officeart/2005/8/layout/vList2"/>
    <dgm:cxn modelId="{60858D60-E8BD-4C53-9BA7-A2575C72D1F7}" type="presParOf" srcId="{7688E9B6-1DB5-4E17-8EFF-9BA2A41A26D8}" destId="{CF567EAE-3C74-4C2A-B83D-A2D20E58774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3209F-1844-4ED7-89E6-07B6FC783A5C}">
      <dsp:nvSpPr>
        <dsp:cNvPr id="0" name=""/>
        <dsp:cNvSpPr/>
      </dsp:nvSpPr>
      <dsp:spPr>
        <a:xfrm>
          <a:off x="790942" y="854334"/>
          <a:ext cx="1069592" cy="10695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177FA-C41E-47BC-AF92-8827056C0873}">
      <dsp:nvSpPr>
        <dsp:cNvPr id="0" name=""/>
        <dsp:cNvSpPr/>
      </dsp:nvSpPr>
      <dsp:spPr>
        <a:xfrm>
          <a:off x="137302" y="2239946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Automating automation</a:t>
          </a:r>
        </a:p>
      </dsp:txBody>
      <dsp:txXfrm>
        <a:off x="137302" y="2239946"/>
        <a:ext cx="2376871" cy="720000"/>
      </dsp:txXfrm>
    </dsp:sp>
    <dsp:sp modelId="{72EA5D83-C796-4C97-9F10-59C13988C5A5}">
      <dsp:nvSpPr>
        <dsp:cNvPr id="0" name=""/>
        <dsp:cNvSpPr/>
      </dsp:nvSpPr>
      <dsp:spPr>
        <a:xfrm>
          <a:off x="3583766" y="854334"/>
          <a:ext cx="1069592" cy="10695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35884-6DDD-4308-9C3D-7B354EE5F072}">
      <dsp:nvSpPr>
        <dsp:cNvPr id="0" name=""/>
        <dsp:cNvSpPr/>
      </dsp:nvSpPr>
      <dsp:spPr>
        <a:xfrm>
          <a:off x="2930126" y="2239946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Getting computers to program themselves</a:t>
          </a:r>
        </a:p>
      </dsp:txBody>
      <dsp:txXfrm>
        <a:off x="2930126" y="2239946"/>
        <a:ext cx="2376871" cy="720000"/>
      </dsp:txXfrm>
    </dsp:sp>
    <dsp:sp modelId="{E3971723-09FE-4157-BC5F-1AD0FDE11D4C}">
      <dsp:nvSpPr>
        <dsp:cNvPr id="0" name=""/>
        <dsp:cNvSpPr/>
      </dsp:nvSpPr>
      <dsp:spPr>
        <a:xfrm>
          <a:off x="6376591" y="854334"/>
          <a:ext cx="1069592" cy="10695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86BAA-DE9C-421D-B263-9258603D27C7}">
      <dsp:nvSpPr>
        <dsp:cNvPr id="0" name=""/>
        <dsp:cNvSpPr/>
      </dsp:nvSpPr>
      <dsp:spPr>
        <a:xfrm>
          <a:off x="5722951" y="2239946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Writing software is the bottleneck</a:t>
          </a:r>
        </a:p>
      </dsp:txBody>
      <dsp:txXfrm>
        <a:off x="5722951" y="2239946"/>
        <a:ext cx="2376871" cy="720000"/>
      </dsp:txXfrm>
    </dsp:sp>
    <dsp:sp modelId="{4B232551-238E-4D1A-9242-A0EDBF0111CB}">
      <dsp:nvSpPr>
        <dsp:cNvPr id="0" name=""/>
        <dsp:cNvSpPr/>
      </dsp:nvSpPr>
      <dsp:spPr>
        <a:xfrm>
          <a:off x="9169415" y="854334"/>
          <a:ext cx="1069592" cy="10695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B0101-3C16-469D-B8AF-88404B4049FD}">
      <dsp:nvSpPr>
        <dsp:cNvPr id="0" name=""/>
        <dsp:cNvSpPr/>
      </dsp:nvSpPr>
      <dsp:spPr>
        <a:xfrm>
          <a:off x="8515775" y="2239946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Let the data do the work instead!</a:t>
          </a:r>
        </a:p>
      </dsp:txBody>
      <dsp:txXfrm>
        <a:off x="8515775" y="2239946"/>
        <a:ext cx="237687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68834-C762-46C9-B5BB-FEECA09F1E26}">
      <dsp:nvSpPr>
        <dsp:cNvPr id="0" name=""/>
        <dsp:cNvSpPr/>
      </dsp:nvSpPr>
      <dsp:spPr>
        <a:xfrm>
          <a:off x="0" y="19441"/>
          <a:ext cx="6755510" cy="327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Web search </a:t>
          </a:r>
        </a:p>
      </dsp:txBody>
      <dsp:txXfrm>
        <a:off x="15992" y="35433"/>
        <a:ext cx="6723526" cy="295616"/>
      </dsp:txXfrm>
    </dsp:sp>
    <dsp:sp modelId="{6E1CFE13-A487-42B8-98AC-137B4928F9E6}">
      <dsp:nvSpPr>
        <dsp:cNvPr id="0" name=""/>
        <dsp:cNvSpPr/>
      </dsp:nvSpPr>
      <dsp:spPr>
        <a:xfrm>
          <a:off x="0" y="387361"/>
          <a:ext cx="6755510" cy="327600"/>
        </a:xfrm>
        <a:prstGeom prst="roundRect">
          <a:avLst/>
        </a:prstGeom>
        <a:gradFill rotWithShape="0">
          <a:gsLst>
            <a:gs pos="0">
              <a:schemeClr val="accent5">
                <a:hueOff val="-148660"/>
                <a:satOff val="245"/>
                <a:lumOff val="-137"/>
                <a:alphaOff val="0"/>
                <a:tint val="98000"/>
                <a:lumMod val="110000"/>
              </a:schemeClr>
            </a:gs>
            <a:gs pos="84000">
              <a:schemeClr val="accent5">
                <a:hueOff val="-148660"/>
                <a:satOff val="245"/>
                <a:lumOff val="-137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Computational biology</a:t>
          </a:r>
        </a:p>
      </dsp:txBody>
      <dsp:txXfrm>
        <a:off x="15992" y="403353"/>
        <a:ext cx="6723526" cy="295616"/>
      </dsp:txXfrm>
    </dsp:sp>
    <dsp:sp modelId="{45828162-3BF1-416F-8E35-81316D0261FC}">
      <dsp:nvSpPr>
        <dsp:cNvPr id="0" name=""/>
        <dsp:cNvSpPr/>
      </dsp:nvSpPr>
      <dsp:spPr>
        <a:xfrm>
          <a:off x="0" y="755281"/>
          <a:ext cx="6755510" cy="327600"/>
        </a:xfrm>
        <a:prstGeom prst="roundRect">
          <a:avLst/>
        </a:prstGeom>
        <a:gradFill rotWithShape="0">
          <a:gsLst>
            <a:gs pos="0">
              <a:schemeClr val="accent5">
                <a:hueOff val="-297320"/>
                <a:satOff val="489"/>
                <a:lumOff val="-275"/>
                <a:alphaOff val="0"/>
                <a:tint val="98000"/>
                <a:lumMod val="110000"/>
              </a:schemeClr>
            </a:gs>
            <a:gs pos="84000">
              <a:schemeClr val="accent5">
                <a:hueOff val="-297320"/>
                <a:satOff val="489"/>
                <a:lumOff val="-27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Object Detection</a:t>
          </a:r>
        </a:p>
      </dsp:txBody>
      <dsp:txXfrm>
        <a:off x="15992" y="771273"/>
        <a:ext cx="6723526" cy="295616"/>
      </dsp:txXfrm>
    </dsp:sp>
    <dsp:sp modelId="{BF8E0BB8-9BAF-4430-9CD2-188816A6863B}">
      <dsp:nvSpPr>
        <dsp:cNvPr id="0" name=""/>
        <dsp:cNvSpPr/>
      </dsp:nvSpPr>
      <dsp:spPr>
        <a:xfrm>
          <a:off x="0" y="1123201"/>
          <a:ext cx="6755510" cy="327600"/>
        </a:xfrm>
        <a:prstGeom prst="roundRect">
          <a:avLst/>
        </a:prstGeom>
        <a:gradFill rotWithShape="0">
          <a:gsLst>
            <a:gs pos="0">
              <a:schemeClr val="accent5">
                <a:hueOff val="-445981"/>
                <a:satOff val="734"/>
                <a:lumOff val="-412"/>
                <a:alphaOff val="0"/>
                <a:tint val="98000"/>
                <a:lumMod val="110000"/>
              </a:schemeClr>
            </a:gs>
            <a:gs pos="84000">
              <a:schemeClr val="accent5">
                <a:hueOff val="-445981"/>
                <a:satOff val="734"/>
                <a:lumOff val="-412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Finance</a:t>
          </a:r>
        </a:p>
      </dsp:txBody>
      <dsp:txXfrm>
        <a:off x="15992" y="1139193"/>
        <a:ext cx="6723526" cy="295616"/>
      </dsp:txXfrm>
    </dsp:sp>
    <dsp:sp modelId="{C78A1B30-1006-4AE7-A546-AAFF733D4EA5}">
      <dsp:nvSpPr>
        <dsp:cNvPr id="0" name=""/>
        <dsp:cNvSpPr/>
      </dsp:nvSpPr>
      <dsp:spPr>
        <a:xfrm>
          <a:off x="0" y="1491121"/>
          <a:ext cx="6755510" cy="327600"/>
        </a:xfrm>
        <a:prstGeom prst="roundRect">
          <a:avLst/>
        </a:prstGeom>
        <a:gradFill rotWithShape="0">
          <a:gsLst>
            <a:gs pos="0">
              <a:schemeClr val="accent5">
                <a:hueOff val="-594641"/>
                <a:satOff val="978"/>
                <a:lumOff val="-549"/>
                <a:alphaOff val="0"/>
                <a:tint val="98000"/>
                <a:lumMod val="110000"/>
              </a:schemeClr>
            </a:gs>
            <a:gs pos="84000">
              <a:schemeClr val="accent5">
                <a:hueOff val="-594641"/>
                <a:satOff val="978"/>
                <a:lumOff val="-54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E-commerce</a:t>
          </a:r>
        </a:p>
      </dsp:txBody>
      <dsp:txXfrm>
        <a:off x="15992" y="1507113"/>
        <a:ext cx="6723526" cy="295616"/>
      </dsp:txXfrm>
    </dsp:sp>
    <dsp:sp modelId="{A692880E-BCEC-47DC-8566-E8D819C31048}">
      <dsp:nvSpPr>
        <dsp:cNvPr id="0" name=""/>
        <dsp:cNvSpPr/>
      </dsp:nvSpPr>
      <dsp:spPr>
        <a:xfrm>
          <a:off x="0" y="1859041"/>
          <a:ext cx="6755510" cy="327600"/>
        </a:xfrm>
        <a:prstGeom prst="roundRect">
          <a:avLst/>
        </a:prstGeom>
        <a:gradFill rotWithShape="0">
          <a:gsLst>
            <a:gs pos="0">
              <a:schemeClr val="accent5">
                <a:hueOff val="-743301"/>
                <a:satOff val="1223"/>
                <a:lumOff val="-686"/>
                <a:alphaOff val="0"/>
                <a:tint val="98000"/>
                <a:lumMod val="110000"/>
              </a:schemeClr>
            </a:gs>
            <a:gs pos="84000">
              <a:schemeClr val="accent5">
                <a:hueOff val="-743301"/>
                <a:satOff val="1223"/>
                <a:lumOff val="-68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Space exploration</a:t>
          </a:r>
        </a:p>
      </dsp:txBody>
      <dsp:txXfrm>
        <a:off x="15992" y="1875033"/>
        <a:ext cx="6723526" cy="295616"/>
      </dsp:txXfrm>
    </dsp:sp>
    <dsp:sp modelId="{50C4C6F4-8588-458D-95C0-35B62B3EEEDF}">
      <dsp:nvSpPr>
        <dsp:cNvPr id="0" name=""/>
        <dsp:cNvSpPr/>
      </dsp:nvSpPr>
      <dsp:spPr>
        <a:xfrm>
          <a:off x="0" y="2226961"/>
          <a:ext cx="6755510" cy="327600"/>
        </a:xfrm>
        <a:prstGeom prst="roundRect">
          <a:avLst/>
        </a:prstGeom>
        <a:gradFill rotWithShape="0">
          <a:gsLst>
            <a:gs pos="0">
              <a:schemeClr val="accent5">
                <a:hueOff val="-891961"/>
                <a:satOff val="1467"/>
                <a:lumOff val="-824"/>
                <a:alphaOff val="0"/>
                <a:tint val="98000"/>
                <a:lumMod val="110000"/>
              </a:schemeClr>
            </a:gs>
            <a:gs pos="84000">
              <a:schemeClr val="accent5">
                <a:hueOff val="-891961"/>
                <a:satOff val="1467"/>
                <a:lumOff val="-82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Robotics</a:t>
          </a:r>
        </a:p>
      </dsp:txBody>
      <dsp:txXfrm>
        <a:off x="15992" y="2242953"/>
        <a:ext cx="6723526" cy="295616"/>
      </dsp:txXfrm>
    </dsp:sp>
    <dsp:sp modelId="{4ABC748A-91AB-412B-BA45-24F7FCA24CA1}">
      <dsp:nvSpPr>
        <dsp:cNvPr id="0" name=""/>
        <dsp:cNvSpPr/>
      </dsp:nvSpPr>
      <dsp:spPr>
        <a:xfrm>
          <a:off x="0" y="2594881"/>
          <a:ext cx="6755510" cy="327600"/>
        </a:xfrm>
        <a:prstGeom prst="roundRect">
          <a:avLst/>
        </a:prstGeom>
        <a:gradFill rotWithShape="0">
          <a:gsLst>
            <a:gs pos="0">
              <a:schemeClr val="accent5">
                <a:hueOff val="-1040621"/>
                <a:satOff val="1712"/>
                <a:lumOff val="-961"/>
                <a:alphaOff val="0"/>
                <a:tint val="98000"/>
                <a:lumMod val="110000"/>
              </a:schemeClr>
            </a:gs>
            <a:gs pos="84000">
              <a:schemeClr val="accent5">
                <a:hueOff val="-1040621"/>
                <a:satOff val="1712"/>
                <a:lumOff val="-96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Information extraction</a:t>
          </a:r>
        </a:p>
      </dsp:txBody>
      <dsp:txXfrm>
        <a:off x="15992" y="2610873"/>
        <a:ext cx="6723526" cy="295616"/>
      </dsp:txXfrm>
    </dsp:sp>
    <dsp:sp modelId="{237DD70B-E4B3-4228-99D4-424750ACEB82}">
      <dsp:nvSpPr>
        <dsp:cNvPr id="0" name=""/>
        <dsp:cNvSpPr/>
      </dsp:nvSpPr>
      <dsp:spPr>
        <a:xfrm>
          <a:off x="0" y="2962801"/>
          <a:ext cx="6755510" cy="327600"/>
        </a:xfrm>
        <a:prstGeom prst="roundRect">
          <a:avLst/>
        </a:prstGeom>
        <a:gradFill rotWithShape="0">
          <a:gsLst>
            <a:gs pos="0">
              <a:schemeClr val="accent5">
                <a:hueOff val="-1189282"/>
                <a:satOff val="1956"/>
                <a:lumOff val="-1098"/>
                <a:alphaOff val="0"/>
                <a:tint val="98000"/>
                <a:lumMod val="110000"/>
              </a:schemeClr>
            </a:gs>
            <a:gs pos="84000">
              <a:schemeClr val="accent5">
                <a:hueOff val="-1189282"/>
                <a:satOff val="1956"/>
                <a:lumOff val="-109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Social networks</a:t>
          </a:r>
        </a:p>
      </dsp:txBody>
      <dsp:txXfrm>
        <a:off x="15992" y="2978793"/>
        <a:ext cx="6723526" cy="295616"/>
      </dsp:txXfrm>
    </dsp:sp>
    <dsp:sp modelId="{5FADF54F-511A-4E7B-93CD-2E7B4FDB9EE9}">
      <dsp:nvSpPr>
        <dsp:cNvPr id="0" name=""/>
        <dsp:cNvSpPr/>
      </dsp:nvSpPr>
      <dsp:spPr>
        <a:xfrm>
          <a:off x="0" y="3330721"/>
          <a:ext cx="6755510" cy="327600"/>
        </a:xfrm>
        <a:prstGeom prst="roundRect">
          <a:avLst/>
        </a:prstGeom>
        <a:gradFill rotWithShape="0">
          <a:gsLst>
            <a:gs pos="0">
              <a:schemeClr val="accent5">
                <a:hueOff val="-1337942"/>
                <a:satOff val="2201"/>
                <a:lumOff val="-1236"/>
                <a:alphaOff val="0"/>
                <a:tint val="98000"/>
                <a:lumMod val="110000"/>
              </a:schemeClr>
            </a:gs>
            <a:gs pos="84000">
              <a:schemeClr val="accent5">
                <a:hueOff val="-1337942"/>
                <a:satOff val="2201"/>
                <a:lumOff val="-123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Debugging</a:t>
          </a:r>
        </a:p>
      </dsp:txBody>
      <dsp:txXfrm>
        <a:off x="15992" y="3346713"/>
        <a:ext cx="6723526" cy="295616"/>
      </dsp:txXfrm>
    </dsp:sp>
    <dsp:sp modelId="{53AAFAF9-0C8A-4253-96B9-FCA14CA3DFE8}">
      <dsp:nvSpPr>
        <dsp:cNvPr id="0" name=""/>
        <dsp:cNvSpPr/>
      </dsp:nvSpPr>
      <dsp:spPr>
        <a:xfrm>
          <a:off x="0" y="3698641"/>
          <a:ext cx="6755510" cy="327600"/>
        </a:xfrm>
        <a:prstGeom prst="roundRect">
          <a:avLst/>
        </a:prstGeom>
        <a:gradFill rotWithShape="0">
          <a:gsLst>
            <a:gs pos="0">
              <a:schemeClr val="accent5">
                <a:hueOff val="-1486602"/>
                <a:satOff val="2445"/>
                <a:lumOff val="-1373"/>
                <a:alphaOff val="0"/>
                <a:tint val="98000"/>
                <a:lumMod val="110000"/>
              </a:schemeClr>
            </a:gs>
            <a:gs pos="84000">
              <a:schemeClr val="accent5">
                <a:hueOff val="-1486602"/>
                <a:satOff val="2445"/>
                <a:lumOff val="-137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[Your favorite area]</a:t>
          </a:r>
        </a:p>
      </dsp:txBody>
      <dsp:txXfrm>
        <a:off x="15992" y="3714633"/>
        <a:ext cx="6723526" cy="295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FD752-7EE2-4383-A05B-3DBFDFB8E132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CCD11-6DD4-451C-B1F0-22B3D989A9FC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60741-B006-4A4F-99EA-9BF295668380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Tens of thousands of machine learning algorithms</a:t>
          </a:r>
        </a:p>
      </dsp:txBody>
      <dsp:txXfrm>
        <a:off x="1553633" y="574"/>
        <a:ext cx="5458736" cy="1345137"/>
      </dsp:txXfrm>
    </dsp:sp>
    <dsp:sp modelId="{7027E829-7D31-4E94-BD96-73981DF60370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03029-2038-4F2E-AD7C-929C2AC86FE3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76A8E-88BF-4F2F-A7AD-891176397B5F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Hundreds new every year</a:t>
          </a:r>
        </a:p>
      </dsp:txBody>
      <dsp:txXfrm>
        <a:off x="1553633" y="1681996"/>
        <a:ext cx="5458736" cy="1345137"/>
      </dsp:txXfrm>
    </dsp:sp>
    <dsp:sp modelId="{17ADE644-17F4-4952-957E-F3E120B2F099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4ADBC-CF00-4EE2-BEB3-0F5FB15F8E0A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CFB41-CEA0-4D1C-A7CE-12D20CC519DA}">
      <dsp:nvSpPr>
        <dsp:cNvPr id="0" name=""/>
        <dsp:cNvSpPr/>
      </dsp:nvSpPr>
      <dsp:spPr>
        <a:xfrm>
          <a:off x="1553633" y="3363418"/>
          <a:ext cx="315556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Every machine learning algorithm has three components:</a:t>
          </a:r>
        </a:p>
      </dsp:txBody>
      <dsp:txXfrm>
        <a:off x="1553633" y="3363418"/>
        <a:ext cx="3155566" cy="1345137"/>
      </dsp:txXfrm>
    </dsp:sp>
    <dsp:sp modelId="{5C5E594D-0F5B-4356-BBDA-180E80B81B35}">
      <dsp:nvSpPr>
        <dsp:cNvPr id="0" name=""/>
        <dsp:cNvSpPr/>
      </dsp:nvSpPr>
      <dsp:spPr>
        <a:xfrm>
          <a:off x="4709200" y="3363418"/>
          <a:ext cx="2303169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Representation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Evaluation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Optimization</a:t>
          </a:r>
          <a:endParaRPr lang="en-US" sz="1800" kern="1200"/>
        </a:p>
      </dsp:txBody>
      <dsp:txXfrm>
        <a:off x="4709200" y="3363418"/>
        <a:ext cx="2303169" cy="1345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25210-2DAB-460E-9203-82DC4AA82930}">
      <dsp:nvSpPr>
        <dsp:cNvPr id="0" name=""/>
        <dsp:cNvSpPr/>
      </dsp:nvSpPr>
      <dsp:spPr>
        <a:xfrm>
          <a:off x="0" y="574"/>
          <a:ext cx="7012370" cy="4828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FD8CE-282F-431C-A35A-BA6C82599613}">
      <dsp:nvSpPr>
        <dsp:cNvPr id="0" name=""/>
        <dsp:cNvSpPr/>
      </dsp:nvSpPr>
      <dsp:spPr>
        <a:xfrm>
          <a:off x="146068" y="109220"/>
          <a:ext cx="265578" cy="2655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A77B0-3EAB-4F96-B8A4-01B4A28582EF}">
      <dsp:nvSpPr>
        <dsp:cNvPr id="0" name=""/>
        <dsp:cNvSpPr/>
      </dsp:nvSpPr>
      <dsp:spPr>
        <a:xfrm>
          <a:off x="557714" y="574"/>
          <a:ext cx="6454655" cy="482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04" tIns="51104" rIns="51104" bIns="5110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Decision trees</a:t>
          </a:r>
        </a:p>
      </dsp:txBody>
      <dsp:txXfrm>
        <a:off x="557714" y="574"/>
        <a:ext cx="6454655" cy="482869"/>
      </dsp:txXfrm>
    </dsp:sp>
    <dsp:sp modelId="{B386B427-B49E-45AA-A2E7-60E9B2194D5D}">
      <dsp:nvSpPr>
        <dsp:cNvPr id="0" name=""/>
        <dsp:cNvSpPr/>
      </dsp:nvSpPr>
      <dsp:spPr>
        <a:xfrm>
          <a:off x="0" y="604162"/>
          <a:ext cx="7012370" cy="4828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9269C-3A67-4661-88F7-F3C989B03933}">
      <dsp:nvSpPr>
        <dsp:cNvPr id="0" name=""/>
        <dsp:cNvSpPr/>
      </dsp:nvSpPr>
      <dsp:spPr>
        <a:xfrm>
          <a:off x="146068" y="712807"/>
          <a:ext cx="265578" cy="2655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1FAB2-E47F-46FE-9A2D-096FD752B0BE}">
      <dsp:nvSpPr>
        <dsp:cNvPr id="0" name=""/>
        <dsp:cNvSpPr/>
      </dsp:nvSpPr>
      <dsp:spPr>
        <a:xfrm>
          <a:off x="557714" y="604162"/>
          <a:ext cx="6454655" cy="482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04" tIns="51104" rIns="51104" bIns="5110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Sets of rules / Logic programs</a:t>
          </a:r>
        </a:p>
      </dsp:txBody>
      <dsp:txXfrm>
        <a:off x="557714" y="604162"/>
        <a:ext cx="6454655" cy="482869"/>
      </dsp:txXfrm>
    </dsp:sp>
    <dsp:sp modelId="{2A6A3175-491B-42A1-A46D-0F31FEDC7024}">
      <dsp:nvSpPr>
        <dsp:cNvPr id="0" name=""/>
        <dsp:cNvSpPr/>
      </dsp:nvSpPr>
      <dsp:spPr>
        <a:xfrm>
          <a:off x="0" y="1207749"/>
          <a:ext cx="7012370" cy="4828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302F5-BD89-494E-8D56-F123DEDE2703}">
      <dsp:nvSpPr>
        <dsp:cNvPr id="0" name=""/>
        <dsp:cNvSpPr/>
      </dsp:nvSpPr>
      <dsp:spPr>
        <a:xfrm>
          <a:off x="146068" y="1316395"/>
          <a:ext cx="265578" cy="2655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B80E1-20CC-41C4-8C81-D25F9523B305}">
      <dsp:nvSpPr>
        <dsp:cNvPr id="0" name=""/>
        <dsp:cNvSpPr/>
      </dsp:nvSpPr>
      <dsp:spPr>
        <a:xfrm>
          <a:off x="557714" y="1207749"/>
          <a:ext cx="6454655" cy="482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04" tIns="51104" rIns="51104" bIns="5110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Instances</a:t>
          </a:r>
        </a:p>
      </dsp:txBody>
      <dsp:txXfrm>
        <a:off x="557714" y="1207749"/>
        <a:ext cx="6454655" cy="482869"/>
      </dsp:txXfrm>
    </dsp:sp>
    <dsp:sp modelId="{75A8CBCF-7A7D-4513-81DE-26F8971317A8}">
      <dsp:nvSpPr>
        <dsp:cNvPr id="0" name=""/>
        <dsp:cNvSpPr/>
      </dsp:nvSpPr>
      <dsp:spPr>
        <a:xfrm>
          <a:off x="0" y="1811336"/>
          <a:ext cx="7012370" cy="4828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F5226-39E1-4122-A78B-F6E52D60F397}">
      <dsp:nvSpPr>
        <dsp:cNvPr id="0" name=""/>
        <dsp:cNvSpPr/>
      </dsp:nvSpPr>
      <dsp:spPr>
        <a:xfrm>
          <a:off x="146068" y="1919982"/>
          <a:ext cx="265578" cy="2655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BFFA3-F4C7-46B0-87CC-1BFACFD4982B}">
      <dsp:nvSpPr>
        <dsp:cNvPr id="0" name=""/>
        <dsp:cNvSpPr/>
      </dsp:nvSpPr>
      <dsp:spPr>
        <a:xfrm>
          <a:off x="557714" y="1811336"/>
          <a:ext cx="6454655" cy="482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04" tIns="51104" rIns="51104" bIns="5110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Graphical models (Bayes/Markov nets)</a:t>
          </a:r>
        </a:p>
      </dsp:txBody>
      <dsp:txXfrm>
        <a:off x="557714" y="1811336"/>
        <a:ext cx="6454655" cy="482869"/>
      </dsp:txXfrm>
    </dsp:sp>
    <dsp:sp modelId="{51D3188B-5395-44EB-BDDD-93FAA3E6E32F}">
      <dsp:nvSpPr>
        <dsp:cNvPr id="0" name=""/>
        <dsp:cNvSpPr/>
      </dsp:nvSpPr>
      <dsp:spPr>
        <a:xfrm>
          <a:off x="0" y="2414924"/>
          <a:ext cx="7012370" cy="4828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CD5B5-7EE3-4F24-B6C4-4DD2DC5DEC09}">
      <dsp:nvSpPr>
        <dsp:cNvPr id="0" name=""/>
        <dsp:cNvSpPr/>
      </dsp:nvSpPr>
      <dsp:spPr>
        <a:xfrm>
          <a:off x="146068" y="2523569"/>
          <a:ext cx="265578" cy="2655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3F21D-A006-46C1-AC5B-2074E348C975}">
      <dsp:nvSpPr>
        <dsp:cNvPr id="0" name=""/>
        <dsp:cNvSpPr/>
      </dsp:nvSpPr>
      <dsp:spPr>
        <a:xfrm>
          <a:off x="557714" y="2414924"/>
          <a:ext cx="6454655" cy="482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04" tIns="51104" rIns="51104" bIns="5110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Neural networks</a:t>
          </a:r>
        </a:p>
      </dsp:txBody>
      <dsp:txXfrm>
        <a:off x="557714" y="2414924"/>
        <a:ext cx="6454655" cy="482869"/>
      </dsp:txXfrm>
    </dsp:sp>
    <dsp:sp modelId="{7392AA26-9B67-4361-9EFD-300D7C829BE0}">
      <dsp:nvSpPr>
        <dsp:cNvPr id="0" name=""/>
        <dsp:cNvSpPr/>
      </dsp:nvSpPr>
      <dsp:spPr>
        <a:xfrm>
          <a:off x="0" y="3018511"/>
          <a:ext cx="7012370" cy="4828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A9861-217C-469C-A7F1-70F059EBCFD1}">
      <dsp:nvSpPr>
        <dsp:cNvPr id="0" name=""/>
        <dsp:cNvSpPr/>
      </dsp:nvSpPr>
      <dsp:spPr>
        <a:xfrm>
          <a:off x="146068" y="3127157"/>
          <a:ext cx="265578" cy="2655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C5C3F-F043-47B7-8723-4174F9851FB7}">
      <dsp:nvSpPr>
        <dsp:cNvPr id="0" name=""/>
        <dsp:cNvSpPr/>
      </dsp:nvSpPr>
      <dsp:spPr>
        <a:xfrm>
          <a:off x="557714" y="3018511"/>
          <a:ext cx="6454655" cy="482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04" tIns="51104" rIns="51104" bIns="5110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Support vector machines</a:t>
          </a:r>
        </a:p>
      </dsp:txBody>
      <dsp:txXfrm>
        <a:off x="557714" y="3018511"/>
        <a:ext cx="6454655" cy="482869"/>
      </dsp:txXfrm>
    </dsp:sp>
    <dsp:sp modelId="{E31DDE8D-A52D-44DB-A361-F2FF75721634}">
      <dsp:nvSpPr>
        <dsp:cNvPr id="0" name=""/>
        <dsp:cNvSpPr/>
      </dsp:nvSpPr>
      <dsp:spPr>
        <a:xfrm>
          <a:off x="0" y="3622098"/>
          <a:ext cx="7012370" cy="4828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59A3C-0B55-4405-8AB8-E6B641D785B1}">
      <dsp:nvSpPr>
        <dsp:cNvPr id="0" name=""/>
        <dsp:cNvSpPr/>
      </dsp:nvSpPr>
      <dsp:spPr>
        <a:xfrm>
          <a:off x="146068" y="3730744"/>
          <a:ext cx="265578" cy="26557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636ED-01E6-494A-BC47-A13CE52E3185}">
      <dsp:nvSpPr>
        <dsp:cNvPr id="0" name=""/>
        <dsp:cNvSpPr/>
      </dsp:nvSpPr>
      <dsp:spPr>
        <a:xfrm>
          <a:off x="557714" y="3622098"/>
          <a:ext cx="6454655" cy="482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04" tIns="51104" rIns="51104" bIns="5110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 ensembles</a:t>
          </a:r>
        </a:p>
      </dsp:txBody>
      <dsp:txXfrm>
        <a:off x="557714" y="3622098"/>
        <a:ext cx="6454655" cy="482869"/>
      </dsp:txXfrm>
    </dsp:sp>
    <dsp:sp modelId="{F1020A49-63C9-4B78-B796-9B829C6C0854}">
      <dsp:nvSpPr>
        <dsp:cNvPr id="0" name=""/>
        <dsp:cNvSpPr/>
      </dsp:nvSpPr>
      <dsp:spPr>
        <a:xfrm>
          <a:off x="0" y="4225686"/>
          <a:ext cx="7012370" cy="4828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BC350-1463-4D5A-905E-5EBB4A3D447F}">
      <dsp:nvSpPr>
        <dsp:cNvPr id="0" name=""/>
        <dsp:cNvSpPr/>
      </dsp:nvSpPr>
      <dsp:spPr>
        <a:xfrm>
          <a:off x="146068" y="4334331"/>
          <a:ext cx="265578" cy="26557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43366-B488-46FE-872B-7550321AD865}">
      <dsp:nvSpPr>
        <dsp:cNvPr id="0" name=""/>
        <dsp:cNvSpPr/>
      </dsp:nvSpPr>
      <dsp:spPr>
        <a:xfrm>
          <a:off x="557714" y="4225686"/>
          <a:ext cx="6454655" cy="482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04" tIns="51104" rIns="51104" bIns="5110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Etc.</a:t>
          </a:r>
        </a:p>
      </dsp:txBody>
      <dsp:txXfrm>
        <a:off x="557714" y="4225686"/>
        <a:ext cx="6454655" cy="4828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187E1-003D-4AC9-99CA-B668A8C384BE}">
      <dsp:nvSpPr>
        <dsp:cNvPr id="0" name=""/>
        <dsp:cNvSpPr/>
      </dsp:nvSpPr>
      <dsp:spPr>
        <a:xfrm>
          <a:off x="0" y="15285"/>
          <a:ext cx="7012370" cy="421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Accuracy</a:t>
          </a:r>
        </a:p>
      </dsp:txBody>
      <dsp:txXfrm>
        <a:off x="20561" y="35846"/>
        <a:ext cx="6971248" cy="380078"/>
      </dsp:txXfrm>
    </dsp:sp>
    <dsp:sp modelId="{4DD04CAA-8369-4DD9-93C8-C03467F2DF4B}">
      <dsp:nvSpPr>
        <dsp:cNvPr id="0" name=""/>
        <dsp:cNvSpPr/>
      </dsp:nvSpPr>
      <dsp:spPr>
        <a:xfrm>
          <a:off x="0" y="488325"/>
          <a:ext cx="7012370" cy="421200"/>
        </a:xfrm>
        <a:prstGeom prst="roundRect">
          <a:avLst/>
        </a:prstGeom>
        <a:solidFill>
          <a:schemeClr val="accent2">
            <a:hueOff val="-166129"/>
            <a:satOff val="19"/>
            <a:lumOff val="76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Precision and recall</a:t>
          </a:r>
        </a:p>
      </dsp:txBody>
      <dsp:txXfrm>
        <a:off x="20561" y="508886"/>
        <a:ext cx="6971248" cy="380078"/>
      </dsp:txXfrm>
    </dsp:sp>
    <dsp:sp modelId="{C421699A-D275-46A6-A6B7-5069D3400D8C}">
      <dsp:nvSpPr>
        <dsp:cNvPr id="0" name=""/>
        <dsp:cNvSpPr/>
      </dsp:nvSpPr>
      <dsp:spPr>
        <a:xfrm>
          <a:off x="0" y="961365"/>
          <a:ext cx="7012370" cy="421200"/>
        </a:xfrm>
        <a:prstGeom prst="roundRect">
          <a:avLst/>
        </a:prstGeom>
        <a:solidFill>
          <a:schemeClr val="accent2">
            <a:hueOff val="-332258"/>
            <a:satOff val="38"/>
            <a:lumOff val="152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Squared error</a:t>
          </a:r>
        </a:p>
      </dsp:txBody>
      <dsp:txXfrm>
        <a:off x="20561" y="981926"/>
        <a:ext cx="6971248" cy="380078"/>
      </dsp:txXfrm>
    </dsp:sp>
    <dsp:sp modelId="{A7B0E6AD-DE32-4502-8259-FE892FFA027B}">
      <dsp:nvSpPr>
        <dsp:cNvPr id="0" name=""/>
        <dsp:cNvSpPr/>
      </dsp:nvSpPr>
      <dsp:spPr>
        <a:xfrm>
          <a:off x="0" y="1434405"/>
          <a:ext cx="7012370" cy="421200"/>
        </a:xfrm>
        <a:prstGeom prst="roundRect">
          <a:avLst/>
        </a:prstGeom>
        <a:solidFill>
          <a:schemeClr val="accent2">
            <a:hueOff val="-498387"/>
            <a:satOff val="56"/>
            <a:lumOff val="228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Likelihood</a:t>
          </a:r>
        </a:p>
      </dsp:txBody>
      <dsp:txXfrm>
        <a:off x="20561" y="1454966"/>
        <a:ext cx="6971248" cy="380078"/>
      </dsp:txXfrm>
    </dsp:sp>
    <dsp:sp modelId="{38BB0DA5-00DA-42B7-B924-233C8782E6F9}">
      <dsp:nvSpPr>
        <dsp:cNvPr id="0" name=""/>
        <dsp:cNvSpPr/>
      </dsp:nvSpPr>
      <dsp:spPr>
        <a:xfrm>
          <a:off x="0" y="1907445"/>
          <a:ext cx="7012370" cy="421200"/>
        </a:xfrm>
        <a:prstGeom prst="roundRect">
          <a:avLst/>
        </a:prstGeom>
        <a:solidFill>
          <a:schemeClr val="accent2">
            <a:hueOff val="-664515"/>
            <a:satOff val="75"/>
            <a:lumOff val="305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Posterior probability</a:t>
          </a:r>
        </a:p>
      </dsp:txBody>
      <dsp:txXfrm>
        <a:off x="20561" y="1928006"/>
        <a:ext cx="6971248" cy="380078"/>
      </dsp:txXfrm>
    </dsp:sp>
    <dsp:sp modelId="{EFE07CAA-7235-47FE-972D-4479A481A5DC}">
      <dsp:nvSpPr>
        <dsp:cNvPr id="0" name=""/>
        <dsp:cNvSpPr/>
      </dsp:nvSpPr>
      <dsp:spPr>
        <a:xfrm>
          <a:off x="0" y="2380485"/>
          <a:ext cx="7012370" cy="421200"/>
        </a:xfrm>
        <a:prstGeom prst="roundRect">
          <a:avLst/>
        </a:prstGeom>
        <a:solidFill>
          <a:schemeClr val="accent2">
            <a:hueOff val="-830644"/>
            <a:satOff val="94"/>
            <a:lumOff val="381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Cost / Utility</a:t>
          </a:r>
        </a:p>
      </dsp:txBody>
      <dsp:txXfrm>
        <a:off x="20561" y="2401046"/>
        <a:ext cx="6971248" cy="380078"/>
      </dsp:txXfrm>
    </dsp:sp>
    <dsp:sp modelId="{A0B155CA-B425-4250-8B56-6291692579A4}">
      <dsp:nvSpPr>
        <dsp:cNvPr id="0" name=""/>
        <dsp:cNvSpPr/>
      </dsp:nvSpPr>
      <dsp:spPr>
        <a:xfrm>
          <a:off x="0" y="2853525"/>
          <a:ext cx="7012370" cy="421200"/>
        </a:xfrm>
        <a:prstGeom prst="roundRect">
          <a:avLst/>
        </a:prstGeom>
        <a:solidFill>
          <a:schemeClr val="accent2">
            <a:hueOff val="-996773"/>
            <a:satOff val="113"/>
            <a:lumOff val="457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Margin</a:t>
          </a:r>
        </a:p>
      </dsp:txBody>
      <dsp:txXfrm>
        <a:off x="20561" y="2874086"/>
        <a:ext cx="6971248" cy="380078"/>
      </dsp:txXfrm>
    </dsp:sp>
    <dsp:sp modelId="{D1187F72-9D9F-49DC-955C-A4F01940574B}">
      <dsp:nvSpPr>
        <dsp:cNvPr id="0" name=""/>
        <dsp:cNvSpPr/>
      </dsp:nvSpPr>
      <dsp:spPr>
        <a:xfrm>
          <a:off x="0" y="3326565"/>
          <a:ext cx="7012370" cy="421200"/>
        </a:xfrm>
        <a:prstGeom prst="roundRect">
          <a:avLst/>
        </a:prstGeom>
        <a:solidFill>
          <a:schemeClr val="accent2">
            <a:hueOff val="-1162902"/>
            <a:satOff val="131"/>
            <a:lumOff val="533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Entropy</a:t>
          </a:r>
        </a:p>
      </dsp:txBody>
      <dsp:txXfrm>
        <a:off x="20561" y="3347126"/>
        <a:ext cx="6971248" cy="380078"/>
      </dsp:txXfrm>
    </dsp:sp>
    <dsp:sp modelId="{EFFA574A-1D45-4484-A59B-70F249CDB7F4}">
      <dsp:nvSpPr>
        <dsp:cNvPr id="0" name=""/>
        <dsp:cNvSpPr/>
      </dsp:nvSpPr>
      <dsp:spPr>
        <a:xfrm>
          <a:off x="0" y="3799605"/>
          <a:ext cx="7012370" cy="421200"/>
        </a:xfrm>
        <a:prstGeom prst="roundRect">
          <a:avLst/>
        </a:prstGeom>
        <a:solidFill>
          <a:schemeClr val="accent2">
            <a:hueOff val="-1329031"/>
            <a:satOff val="150"/>
            <a:lumOff val="610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K-L divergence</a:t>
          </a:r>
        </a:p>
      </dsp:txBody>
      <dsp:txXfrm>
        <a:off x="20561" y="3820166"/>
        <a:ext cx="6971248" cy="380078"/>
      </dsp:txXfrm>
    </dsp:sp>
    <dsp:sp modelId="{BC17DA17-1F7D-4A8F-8B5D-965C33A08A82}">
      <dsp:nvSpPr>
        <dsp:cNvPr id="0" name=""/>
        <dsp:cNvSpPr/>
      </dsp:nvSpPr>
      <dsp:spPr>
        <a:xfrm>
          <a:off x="0" y="4272645"/>
          <a:ext cx="7012370" cy="421200"/>
        </a:xfrm>
        <a:prstGeom prst="roundRect">
          <a:avLst/>
        </a:prstGeom>
        <a:solidFill>
          <a:schemeClr val="accent2">
            <a:hueOff val="-1495160"/>
            <a:satOff val="169"/>
            <a:lumOff val="686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Etc.</a:t>
          </a:r>
        </a:p>
      </dsp:txBody>
      <dsp:txXfrm>
        <a:off x="20561" y="4293206"/>
        <a:ext cx="6971248" cy="3800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B8145-9DB0-4868-B1B0-E07118C56AD7}">
      <dsp:nvSpPr>
        <dsp:cNvPr id="0" name=""/>
        <dsp:cNvSpPr/>
      </dsp:nvSpPr>
      <dsp:spPr>
        <a:xfrm>
          <a:off x="0" y="394522"/>
          <a:ext cx="7012370" cy="1085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541528" rIns="54423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E.g.: Greedy search</a:t>
          </a:r>
        </a:p>
      </dsp:txBody>
      <dsp:txXfrm>
        <a:off x="0" y="394522"/>
        <a:ext cx="7012370" cy="1085175"/>
      </dsp:txXfrm>
    </dsp:sp>
    <dsp:sp modelId="{8ED0EEB6-2C2E-49CF-A1C7-D93C4C71153F}">
      <dsp:nvSpPr>
        <dsp:cNvPr id="0" name=""/>
        <dsp:cNvSpPr/>
      </dsp:nvSpPr>
      <dsp:spPr>
        <a:xfrm>
          <a:off x="350618" y="10762"/>
          <a:ext cx="4908659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Combinatorial </a:t>
          </a:r>
          <a:r>
            <a:rPr lang="en-US" sz="2600" kern="1200" dirty="0">
              <a:solidFill>
                <a:srgbClr val="FFFFFF"/>
              </a:solidFill>
              <a:latin typeface="Gill Sans MT" panose="020B0502020104020203"/>
              <a:ea typeface="+mn-ea"/>
              <a:cs typeface="+mn-cs"/>
            </a:rPr>
            <a:t>optimization</a:t>
          </a:r>
        </a:p>
      </dsp:txBody>
      <dsp:txXfrm>
        <a:off x="388085" y="48229"/>
        <a:ext cx="4833725" cy="692586"/>
      </dsp:txXfrm>
    </dsp:sp>
    <dsp:sp modelId="{8D17A2F1-E4AF-4210-955A-A80F55764054}">
      <dsp:nvSpPr>
        <dsp:cNvPr id="0" name=""/>
        <dsp:cNvSpPr/>
      </dsp:nvSpPr>
      <dsp:spPr>
        <a:xfrm>
          <a:off x="0" y="2003857"/>
          <a:ext cx="7012370" cy="1085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541528" rIns="54423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E.g.: Gradient descent</a:t>
          </a:r>
        </a:p>
      </dsp:txBody>
      <dsp:txXfrm>
        <a:off x="0" y="2003857"/>
        <a:ext cx="7012370" cy="1085175"/>
      </dsp:txXfrm>
    </dsp:sp>
    <dsp:sp modelId="{669390F1-0325-4335-8A90-06AF87A09526}">
      <dsp:nvSpPr>
        <dsp:cNvPr id="0" name=""/>
        <dsp:cNvSpPr/>
      </dsp:nvSpPr>
      <dsp:spPr>
        <a:xfrm>
          <a:off x="350618" y="1620097"/>
          <a:ext cx="4908659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Convex optimization</a:t>
          </a:r>
        </a:p>
      </dsp:txBody>
      <dsp:txXfrm>
        <a:off x="388085" y="1657564"/>
        <a:ext cx="4833725" cy="692586"/>
      </dsp:txXfrm>
    </dsp:sp>
    <dsp:sp modelId="{90F3D96F-70B6-473A-AEE4-0E1AC5F6F6C8}">
      <dsp:nvSpPr>
        <dsp:cNvPr id="0" name=""/>
        <dsp:cNvSpPr/>
      </dsp:nvSpPr>
      <dsp:spPr>
        <a:xfrm>
          <a:off x="0" y="3613193"/>
          <a:ext cx="7012370" cy="1085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541528" rIns="54423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E.g.: Linear programming</a:t>
          </a:r>
        </a:p>
      </dsp:txBody>
      <dsp:txXfrm>
        <a:off x="0" y="3613193"/>
        <a:ext cx="7012370" cy="1085175"/>
      </dsp:txXfrm>
    </dsp:sp>
    <dsp:sp modelId="{2C0F7076-5BF3-4D51-82A5-0E9C95FE8584}">
      <dsp:nvSpPr>
        <dsp:cNvPr id="0" name=""/>
        <dsp:cNvSpPr/>
      </dsp:nvSpPr>
      <dsp:spPr>
        <a:xfrm>
          <a:off x="350618" y="3229433"/>
          <a:ext cx="4908659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Constrained optimization</a:t>
          </a:r>
        </a:p>
      </dsp:txBody>
      <dsp:txXfrm>
        <a:off x="388085" y="3266900"/>
        <a:ext cx="4833725" cy="6925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54BF9-F4D8-4228-BB5E-C736C4D6730C}">
      <dsp:nvSpPr>
        <dsp:cNvPr id="0" name=""/>
        <dsp:cNvSpPr/>
      </dsp:nvSpPr>
      <dsp:spPr>
        <a:xfrm>
          <a:off x="0" y="1644"/>
          <a:ext cx="10906125" cy="833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1C04D-7E95-4FBA-8AD7-B8367FAA6B22}">
      <dsp:nvSpPr>
        <dsp:cNvPr id="0" name=""/>
        <dsp:cNvSpPr/>
      </dsp:nvSpPr>
      <dsp:spPr>
        <a:xfrm>
          <a:off x="252056" y="189124"/>
          <a:ext cx="458285" cy="458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E031F-9E38-4DB3-A8E6-C64B0EEFEE08}">
      <dsp:nvSpPr>
        <dsp:cNvPr id="0" name=""/>
        <dsp:cNvSpPr/>
      </dsp:nvSpPr>
      <dsp:spPr>
        <a:xfrm>
          <a:off x="962398" y="1644"/>
          <a:ext cx="4907756" cy="833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85" tIns="88185" rIns="88185" bIns="8818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Supervised (inductive) learning</a:t>
          </a:r>
          <a:endParaRPr lang="en-US" sz="2200" kern="1200"/>
        </a:p>
      </dsp:txBody>
      <dsp:txXfrm>
        <a:off x="962398" y="1644"/>
        <a:ext cx="4907756" cy="833245"/>
      </dsp:txXfrm>
    </dsp:sp>
    <dsp:sp modelId="{6D1F2EE7-A03B-4C10-A47E-4161F1F6493F}">
      <dsp:nvSpPr>
        <dsp:cNvPr id="0" name=""/>
        <dsp:cNvSpPr/>
      </dsp:nvSpPr>
      <dsp:spPr>
        <a:xfrm>
          <a:off x="5870154" y="1644"/>
          <a:ext cx="5035970" cy="833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85" tIns="88185" rIns="88185" bIns="8818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Training data includes desired outputs</a:t>
          </a:r>
        </a:p>
      </dsp:txBody>
      <dsp:txXfrm>
        <a:off x="5870154" y="1644"/>
        <a:ext cx="5035970" cy="833245"/>
      </dsp:txXfrm>
    </dsp:sp>
    <dsp:sp modelId="{012C18D4-288C-4982-A230-63713193EB2E}">
      <dsp:nvSpPr>
        <dsp:cNvPr id="0" name=""/>
        <dsp:cNvSpPr/>
      </dsp:nvSpPr>
      <dsp:spPr>
        <a:xfrm>
          <a:off x="0" y="1043201"/>
          <a:ext cx="10906125" cy="833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CA8CA-F98D-49E9-AFEE-74B8ACD3DDF6}">
      <dsp:nvSpPr>
        <dsp:cNvPr id="0" name=""/>
        <dsp:cNvSpPr/>
      </dsp:nvSpPr>
      <dsp:spPr>
        <a:xfrm>
          <a:off x="252056" y="1230681"/>
          <a:ext cx="458285" cy="458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DA2C1-C31F-4C3A-8A7D-5A07F7A24A1C}">
      <dsp:nvSpPr>
        <dsp:cNvPr id="0" name=""/>
        <dsp:cNvSpPr/>
      </dsp:nvSpPr>
      <dsp:spPr>
        <a:xfrm>
          <a:off x="962398" y="1043201"/>
          <a:ext cx="4907756" cy="833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85" tIns="88185" rIns="88185" bIns="8818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Unsupervised learning</a:t>
          </a:r>
          <a:endParaRPr lang="en-US" sz="2200" kern="1200"/>
        </a:p>
      </dsp:txBody>
      <dsp:txXfrm>
        <a:off x="962398" y="1043201"/>
        <a:ext cx="4907756" cy="833245"/>
      </dsp:txXfrm>
    </dsp:sp>
    <dsp:sp modelId="{CDEBB1DF-219F-452F-8BB7-522004F6F2F7}">
      <dsp:nvSpPr>
        <dsp:cNvPr id="0" name=""/>
        <dsp:cNvSpPr/>
      </dsp:nvSpPr>
      <dsp:spPr>
        <a:xfrm>
          <a:off x="5870154" y="1043201"/>
          <a:ext cx="5035970" cy="833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85" tIns="88185" rIns="88185" bIns="8818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Training data does not include desired outputs</a:t>
          </a:r>
        </a:p>
      </dsp:txBody>
      <dsp:txXfrm>
        <a:off x="5870154" y="1043201"/>
        <a:ext cx="5035970" cy="833245"/>
      </dsp:txXfrm>
    </dsp:sp>
    <dsp:sp modelId="{C87F1048-A8BC-463B-B07A-9932D7A0F6F8}">
      <dsp:nvSpPr>
        <dsp:cNvPr id="0" name=""/>
        <dsp:cNvSpPr/>
      </dsp:nvSpPr>
      <dsp:spPr>
        <a:xfrm>
          <a:off x="0" y="2084758"/>
          <a:ext cx="10906125" cy="833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DE375-DB4D-4CE7-94E6-9E51DE428D02}">
      <dsp:nvSpPr>
        <dsp:cNvPr id="0" name=""/>
        <dsp:cNvSpPr/>
      </dsp:nvSpPr>
      <dsp:spPr>
        <a:xfrm>
          <a:off x="252056" y="2272238"/>
          <a:ext cx="458285" cy="458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A6409-BBBF-49D5-A125-943174FE2434}">
      <dsp:nvSpPr>
        <dsp:cNvPr id="0" name=""/>
        <dsp:cNvSpPr/>
      </dsp:nvSpPr>
      <dsp:spPr>
        <a:xfrm>
          <a:off x="962398" y="2084758"/>
          <a:ext cx="4907756" cy="833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85" tIns="88185" rIns="88185" bIns="8818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Semi-supervised learning</a:t>
          </a:r>
          <a:endParaRPr lang="en-US" sz="2200" kern="1200" dirty="0"/>
        </a:p>
      </dsp:txBody>
      <dsp:txXfrm>
        <a:off x="962398" y="2084758"/>
        <a:ext cx="4907756" cy="833245"/>
      </dsp:txXfrm>
    </dsp:sp>
    <dsp:sp modelId="{A692D7AF-D6DD-4427-B98B-CBA71C2EA8E7}">
      <dsp:nvSpPr>
        <dsp:cNvPr id="0" name=""/>
        <dsp:cNvSpPr/>
      </dsp:nvSpPr>
      <dsp:spPr>
        <a:xfrm>
          <a:off x="5870154" y="2084758"/>
          <a:ext cx="5035970" cy="833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85" tIns="88185" rIns="88185" bIns="8818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Training data includes a few desired outputs</a:t>
          </a:r>
        </a:p>
      </dsp:txBody>
      <dsp:txXfrm>
        <a:off x="5870154" y="2084758"/>
        <a:ext cx="5035970" cy="833245"/>
      </dsp:txXfrm>
    </dsp:sp>
    <dsp:sp modelId="{0BE7F8CB-471D-4857-9BE8-D80E61D42170}">
      <dsp:nvSpPr>
        <dsp:cNvPr id="0" name=""/>
        <dsp:cNvSpPr/>
      </dsp:nvSpPr>
      <dsp:spPr>
        <a:xfrm>
          <a:off x="0" y="3126315"/>
          <a:ext cx="10906125" cy="8332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AD362-6562-4D22-9287-73ADD488F696}">
      <dsp:nvSpPr>
        <dsp:cNvPr id="0" name=""/>
        <dsp:cNvSpPr/>
      </dsp:nvSpPr>
      <dsp:spPr>
        <a:xfrm>
          <a:off x="252056" y="3313795"/>
          <a:ext cx="458285" cy="4582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D3BB3-D20A-468A-8298-16F7B40666B7}">
      <dsp:nvSpPr>
        <dsp:cNvPr id="0" name=""/>
        <dsp:cNvSpPr/>
      </dsp:nvSpPr>
      <dsp:spPr>
        <a:xfrm>
          <a:off x="962398" y="3126315"/>
          <a:ext cx="4907756" cy="833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85" tIns="88185" rIns="88185" bIns="8818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Reinforcement learning</a:t>
          </a:r>
          <a:endParaRPr lang="en-US" sz="2200" kern="1200"/>
        </a:p>
      </dsp:txBody>
      <dsp:txXfrm>
        <a:off x="962398" y="3126315"/>
        <a:ext cx="4907756" cy="833245"/>
      </dsp:txXfrm>
    </dsp:sp>
    <dsp:sp modelId="{49014F07-886D-4B87-B073-21B54FF8C504}">
      <dsp:nvSpPr>
        <dsp:cNvPr id="0" name=""/>
        <dsp:cNvSpPr/>
      </dsp:nvSpPr>
      <dsp:spPr>
        <a:xfrm>
          <a:off x="5870154" y="3126315"/>
          <a:ext cx="5035970" cy="833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85" tIns="88185" rIns="88185" bIns="8818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Rewards from sequence of actions</a:t>
          </a:r>
        </a:p>
      </dsp:txBody>
      <dsp:txXfrm>
        <a:off x="5870154" y="3126315"/>
        <a:ext cx="5035970" cy="8332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3723E-A6E5-4E48-A4C6-2DABADF66561}">
      <dsp:nvSpPr>
        <dsp:cNvPr id="0" name=""/>
        <dsp:cNvSpPr/>
      </dsp:nvSpPr>
      <dsp:spPr>
        <a:xfrm>
          <a:off x="0" y="63843"/>
          <a:ext cx="7183597" cy="5703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Understanding domain, prior knowledge, and goals</a:t>
          </a:r>
        </a:p>
      </dsp:txBody>
      <dsp:txXfrm>
        <a:off x="27843" y="91686"/>
        <a:ext cx="7127911" cy="514689"/>
      </dsp:txXfrm>
    </dsp:sp>
    <dsp:sp modelId="{932E4C20-EC2E-405B-9796-3EC0634B1308}">
      <dsp:nvSpPr>
        <dsp:cNvPr id="0" name=""/>
        <dsp:cNvSpPr/>
      </dsp:nvSpPr>
      <dsp:spPr>
        <a:xfrm>
          <a:off x="0" y="677418"/>
          <a:ext cx="7183597" cy="570375"/>
        </a:xfrm>
        <a:prstGeom prst="roundRect">
          <a:avLst/>
        </a:prstGeom>
        <a:solidFill>
          <a:schemeClr val="accent5">
            <a:hueOff val="-371651"/>
            <a:satOff val="611"/>
            <a:lumOff val="-34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integration, selection, cleaning,</a:t>
          </a:r>
          <a:br>
            <a:rPr lang="en-US" sz="1500" kern="1200"/>
          </a:br>
          <a:r>
            <a:rPr lang="en-US" sz="1500" kern="1200"/>
            <a:t>pre-processing, etc.</a:t>
          </a:r>
        </a:p>
      </dsp:txBody>
      <dsp:txXfrm>
        <a:off x="27843" y="705261"/>
        <a:ext cx="7127911" cy="514689"/>
      </dsp:txXfrm>
    </dsp:sp>
    <dsp:sp modelId="{2A0BD19A-C7C6-4265-899B-E241AC98479D}">
      <dsp:nvSpPr>
        <dsp:cNvPr id="0" name=""/>
        <dsp:cNvSpPr/>
      </dsp:nvSpPr>
      <dsp:spPr>
        <a:xfrm>
          <a:off x="0" y="1290993"/>
          <a:ext cx="7183597" cy="570375"/>
        </a:xfrm>
        <a:prstGeom prst="roundRect">
          <a:avLst/>
        </a:prstGeom>
        <a:solidFill>
          <a:schemeClr val="accent5">
            <a:hueOff val="-743301"/>
            <a:satOff val="1223"/>
            <a:lumOff val="-68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Learning models</a:t>
          </a:r>
        </a:p>
      </dsp:txBody>
      <dsp:txXfrm>
        <a:off x="27843" y="1318836"/>
        <a:ext cx="7127911" cy="514689"/>
      </dsp:txXfrm>
    </dsp:sp>
    <dsp:sp modelId="{230678BB-970A-42AD-A426-B71F366CB491}">
      <dsp:nvSpPr>
        <dsp:cNvPr id="0" name=""/>
        <dsp:cNvSpPr/>
      </dsp:nvSpPr>
      <dsp:spPr>
        <a:xfrm>
          <a:off x="0" y="1904568"/>
          <a:ext cx="7183597" cy="570375"/>
        </a:xfrm>
        <a:prstGeom prst="roundRect">
          <a:avLst/>
        </a:prstGeom>
        <a:solidFill>
          <a:schemeClr val="accent5">
            <a:hueOff val="-1114952"/>
            <a:satOff val="1834"/>
            <a:lumOff val="-103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Interpreting results</a:t>
          </a:r>
        </a:p>
      </dsp:txBody>
      <dsp:txXfrm>
        <a:off x="27843" y="1932411"/>
        <a:ext cx="7127911" cy="514689"/>
      </dsp:txXfrm>
    </dsp:sp>
    <dsp:sp modelId="{CF567EAE-3C74-4C2A-B83D-A2D20E58774A}">
      <dsp:nvSpPr>
        <dsp:cNvPr id="0" name=""/>
        <dsp:cNvSpPr/>
      </dsp:nvSpPr>
      <dsp:spPr>
        <a:xfrm>
          <a:off x="0" y="2518143"/>
          <a:ext cx="7183597" cy="570375"/>
        </a:xfrm>
        <a:prstGeom prst="roundRect">
          <a:avLst/>
        </a:prstGeom>
        <a:solidFill>
          <a:schemeClr val="accent5">
            <a:hueOff val="-1486602"/>
            <a:satOff val="2445"/>
            <a:lumOff val="-137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Deploying Models in Real</a:t>
          </a:r>
        </a:p>
      </dsp:txBody>
      <dsp:txXfrm>
        <a:off x="27843" y="2545986"/>
        <a:ext cx="7127911" cy="514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7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8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6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4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3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3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4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0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0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4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4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91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chinyadav3496" TargetMode="External"/><Relationship Id="rId2" Type="http://schemas.openxmlformats.org/officeDocument/2006/relationships/hyperlink" Target="mailto:sachinyadav3496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fif"/><Relationship Id="rId4" Type="http://schemas.openxmlformats.org/officeDocument/2006/relationships/hyperlink" Target="https://linkedin.com/in/sachinyadav3496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5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3F84D181-D901-4015-BB2C-F3572A2C3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45" r="1" b="17909"/>
          <a:stretch/>
        </p:blipFill>
        <p:spPr>
          <a:xfrm>
            <a:off x="-3047" y="19060"/>
            <a:ext cx="12191999" cy="6857990"/>
          </a:xfrm>
          <a:prstGeom prst="rect">
            <a:avLst/>
          </a:prstGeom>
        </p:spPr>
      </p:pic>
      <p:sp>
        <p:nvSpPr>
          <p:cNvPr id="30" name="Rectangle 2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C2423-4AFC-469E-928D-3E6C93EF4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Machine Learning</a:t>
            </a:r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69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F161291-765C-4033-9E84-52C51C6A5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7F69638-8A6F-45AB-B9EC-9D8C8FC37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BCFF8BB-891A-47D5-826C-5CA1249A6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12" y="643467"/>
            <a:ext cx="692057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49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4619E-E540-4BDD-BC8B-AFBA088F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altLang="en-US" b="1"/>
              <a:t>ML in a Nutshell</a:t>
            </a:r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70D991A5-2B3F-4E02-8016-F0530A152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419635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87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20D2C-1A81-427C-A853-884C085F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altLang="en-US" sz="2400" b="1" dirty="0"/>
              <a:t>Representation</a:t>
            </a:r>
            <a:endParaRPr lang="en-US" sz="24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799AE4A0-77A4-4136-A7DD-48A1AF065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838707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6884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7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23">
            <a:extLst>
              <a:ext uri="{FF2B5EF4-FFF2-40B4-BE49-F238E27FC236}">
                <a16:creationId xmlns:a16="http://schemas.microsoft.com/office/drawing/2014/main" id="{F99C6F4E-B37F-4564-859A-E453E5C3C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A4C365DF-48BC-4BA2-85FE-997D0076E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C27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B616C-3B5D-4CF8-BA7D-5F205386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altLang="en-US" b="1"/>
              <a:t>Evaluation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69D6AD-6FFE-46FE-B724-052BA6AF2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600636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5116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0494C-C113-43C0-8E08-74B0D1B7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altLang="en-US" b="1"/>
              <a:t>Optimization</a:t>
            </a:r>
            <a:endParaRPr lang="en-US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33A24C0-13A4-484E-A9DB-5F0E5E9AEF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897220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3889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69B35BB5-1630-45F0-B55C-B6847DF21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D3EF5146-0A37-42B3-AF51-CBFCE4002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0934F-58C5-49AC-A45F-F1076FD1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6"/>
            <a:ext cx="10883444" cy="958513"/>
          </a:xfrm>
        </p:spPr>
        <p:txBody>
          <a:bodyPr anchor="ctr">
            <a:normAutofit/>
          </a:bodyPr>
          <a:lstStyle/>
          <a:p>
            <a:r>
              <a:rPr lang="en-US" altLang="en-US" b="1" dirty="0">
                <a:solidFill>
                  <a:srgbClr val="FFFEFF"/>
                </a:solidFill>
              </a:rPr>
              <a:t>Types of Learning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D05C6BB3-F359-4E0C-B8DA-4CEA9EE8C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E512FDBA-7374-4A50-B15C-1C421A40B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9D451D-9C66-42CF-BC10-324A4F64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EA47CA34-367C-4D1C-85F1-F1F3900FF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467329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7190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055CAA-2668-4929-8202-DBD35A78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D8C24-F43D-4B63-BB2A-C6FD56D4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702156"/>
            <a:ext cx="7368978" cy="1188720"/>
          </a:xfrm>
        </p:spPr>
        <p:txBody>
          <a:bodyPr>
            <a:normAutofit/>
          </a:bodyPr>
          <a:lstStyle/>
          <a:p>
            <a:r>
              <a:rPr lang="en-US" altLang="en-US" b="1"/>
              <a:t>Inductive Learning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F88ED4-721F-4A25-9A68-66C57B1F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5A85F2-11BA-4322-9355-08C0DEC7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88A0CA-0BDB-4A19-A648-638BE196B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Decision chart">
            <a:extLst>
              <a:ext uri="{FF2B5EF4-FFF2-40B4-BE49-F238E27FC236}">
                <a16:creationId xmlns:a16="http://schemas.microsoft.com/office/drawing/2014/main" id="{F13559AD-05A7-4D84-A7D0-7BB31EEBE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2" y="1862594"/>
            <a:ext cx="3194595" cy="319459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96D00ED-7340-41B4-9172-6138BDD46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29" y="2340864"/>
            <a:ext cx="7019005" cy="363448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/>
              <a:t>Given</a:t>
            </a:r>
            <a:r>
              <a:rPr lang="en-US" altLang="en-US"/>
              <a:t> examples of a function </a:t>
            </a:r>
            <a:r>
              <a:rPr lang="en-US" altLang="en-US" i="1"/>
              <a:t>(X, F(X))</a:t>
            </a:r>
          </a:p>
          <a:p>
            <a:pPr eaLnBrk="1" hangingPunct="1"/>
            <a:r>
              <a:rPr lang="en-US" altLang="en-US" b="1"/>
              <a:t>Predict</a:t>
            </a:r>
            <a:r>
              <a:rPr lang="en-US" altLang="en-US"/>
              <a:t> function</a:t>
            </a:r>
            <a:r>
              <a:rPr lang="en-US" altLang="en-US" i="1"/>
              <a:t> F(X) </a:t>
            </a:r>
            <a:r>
              <a:rPr lang="en-US" altLang="en-US"/>
              <a:t>for new examples</a:t>
            </a:r>
            <a:r>
              <a:rPr lang="en-US" altLang="en-US" i="1"/>
              <a:t> X</a:t>
            </a:r>
          </a:p>
          <a:p>
            <a:pPr lvl="1" eaLnBrk="1" hangingPunct="1"/>
            <a:r>
              <a:rPr lang="en-US" altLang="en-US"/>
              <a:t>Discrete </a:t>
            </a:r>
            <a:r>
              <a:rPr lang="en-US" altLang="en-US" i="1"/>
              <a:t>F(X)</a:t>
            </a:r>
            <a:r>
              <a:rPr lang="en-US" altLang="en-US"/>
              <a:t>: Classification</a:t>
            </a:r>
          </a:p>
          <a:p>
            <a:pPr lvl="1" eaLnBrk="1" hangingPunct="1"/>
            <a:r>
              <a:rPr lang="en-US" altLang="en-US"/>
              <a:t>Continuous </a:t>
            </a:r>
            <a:r>
              <a:rPr lang="en-US" altLang="en-US" i="1"/>
              <a:t>F(X)</a:t>
            </a:r>
            <a:r>
              <a:rPr lang="en-US" altLang="en-US"/>
              <a:t>: Regression</a:t>
            </a:r>
          </a:p>
          <a:p>
            <a:pPr lvl="1" eaLnBrk="1" hangingPunct="1"/>
            <a:r>
              <a:rPr lang="en-US" altLang="en-US" i="1"/>
              <a:t>F(X)</a:t>
            </a:r>
            <a:r>
              <a:rPr lang="en-US" altLang="en-US"/>
              <a:t> = Probability(</a:t>
            </a:r>
            <a:r>
              <a:rPr lang="en-US" altLang="en-US" i="1"/>
              <a:t>X</a:t>
            </a:r>
            <a:r>
              <a:rPr lang="en-US" altLang="en-US"/>
              <a:t>): Probability estimation</a:t>
            </a:r>
          </a:p>
          <a:p>
            <a:pPr eaLnBrk="1" hangingPunct="1"/>
            <a:endParaRPr lang="en-US" alt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17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BCFF8BB-891A-47D5-826C-5CA1249A6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712" y="643467"/>
            <a:ext cx="692057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5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15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7634816-57FF-4F87-91A0-692E27999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603" y="643466"/>
            <a:ext cx="87047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64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5B6D8-0A32-4E7C-95BD-D67ED0A7C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 altLang="en-US" b="1">
                <a:solidFill>
                  <a:schemeClr val="tx2"/>
                </a:solidFill>
              </a:rPr>
              <a:t>What We’ll Cover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D591068-BCBB-476B-8094-73F1230DA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500" b="1">
                <a:solidFill>
                  <a:schemeClr val="tx2"/>
                </a:solidFill>
              </a:rPr>
              <a:t>Supervised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>
                <a:solidFill>
                  <a:schemeClr val="tx2"/>
                </a:solidFill>
              </a:rPr>
              <a:t>Decision tree induction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>
                <a:solidFill>
                  <a:schemeClr val="tx2"/>
                </a:solidFill>
              </a:rPr>
              <a:t>Rule induction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>
                <a:solidFill>
                  <a:schemeClr val="tx2"/>
                </a:solidFill>
              </a:rPr>
              <a:t>Instance-based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>
                <a:solidFill>
                  <a:schemeClr val="tx2"/>
                </a:solidFill>
              </a:rPr>
              <a:t>Bayesian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>
                <a:solidFill>
                  <a:schemeClr val="tx2"/>
                </a:solidFill>
              </a:rPr>
              <a:t>Neural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>
                <a:solidFill>
                  <a:schemeClr val="tx2"/>
                </a:solidFill>
              </a:rPr>
              <a:t>Support vector machines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>
                <a:solidFill>
                  <a:schemeClr val="tx2"/>
                </a:solidFill>
              </a:rPr>
              <a:t>Model ensembles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>
                <a:solidFill>
                  <a:schemeClr val="tx2"/>
                </a:solidFill>
              </a:rPr>
              <a:t>Learning theory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500" b="1">
                <a:solidFill>
                  <a:schemeClr val="tx2"/>
                </a:solidFill>
              </a:rPr>
              <a:t>Unsupervised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>
                <a:solidFill>
                  <a:schemeClr val="tx2"/>
                </a:solidFill>
              </a:rPr>
              <a:t>Clustering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>
                <a:solidFill>
                  <a:schemeClr val="tx2"/>
                </a:solidFill>
              </a:rPr>
              <a:t>Dimensionality reduction</a:t>
            </a: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5FE96637-D3CD-4E7B-A496-5E9F42303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2" r="51297" b="-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5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8D0A7-D296-48CB-BD4A-365908895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About 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C106A-E31B-4C4B-9CA5-9B7F5CE27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Sachin Yadav</a:t>
            </a:r>
          </a:p>
          <a:p>
            <a:pPr marL="0" indent="0">
              <a:buNone/>
            </a:pPr>
            <a:r>
              <a:rPr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Corporate Trainer</a:t>
            </a:r>
          </a:p>
          <a:p>
            <a:pPr marL="0" indent="0">
              <a:buNone/>
            </a:pPr>
            <a:r>
              <a:rPr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Grras Solutions Pvt LTD</a:t>
            </a:r>
          </a:p>
          <a:p>
            <a:endParaRPr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Email:     sachinyadav3496@gmail.com</a:t>
            </a:r>
            <a:endParaRPr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Phone:     9782131159</a:t>
            </a:r>
          </a:p>
          <a:p>
            <a:r>
              <a:rPr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GitHub:    </a:t>
            </a:r>
            <a:r>
              <a:rPr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https://github.com/sachinyadav3496</a:t>
            </a:r>
            <a:endParaRPr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LinkedIn: </a:t>
            </a:r>
            <a:r>
              <a:rPr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https://linkedin.com/in/sachinyadav3496</a:t>
            </a:r>
            <a:endParaRPr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erson with a mustache and glasses&#10;&#10;Description automatically generated with medium confidence">
            <a:extLst>
              <a:ext uri="{FF2B5EF4-FFF2-40B4-BE49-F238E27FC236}">
                <a16:creationId xmlns:a16="http://schemas.microsoft.com/office/drawing/2014/main" id="{9F3CA9DF-B69E-D070-E80B-CEE9E63856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7" r="20947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31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54ACC-6229-4F52-9B1B-396FB7489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altLang="en-US" b="1">
                <a:solidFill>
                  <a:srgbClr val="FFFFFF"/>
                </a:solidFill>
              </a:rPr>
              <a:t>ML in Practice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3C2AD4-5C21-4B8F-9066-2AD1ECF54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838794"/>
              </p:ext>
            </p:extLst>
          </p:nvPr>
        </p:nvGraphicFramePr>
        <p:xfrm>
          <a:off x="4561870" y="723900"/>
          <a:ext cx="7183597" cy="315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0558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E712E7-7E66-464D-A452-DDAF4A4E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Steps to build a machine learning model 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D733C68-88C9-4B9F-B4B8-FB3B1F38E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1311583"/>
            <a:ext cx="6764864" cy="421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11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5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Rectangle 5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5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5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7" name="Rectangle 5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61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63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0DC019E-EC88-4F9C-A050-03BA471DC5CD}"/>
              </a:ext>
            </a:extLst>
          </p:cNvPr>
          <p:cNvSpPr txBox="1"/>
          <p:nvPr/>
        </p:nvSpPr>
        <p:spPr>
          <a:xfrm>
            <a:off x="584200" y="1524001"/>
            <a:ext cx="3412067" cy="3478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SKILLS REQUIRED</a:t>
            </a:r>
          </a:p>
        </p:txBody>
      </p:sp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38356F0-01B5-409C-B330-208BE9C3C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83" y="618067"/>
            <a:ext cx="6118204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11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A920B1-5901-412F-8A17-1D90CA4F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Machine Learning Job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Scope &amp; Salary Trends </a:t>
            </a:r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B7D64B68-9F92-415D-A133-DE3D5C5BE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829585"/>
            <a:ext cx="6764864" cy="517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32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6190A0-287D-445E-93C9-660C7EA8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spc="-50">
                <a:solidFill>
                  <a:srgbClr val="FFFFFF"/>
                </a:solidFill>
              </a:rPr>
              <a:t>Increment WRT Experience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614BAC3-2289-45DB-826C-C65B42456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1717474"/>
            <a:ext cx="6764864" cy="339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87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D4709-E5A0-42D9-B42C-B2558E64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346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4400" dirty="0">
                <a:solidFill>
                  <a:schemeClr val="accent2">
                    <a:lumMod val="75000"/>
                  </a:schemeClr>
                </a:solidFill>
              </a:rPr>
              <a:t>Queries Please ? 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17D1DC85-26EB-4963-BBD9-5D4E4B290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700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76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0357B-82B8-413D-980B-76B2B278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346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4400"/>
              <a:t>THANKS</a:t>
            </a:r>
            <a:endParaRPr lang="en-US" sz="4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098BED97-AEC7-49CB-9C5E-637E8456C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700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8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5F32-DE50-4B65-BE71-B8AE52DD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4EE3-E18B-483F-87F1-D9382A6C3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7024758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US" b="0" i="0" dirty="0">
                <a:effectLst/>
                <a:latin typeface="Frutiger"/>
              </a:rPr>
              <a:t>“here are problems to which we simply don’t know the answer yet, but there are some things we can take actions on now, which we should take actions on now.”</a:t>
            </a:r>
            <a:endParaRPr lang="en-US" dirty="0"/>
          </a:p>
          <a:p>
            <a:pPr marL="305435" indent="-305435"/>
            <a:r>
              <a:rPr lang="en-US" dirty="0"/>
              <a:t>“Learning is any process by </a:t>
            </a:r>
            <a:r>
              <a:rPr lang="en-US"/>
              <a:t>which</a:t>
            </a:r>
            <a:r>
              <a:rPr lang="en-US" dirty="0"/>
              <a:t> a system improves performance from experience”</a:t>
            </a:r>
          </a:p>
          <a:p>
            <a:pPr marL="305435" indent="-305435"/>
            <a:endParaRPr lang="en-US"/>
          </a:p>
          <a:p>
            <a:pPr marL="305435" indent="-305435"/>
            <a:r>
              <a:rPr lang="en-US" dirty="0"/>
              <a:t>“machine learning is concerned with computer programs that automatically improve their performance though experience”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DFD5F-0F01-4D10-B4AB-9793DC05A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9" r="18574"/>
          <a:stretch/>
        </p:blipFill>
        <p:spPr>
          <a:xfrm>
            <a:off x="8051799" y="2133901"/>
            <a:ext cx="3683001" cy="3634486"/>
          </a:xfrm>
          <a:prstGeom prst="rect">
            <a:avLst/>
          </a:prstGeom>
        </p:spPr>
      </p:pic>
      <p:sp>
        <p:nvSpPr>
          <p:cNvPr id="6" name="TextBox 5" descr="Herbert Simon (Father of AI)&#10;Turing Award 1975&#10;Nobal Prize in Economics 1978&#10;">
            <a:extLst>
              <a:ext uri="{FF2B5EF4-FFF2-40B4-BE49-F238E27FC236}">
                <a16:creationId xmlns:a16="http://schemas.microsoft.com/office/drawing/2014/main" id="{91D52C5C-B36E-424C-BD33-FA1ED8DA2063}"/>
              </a:ext>
            </a:extLst>
          </p:cNvPr>
          <p:cNvSpPr txBox="1"/>
          <p:nvPr/>
        </p:nvSpPr>
        <p:spPr>
          <a:xfrm>
            <a:off x="8160540" y="4686557"/>
            <a:ext cx="50945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Herbert Simon (Father of AI)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Turing Award 1975</a:t>
            </a:r>
          </a:p>
          <a:p>
            <a:pPr>
              <a:spcAft>
                <a:spcPts val="600"/>
              </a:spcAft>
            </a:pPr>
            <a:r>
              <a:rPr lang="en-US" b="1" dirty="0" err="1">
                <a:solidFill>
                  <a:schemeClr val="bg1"/>
                </a:solidFill>
              </a:rPr>
              <a:t>Nobal</a:t>
            </a:r>
            <a:r>
              <a:rPr lang="en-US" b="1" dirty="0">
                <a:solidFill>
                  <a:schemeClr val="bg1"/>
                </a:solidFill>
              </a:rPr>
              <a:t> Prize in Economics 1978</a:t>
            </a:r>
          </a:p>
        </p:txBody>
      </p:sp>
    </p:spTree>
    <p:extLst>
      <p:ext uri="{BB962C8B-B14F-4D97-AF65-F5344CB8AC3E}">
        <p14:creationId xmlns:p14="http://schemas.microsoft.com/office/powerpoint/2010/main" val="144938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35F1-303B-4394-9E78-8696C2BD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679641" cy="1188720"/>
          </a:xfrm>
        </p:spPr>
        <p:txBody>
          <a:bodyPr>
            <a:normAutofit/>
          </a:bodyPr>
          <a:lstStyle/>
          <a:p>
            <a:r>
              <a:rPr lang="en-US" dirty="0"/>
              <a:t>Quotes on machine Learning 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7A4CA679-3546-4E14-8FB8-F57168C3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44D16E90-7C64-4C04-A50A-B866A1A9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DBE4DD59-5AA2-46C6-B6A8-9B4C62D19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05EA9C52-0283-4714-A38F-0864C8B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EBA92-5AB2-4ED5-B1BA-F844084E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562" y="2347104"/>
            <a:ext cx="6745042" cy="3628245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/>
              <a:t>“… What we want is a machine that can learn from experience.”</a:t>
            </a:r>
            <a:endParaRPr lang="en-US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Alan Turing 1947 </a:t>
            </a:r>
          </a:p>
          <a:p>
            <a:pPr marL="305435" indent="-305435"/>
            <a:r>
              <a:rPr lang="en-US" dirty="0"/>
              <a:t>“A breakthrough in Machine Learning would be worth10 Microsoft.” </a:t>
            </a:r>
          </a:p>
          <a:p>
            <a:pPr marL="0" indent="0">
              <a:buNone/>
            </a:pPr>
            <a:r>
              <a:rPr lang="en-US" b="1" dirty="0"/>
              <a:t>Bill Gates </a:t>
            </a:r>
          </a:p>
          <a:p>
            <a:pPr marL="305435" indent="-305435"/>
            <a:r>
              <a:rPr lang="en-US" dirty="0"/>
              <a:t>“With artificial Intelligence we are summoning the demon.”  </a:t>
            </a:r>
          </a:p>
          <a:p>
            <a:pPr marL="0" indent="0">
              <a:buNone/>
            </a:pPr>
            <a:r>
              <a:rPr lang="en-US" b="1" dirty="0"/>
              <a:t>Elon Musk </a:t>
            </a:r>
          </a:p>
          <a:p>
            <a:pPr marL="305435" indent="-305435"/>
            <a:r>
              <a:rPr lang="en-US" altLang="en-US" dirty="0"/>
              <a:t>“Machine learning is the next Internet”  </a:t>
            </a:r>
          </a:p>
          <a:p>
            <a:pPr marL="0" indent="0">
              <a:buNone/>
            </a:pPr>
            <a:r>
              <a:rPr lang="en-US" altLang="en-US" b="1" dirty="0"/>
              <a:t>Tony Tether, Director, DARPA</a:t>
            </a:r>
            <a:endParaRPr lang="en-US" alt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27" name="Picture 26" descr="A picture containing person, person, indoor, table&#10;&#10;Description automatically generated">
            <a:extLst>
              <a:ext uri="{FF2B5EF4-FFF2-40B4-BE49-F238E27FC236}">
                <a16:creationId xmlns:a16="http://schemas.microsoft.com/office/drawing/2014/main" id="{EF95E61C-2713-4898-87A4-2004D45B0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4" y="2180496"/>
            <a:ext cx="3703320" cy="404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5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C71E5F-6FA8-496A-BFD6-0168B0D10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31" y="1434061"/>
            <a:ext cx="11029950" cy="52895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Traditional Programming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Machine Learning</a:t>
            </a:r>
          </a:p>
          <a:p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E864DA0B-8A3B-462D-8AC3-C4EA531BA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665636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71FE1D6A-EB9E-45D2-8164-4AC92F974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27962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FE1E5E9-7116-443D-A46A-490809082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387" y="1915726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Computer</a:t>
            </a: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E2A17EEF-EDB0-4C46-BA1B-2A7DBCB9C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7715" y="494594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73AE0A7-F894-4945-8C03-B6A405763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387" y="4183940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Computer</a:t>
            </a:r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8116D4E7-B466-4D4E-BDFD-5E211A2DA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291" y="2386328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D4C4E588-9150-4636-8195-0E2DEE982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291" y="298684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6CD89BFD-12DC-45A0-BA6C-DD2AC1CE2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7715" y="2643673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B63C71-C8A0-4634-9001-67131B359A64}"/>
              </a:ext>
            </a:extLst>
          </p:cNvPr>
          <p:cNvSpPr txBox="1"/>
          <p:nvPr/>
        </p:nvSpPr>
        <p:spPr>
          <a:xfrm>
            <a:off x="3917580" y="2210258"/>
            <a:ext cx="80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1EC359-C9FD-42EF-8957-FF3B1B9138E3}"/>
              </a:ext>
            </a:extLst>
          </p:cNvPr>
          <p:cNvSpPr txBox="1"/>
          <p:nvPr/>
        </p:nvSpPr>
        <p:spPr>
          <a:xfrm>
            <a:off x="3813632" y="2821528"/>
            <a:ext cx="12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7560F1-8C19-4ED7-840D-6928C093063B}"/>
              </a:ext>
            </a:extLst>
          </p:cNvPr>
          <p:cNvSpPr txBox="1"/>
          <p:nvPr/>
        </p:nvSpPr>
        <p:spPr>
          <a:xfrm>
            <a:off x="9952932" y="245900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E7B157-CF42-43ED-BABA-E65DB56CF725}"/>
              </a:ext>
            </a:extLst>
          </p:cNvPr>
          <p:cNvSpPr txBox="1"/>
          <p:nvPr/>
        </p:nvSpPr>
        <p:spPr>
          <a:xfrm>
            <a:off x="4144423" y="4480970"/>
            <a:ext cx="80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EB5A3D-1B78-4BD7-B8E1-8CADDB85D638}"/>
              </a:ext>
            </a:extLst>
          </p:cNvPr>
          <p:cNvSpPr txBox="1"/>
          <p:nvPr/>
        </p:nvSpPr>
        <p:spPr>
          <a:xfrm>
            <a:off x="4047813" y="51317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6EE0A2-1685-483B-B279-C261A784A582}"/>
              </a:ext>
            </a:extLst>
          </p:cNvPr>
          <p:cNvSpPr txBox="1"/>
          <p:nvPr/>
        </p:nvSpPr>
        <p:spPr>
          <a:xfrm>
            <a:off x="9967443" y="4762408"/>
            <a:ext cx="122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410209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DEB5-F13C-4A87-8CDD-001CEF8D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altLang="en-US" b="1"/>
              <a:t>So What Is Machine Learning?</a:t>
            </a:r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107AE48-4EFF-4FC6-91EF-9B8D8C4E65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60321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64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04290-882D-4AE6-A70D-B5AF65DC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>
            <a:normAutofit/>
          </a:bodyPr>
          <a:lstStyle/>
          <a:p>
            <a:r>
              <a:rPr lang="en-US" altLang="en-US" b="1"/>
              <a:t>Magic?</a:t>
            </a:r>
            <a:r>
              <a:rPr lang="en-US" altLang="en-US"/>
              <a:t> </a:t>
            </a:r>
            <a:endParaRPr lang="en-US"/>
          </a:p>
        </p:txBody>
      </p:sp>
      <p:sp>
        <p:nvSpPr>
          <p:cNvPr id="48" name="Rectangle 2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3A8A-9131-43B8-9129-E1AB0AD83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b="1"/>
              <a:t>No, more like gardening</a:t>
            </a:r>
          </a:p>
          <a:p>
            <a:pPr eaLnBrk="1" hangingPunct="1"/>
            <a:r>
              <a:rPr lang="en-US" altLang="en-US" b="1"/>
              <a:t>Seeds</a:t>
            </a:r>
            <a:r>
              <a:rPr lang="en-US" altLang="en-US"/>
              <a:t> = Algorithms</a:t>
            </a:r>
          </a:p>
          <a:p>
            <a:pPr eaLnBrk="1" hangingPunct="1"/>
            <a:r>
              <a:rPr lang="en-US" altLang="en-US" b="1"/>
              <a:t>Nutrients</a:t>
            </a:r>
            <a:r>
              <a:rPr lang="en-US" altLang="en-US"/>
              <a:t> = Data</a:t>
            </a:r>
          </a:p>
          <a:p>
            <a:pPr eaLnBrk="1" hangingPunct="1"/>
            <a:r>
              <a:rPr lang="en-US" altLang="en-US" b="1"/>
              <a:t>Gardener</a:t>
            </a:r>
            <a:r>
              <a:rPr lang="en-US" altLang="en-US"/>
              <a:t> = You</a:t>
            </a:r>
          </a:p>
          <a:p>
            <a:pPr eaLnBrk="1" hangingPunct="1"/>
            <a:r>
              <a:rPr lang="en-US" altLang="en-US" b="1"/>
              <a:t>Plants</a:t>
            </a:r>
            <a:r>
              <a:rPr lang="en-US" altLang="en-US"/>
              <a:t> = Programs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A hand holding a flower&#10;&#10;Description automatically generated">
            <a:extLst>
              <a:ext uri="{FF2B5EF4-FFF2-40B4-BE49-F238E27FC236}">
                <a16:creationId xmlns:a16="http://schemas.microsoft.com/office/drawing/2014/main" id="{EC8A50B2-1412-4209-B848-6A6A039D25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1" r="11446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14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58">
            <a:extLst>
              <a:ext uri="{FF2B5EF4-FFF2-40B4-BE49-F238E27FC236}">
                <a16:creationId xmlns:a16="http://schemas.microsoft.com/office/drawing/2014/main" id="{8D2B4922-7602-46A0-9EEB-1F737C65F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0D4D4-B13C-4842-939C-957B427B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altLang="en-US" b="1"/>
              <a:t>Sample Applications</a:t>
            </a:r>
            <a:endParaRPr lang="en-US" dirty="0"/>
          </a:p>
        </p:txBody>
      </p:sp>
      <p:sp>
        <p:nvSpPr>
          <p:cNvPr id="93" name="Rectangle 60">
            <a:extLst>
              <a:ext uri="{FF2B5EF4-FFF2-40B4-BE49-F238E27FC236}">
                <a16:creationId xmlns:a16="http://schemas.microsoft.com/office/drawing/2014/main" id="{970450C2-785F-4B9A-ADCF-A3081A1CF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Rectangle 62">
            <a:extLst>
              <a:ext uri="{FF2B5EF4-FFF2-40B4-BE49-F238E27FC236}">
                <a16:creationId xmlns:a16="http://schemas.microsoft.com/office/drawing/2014/main" id="{6616FE08-2FA4-454F-8805-C2B340EE8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64">
            <a:extLst>
              <a:ext uri="{FF2B5EF4-FFF2-40B4-BE49-F238E27FC236}">
                <a16:creationId xmlns:a16="http://schemas.microsoft.com/office/drawing/2014/main" id="{AD6FD8DB-BEB0-487A-910E-E4D3E89D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66">
            <a:extLst>
              <a:ext uri="{FF2B5EF4-FFF2-40B4-BE49-F238E27FC236}">
                <a16:creationId xmlns:a16="http://schemas.microsoft.com/office/drawing/2014/main" id="{E7F0B04F-9887-478F-B1F0-5B28D467D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6" descr="Robot">
            <a:extLst>
              <a:ext uri="{FF2B5EF4-FFF2-40B4-BE49-F238E27FC236}">
                <a16:creationId xmlns:a16="http://schemas.microsoft.com/office/drawing/2014/main" id="{F399601A-CE92-4B1E-8A71-5BB13B7B9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650" y="2682603"/>
            <a:ext cx="3061163" cy="3061163"/>
          </a:xfrm>
          <a:prstGeom prst="rect">
            <a:avLst/>
          </a:prstGeom>
        </p:spPr>
      </p:pic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293F8E1B-FB01-4FBA-99CD-6D170EE483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848185"/>
              </p:ext>
            </p:extLst>
          </p:nvPr>
        </p:nvGraphicFramePr>
        <p:xfrm>
          <a:off x="4505326" y="2180496"/>
          <a:ext cx="6755510" cy="404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528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DE7490-00BB-4CA3-A142-32D284B6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spc="-50">
                <a:solidFill>
                  <a:srgbClr val="FFFFFF"/>
                </a:solidFill>
              </a:rPr>
              <a:t>Real World Applications</a:t>
            </a:r>
            <a:br>
              <a:rPr lang="en-US" sz="3600" spc="-50">
                <a:solidFill>
                  <a:srgbClr val="FFFFFF"/>
                </a:solidFill>
              </a:rPr>
            </a:br>
            <a:r>
              <a:rPr lang="en-US" sz="3600" spc="-50">
                <a:solidFill>
                  <a:srgbClr val="FFFFFF"/>
                </a:solidFill>
              </a:rPr>
              <a:t>of Machine Learning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22" name="Content Placeholder 8">
            <a:extLst>
              <a:ext uri="{FF2B5EF4-FFF2-40B4-BE49-F238E27FC236}">
                <a16:creationId xmlns:a16="http://schemas.microsoft.com/office/drawing/2014/main" id="{DE3D3F40-3022-4502-916E-1527587E2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53" y="761937"/>
            <a:ext cx="6764864" cy="53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688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2941"/>
      </a:dk2>
      <a:lt2>
        <a:srgbClr val="E4E8E2"/>
      </a:lt2>
      <a:accent1>
        <a:srgbClr val="C278E4"/>
      </a:accent1>
      <a:accent2>
        <a:srgbClr val="7E5BDE"/>
      </a:accent2>
      <a:accent3>
        <a:srgbClr val="7888E4"/>
      </a:accent3>
      <a:accent4>
        <a:srgbClr val="5BA4DE"/>
      </a:accent4>
      <a:accent5>
        <a:srgbClr val="52B2B4"/>
      </a:accent5>
      <a:accent6>
        <a:srgbClr val="4AB58B"/>
      </a:accent6>
      <a:hlink>
        <a:srgbClr val="678E56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6bd3564-11a6-4cb5-af76-fdfb3381e182">
      <Terms xmlns="http://schemas.microsoft.com/office/infopath/2007/PartnerControls"/>
    </lcf76f155ced4ddcb4097134ff3c332f>
    <TaxCatchAll xmlns="cc523691-f0e2-46d3-a0c4-204aae4dc35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BBC8C5E1048B43AF94A1E7C1DC1EE9" ma:contentTypeVersion="15" ma:contentTypeDescription="Create a new document." ma:contentTypeScope="" ma:versionID="728c3b2a449570af7a308fcba56ed2ab">
  <xsd:schema xmlns:xsd="http://www.w3.org/2001/XMLSchema" xmlns:xs="http://www.w3.org/2001/XMLSchema" xmlns:p="http://schemas.microsoft.com/office/2006/metadata/properties" xmlns:ns2="f6bd3564-11a6-4cb5-af76-fdfb3381e182" xmlns:ns3="cc523691-f0e2-46d3-a0c4-204aae4dc359" targetNamespace="http://schemas.microsoft.com/office/2006/metadata/properties" ma:root="true" ma:fieldsID="1b3b2c4bb3b443c7d005b14fe20ff035" ns2:_="" ns3:_="">
    <xsd:import namespace="f6bd3564-11a6-4cb5-af76-fdfb3381e182"/>
    <xsd:import namespace="cc523691-f0e2-46d3-a0c4-204aae4dc3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bd3564-11a6-4cb5-af76-fdfb3381e1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bd370624-a727-4f61-aa4e-6c35431f2a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523691-f0e2-46d3-a0c4-204aae4dc35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32b422c-a142-401b-b376-3cf977083663}" ma:internalName="TaxCatchAll" ma:showField="CatchAllData" ma:web="cc523691-f0e2-46d3-a0c4-204aae4dc3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CB06AC-9DAA-44B7-9B94-DE9A472CFF5A}">
  <ds:schemaRefs>
    <ds:schemaRef ds:uri="http://schemas.microsoft.com/office/2006/metadata/properties"/>
    <ds:schemaRef ds:uri="http://schemas.microsoft.com/office/infopath/2007/PartnerControls"/>
    <ds:schemaRef ds:uri="2ddb0fc4-ed61-40f6-8b99-d20ff7a4414c"/>
    <ds:schemaRef ds:uri="5604ec1c-2d02-412b-bb69-23fc5ff71f43"/>
    <ds:schemaRef ds:uri="f6bd3564-11a6-4cb5-af76-fdfb3381e182"/>
    <ds:schemaRef ds:uri="cc523691-f0e2-46d3-a0c4-204aae4dc359"/>
  </ds:schemaRefs>
</ds:datastoreItem>
</file>

<file path=customXml/itemProps2.xml><?xml version="1.0" encoding="utf-8"?>
<ds:datastoreItem xmlns:ds="http://schemas.openxmlformats.org/officeDocument/2006/customXml" ds:itemID="{D2F69063-727A-4168-AD0A-10F80C93F0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1524D5-5B3F-47C7-A92F-3DA4649FDD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bd3564-11a6-4cb5-af76-fdfb3381e182"/>
    <ds:schemaRef ds:uri="cc523691-f0e2-46d3-a0c4-204aae4dc3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Microsoft Office PowerPoint</Application>
  <PresentationFormat>Widescreen</PresentationFormat>
  <Paragraphs>140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DividendVTI</vt:lpstr>
      <vt:lpstr>Machine Learning</vt:lpstr>
      <vt:lpstr>About Me</vt:lpstr>
      <vt:lpstr>Machine Learning</vt:lpstr>
      <vt:lpstr>Quotes on machine Learning </vt:lpstr>
      <vt:lpstr>PowerPoint Presentation</vt:lpstr>
      <vt:lpstr>So What Is Machine Learning?</vt:lpstr>
      <vt:lpstr>Magic? </vt:lpstr>
      <vt:lpstr>Sample Applications</vt:lpstr>
      <vt:lpstr>Real World Applications of Machine Learning</vt:lpstr>
      <vt:lpstr>PowerPoint Presentation</vt:lpstr>
      <vt:lpstr>ML in a Nutshell</vt:lpstr>
      <vt:lpstr>Representation</vt:lpstr>
      <vt:lpstr>Evaluation</vt:lpstr>
      <vt:lpstr>Optimization</vt:lpstr>
      <vt:lpstr>Types of Learning</vt:lpstr>
      <vt:lpstr>Inductive Learning</vt:lpstr>
      <vt:lpstr>PowerPoint Presentation</vt:lpstr>
      <vt:lpstr>PowerPoint Presentation</vt:lpstr>
      <vt:lpstr>What We’ll Cover</vt:lpstr>
      <vt:lpstr>ML in Practice</vt:lpstr>
      <vt:lpstr>Steps to build a machine learning model </vt:lpstr>
      <vt:lpstr>PowerPoint Presentation</vt:lpstr>
      <vt:lpstr>Machine Learning Job Scope &amp; Salary Trends </vt:lpstr>
      <vt:lpstr>Increment WRT Experience</vt:lpstr>
      <vt:lpstr>Queries Please ?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Sachin Yadav</dc:creator>
  <cp:lastModifiedBy>Sachin Yadav</cp:lastModifiedBy>
  <cp:revision>15</cp:revision>
  <dcterms:created xsi:type="dcterms:W3CDTF">2020-07-22T08:07:41Z</dcterms:created>
  <dcterms:modified xsi:type="dcterms:W3CDTF">2024-05-25T12:12:28Z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0x0101005CBBC8C5E1048B43AF94A1E7C1DC1EE9</vt:lpwstr>
  </property>
  <property fmtid="{D5CDD505-2E9C-101B-9397-08002B2CF9AE}" pid="3" name="MediaServiceImageTags">
    <vt:lpwstr/>
  </property>
</Properties>
</file>