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29" autoAdjust="0"/>
    <p:restoredTop sz="94625" autoAdjust="0"/>
  </p:normalViewPr>
  <p:slideViewPr>
    <p:cSldViewPr snapToGrid="0">
      <p:cViewPr varScale="1">
        <p:scale>
          <a:sx n="68" d="100"/>
          <a:sy n="68" d="100"/>
        </p:scale>
        <p:origin x="-69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761CA-FBA8-0E60-B6A1-30D4890E9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69800E-0AC7-16E8-8904-7F0A85DE9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CC3037-7A9E-5315-CAEC-2F95166B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38CC-A1F8-449B-837E-F5C053C8B1CA}" type="datetimeFigureOut">
              <a:rPr lang="en-IN" smtClean="0"/>
              <a:pPr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34A8FE-5737-CF28-D89F-CB1945A7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E405DC-CD45-EACA-5A1C-7C787A8F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BC1C-5711-4B47-84CA-967EE2F240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118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26B558-998B-5E2F-4004-758B6A2A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9125A1-9D5C-86AC-760E-18CC90EF8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03ACCC-6FE0-FCAB-41E6-D0170592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38CC-A1F8-449B-837E-F5C053C8B1CA}" type="datetimeFigureOut">
              <a:rPr lang="en-IN" smtClean="0"/>
              <a:pPr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F0BEB-B550-85A2-7231-0780A723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41B246-5FFF-1686-A5DD-9E4C4586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BC1C-5711-4B47-84CA-967EE2F240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361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04A031D-42FF-BD36-507D-0C92EE147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7B1A73-126D-4D67-E2F3-650FC3F51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A80C75-6EB2-AA5A-98DE-A8FCFDB9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38CC-A1F8-449B-837E-F5C053C8B1CA}" type="datetimeFigureOut">
              <a:rPr lang="en-IN" smtClean="0"/>
              <a:pPr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677791-2686-765D-F6ED-9A93F20A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2813D-E73B-1EA4-E24E-F53DC443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BC1C-5711-4B47-84CA-967EE2F240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946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8E1D02-FB4A-B0BD-6B46-263B575E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D9C4C4-7F00-11AA-1AE3-AE0DE4504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5BFE46-239A-8C25-0EC3-44E432EB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38CC-A1F8-449B-837E-F5C053C8B1CA}" type="datetimeFigureOut">
              <a:rPr lang="en-IN" smtClean="0"/>
              <a:pPr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AE22A2-C105-1584-BCA1-77CF067B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B658EA-B5FD-D188-7EDE-B4B87E56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BC1C-5711-4B47-84CA-967EE2F240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551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0511E-8DD0-47FA-BA28-318A2396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243CB8-FCB9-B778-C547-6CB8EEC0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DDFA77-0BB4-8136-0006-5D611816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38CC-A1F8-449B-837E-F5C053C8B1CA}" type="datetimeFigureOut">
              <a:rPr lang="en-IN" smtClean="0"/>
              <a:pPr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6BAB81-05E6-DCB6-58C2-6254094B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6D2059-34F7-C8D0-FFAA-3E3826C6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BC1C-5711-4B47-84CA-967EE2F240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292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0FF150-0B83-9B11-34E8-222B5472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4D2A5D-9773-6275-0DE4-3F4C798F8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D611BE-54C4-5787-495C-D3BC3FA4B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5BB78C-F103-5A37-3832-2A439EAB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38CC-A1F8-449B-837E-F5C053C8B1CA}" type="datetimeFigureOut">
              <a:rPr lang="en-IN" smtClean="0"/>
              <a:pPr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9EBE51-3DC1-6600-84B4-313FBE5D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97ED90-4619-6C5B-99BE-86642AE6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BC1C-5711-4B47-84CA-967EE2F240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0446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172396-8625-E80A-56C9-BB7245FE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39B312-4460-7775-223B-38A2F2CD5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928C5C-7366-0B10-C941-E86AF25B1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54A374-DD2D-957B-F6E7-F80990EAD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330FC91-4C72-B2EC-8D31-D21C78C18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FE45E85-E1F1-E0C6-6DD1-98296693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38CC-A1F8-449B-837E-F5C053C8B1CA}" type="datetimeFigureOut">
              <a:rPr lang="en-IN" smtClean="0"/>
              <a:pPr/>
              <a:t>04-07-2024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42D14E3-1F90-517D-8C22-9D15A6FB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C6060B7-2D2A-6B4C-9E96-72867758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BC1C-5711-4B47-84CA-967EE2F240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493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14380-42F8-0C77-D5EC-DD137E13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B623569-C87F-5A29-1982-C076DC89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38CC-A1F8-449B-837E-F5C053C8B1CA}" type="datetimeFigureOut">
              <a:rPr lang="en-IN" smtClean="0"/>
              <a:pPr/>
              <a:t>04-07-2024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02C4DA3-B789-F453-52BB-87EA8B5E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5C5CEFB-A514-125B-1A65-3B6FA31C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BC1C-5711-4B47-84CA-967EE2F240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5614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3EE611-BE7A-869B-FC9D-B50ADB0C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38CC-A1F8-449B-837E-F5C053C8B1CA}" type="datetimeFigureOut">
              <a:rPr lang="en-IN" smtClean="0"/>
              <a:pPr/>
              <a:t>04-07-2024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0E0547-09A9-D283-2D6A-B927E262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20883A-C918-0239-AD26-A771340A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BC1C-5711-4B47-84CA-967EE2F240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370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4E13E4-D313-DAEE-4391-002EBBD5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C13341-ED36-F178-14B0-C6EB022DF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8288FF-C968-CFA3-BB72-C5638A31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BC9B2F-96C5-5FC2-BDF5-79AE645C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38CC-A1F8-449B-837E-F5C053C8B1CA}" type="datetimeFigureOut">
              <a:rPr lang="en-IN" smtClean="0"/>
              <a:pPr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60CD6C-6F29-E591-47A6-C2D75A92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08151B-9D09-A4BC-D8B0-939E1661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BC1C-5711-4B47-84CA-967EE2F240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3748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A6CD2F-174E-0F72-C873-99E0CB46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C9A8592-75D7-4944-9A2E-7A701CCD1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CCFCCFD-2C80-9FA1-9C9A-4B8FAA419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CE2357-5EA5-8A0A-5D62-A0CA3497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38CC-A1F8-449B-837E-F5C053C8B1CA}" type="datetimeFigureOut">
              <a:rPr lang="en-IN" smtClean="0"/>
              <a:pPr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F10D99-C117-4F92-DBD8-6786E6E6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DB5C73-016D-7BEB-FE88-A38EE3FC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BC1C-5711-4B47-84CA-967EE2F240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5366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50A5A1B-A0B8-5B33-0363-67D6E4B5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6C28A0-855F-BF92-9A3B-2B0C2E944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898554-BCC6-2DE4-3158-D729CA6D1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FA38CC-A1F8-449B-837E-F5C053C8B1CA}" type="datetimeFigureOut">
              <a:rPr lang="en-IN" smtClean="0"/>
              <a:pPr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E420CF-5905-897D-C20C-FF4CA617A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30151B-DF56-FA98-586D-59C10504D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74BC1C-5711-4B47-84CA-967EE2F240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358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A8A11-FED7-E739-892B-854F71DB9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Abhishek Kumar </a:t>
            </a:r>
            <a:br>
              <a:rPr lang="en-IN" dirty="0"/>
            </a:br>
            <a:r>
              <a:rPr lang="en-IN" dirty="0"/>
              <a:t>Reg no-12219287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731EC1-A8A1-3C6D-D6CE-A250B57FE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3606" y="3829049"/>
            <a:ext cx="7824787" cy="1385887"/>
          </a:xfrm>
        </p:spPr>
        <p:txBody>
          <a:bodyPr/>
          <a:lstStyle/>
          <a:p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Project: Simple Library Management System</a:t>
            </a:r>
          </a:p>
          <a:p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D27A4CD-9BEF-327D-1196-253DEB40A798}"/>
              </a:ext>
            </a:extLst>
          </p:cNvPr>
          <p:cNvSpPr txBox="1"/>
          <p:nvPr/>
        </p:nvSpPr>
        <p:spPr>
          <a:xfrm>
            <a:off x="3493477" y="52108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https://replit.com/@abhishekjunior1/Simple-Library-Management-System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158392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348DDB5-67F3-2A9F-5775-623BE4D81E74}"/>
              </a:ext>
            </a:extLst>
          </p:cNvPr>
          <p:cNvSpPr txBox="1"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case 7: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 &lt;&lt; "Enter book ID to delete: ";</a:t>
            </a:r>
          </a:p>
          <a:p>
            <a:r>
              <a:rPr lang="en-IN" dirty="0"/>
              <a:t>                </a:t>
            </a:r>
            <a:r>
              <a:rPr lang="en-IN" dirty="0" err="1"/>
              <a:t>cin</a:t>
            </a:r>
            <a:r>
              <a:rPr lang="en-IN" dirty="0"/>
              <a:t> &gt;&gt; id;</a:t>
            </a:r>
          </a:p>
          <a:p>
            <a:r>
              <a:rPr lang="en-IN" dirty="0"/>
              <a:t>                </a:t>
            </a:r>
            <a:r>
              <a:rPr lang="en-IN" dirty="0" err="1"/>
              <a:t>library.deleteBook</a:t>
            </a:r>
            <a:r>
              <a:rPr lang="en-IN" dirty="0"/>
              <a:t>(id);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    case 8: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 &lt;&lt; "Exiting the system.\n";</a:t>
            </a:r>
          </a:p>
          <a:p>
            <a:r>
              <a:rPr lang="en-IN" dirty="0"/>
              <a:t>                return 0;</a:t>
            </a:r>
          </a:p>
          <a:p>
            <a:r>
              <a:rPr lang="en-IN" dirty="0"/>
              <a:t>            default: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 &lt;&lt; "Invalid choice. Please try again.\n";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0984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52AF5F-E62A-2FBB-5F35-BA7D50F09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Thankyou.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442" y="4103542"/>
            <a:ext cx="56673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094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97D3CD-225A-D345-968D-95B4F69D1D06}"/>
              </a:ext>
            </a:extLst>
          </p:cNvPr>
          <p:cNvSpPr txBox="1"/>
          <p:nvPr/>
        </p:nvSpPr>
        <p:spPr>
          <a:xfrm>
            <a:off x="3047999" y="58847"/>
            <a:ext cx="682283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#include &lt;iostream&gt;</a:t>
            </a:r>
          </a:p>
          <a:p>
            <a:r>
              <a:rPr lang="en-IN"/>
              <a:t>#include &lt;vector&gt;</a:t>
            </a:r>
          </a:p>
          <a:p>
            <a:r>
              <a:rPr lang="en-IN"/>
              <a:t>#include &lt;algorithm&gt;</a:t>
            </a:r>
          </a:p>
          <a:p>
            <a:r>
              <a:rPr lang="en-IN"/>
              <a:t>#include &lt;string&gt;</a:t>
            </a:r>
          </a:p>
          <a:p>
            <a:r>
              <a:rPr lang="en-IN"/>
              <a:t>using namespace std;</a:t>
            </a:r>
          </a:p>
          <a:p>
            <a:endParaRPr lang="en-IN"/>
          </a:p>
          <a:p>
            <a:r>
              <a:rPr lang="en-IN"/>
              <a:t>class Book {</a:t>
            </a:r>
          </a:p>
          <a:p>
            <a:r>
              <a:rPr lang="en-IN"/>
              <a:t>public:</a:t>
            </a:r>
          </a:p>
          <a:p>
            <a:r>
              <a:rPr lang="en-IN"/>
              <a:t>    int id;</a:t>
            </a:r>
          </a:p>
          <a:p>
            <a:r>
              <a:rPr lang="en-IN"/>
              <a:t>    string title;</a:t>
            </a:r>
          </a:p>
          <a:p>
            <a:r>
              <a:rPr lang="en-IN"/>
              <a:t>    string author;</a:t>
            </a:r>
          </a:p>
          <a:p>
            <a:r>
              <a:rPr lang="en-IN"/>
              <a:t>    bool isIssued;</a:t>
            </a:r>
          </a:p>
          <a:p>
            <a:endParaRPr lang="en-IN"/>
          </a:p>
          <a:p>
            <a:r>
              <a:rPr lang="en-IN"/>
              <a:t>    Book(int id, string title, string author)</a:t>
            </a:r>
          </a:p>
          <a:p>
            <a:r>
              <a:rPr lang="en-IN"/>
              <a:t>        : id(id), title(title), author(author), isIssued(false) {}</a:t>
            </a:r>
          </a:p>
          <a:p>
            <a:endParaRPr lang="en-IN"/>
          </a:p>
          <a:p>
            <a:r>
              <a:rPr lang="en-IN"/>
              <a:t>    void displayBook() const {</a:t>
            </a:r>
          </a:p>
          <a:p>
            <a:r>
              <a:rPr lang="en-IN"/>
              <a:t>        cout &lt;&lt; "ID: " &lt;&lt; id &lt;&lt; "\nTitle: " &lt;&lt; title</a:t>
            </a:r>
          </a:p>
          <a:p>
            <a:r>
              <a:rPr lang="en-IN"/>
              <a:t>             &lt;&lt; "\nAuthor: " &lt;&lt; author</a:t>
            </a:r>
          </a:p>
          <a:p>
            <a:r>
              <a:rPr lang="en-IN"/>
              <a:t>             &lt;&lt; "\nStatus: " &lt;&lt; (isIssued ? "Issued" : "Available") &lt;&lt; "\n\n";</a:t>
            </a:r>
          </a:p>
          <a:p>
            <a:r>
              <a:rPr lang="en-IN"/>
              <a:t>    }</a:t>
            </a:r>
          </a:p>
          <a:p>
            <a:r>
              <a:rPr lang="en-IN"/>
              <a:t>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9998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BFDDCA6-D012-D1FE-7F07-2712577BC1E8}"/>
              </a:ext>
            </a:extLst>
          </p:cNvPr>
          <p:cNvSpPr txBox="1"/>
          <p:nvPr/>
        </p:nvSpPr>
        <p:spPr>
          <a:xfrm>
            <a:off x="3048000" y="197346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Library {</a:t>
            </a:r>
          </a:p>
          <a:p>
            <a:r>
              <a:rPr lang="en-IN" dirty="0"/>
              <a:t>private:</a:t>
            </a:r>
          </a:p>
          <a:p>
            <a:r>
              <a:rPr lang="en-IN" dirty="0"/>
              <a:t>    vector&lt;Book&gt; books;</a:t>
            </a:r>
          </a:p>
          <a:p>
            <a:endParaRPr lang="en-IN" dirty="0"/>
          </a:p>
          <a:p>
            <a:r>
              <a:rPr lang="en-IN" dirty="0"/>
              <a:t>    int </a:t>
            </a:r>
            <a:r>
              <a:rPr lang="en-IN" dirty="0" err="1"/>
              <a:t>findBookIndexById</a:t>
            </a:r>
            <a:r>
              <a:rPr lang="en-IN" dirty="0"/>
              <a:t>(int id) {</a:t>
            </a:r>
          </a:p>
          <a:p>
            <a:r>
              <a:rPr lang="en-IN" dirty="0"/>
              <a:t>        for (</a:t>
            </a:r>
            <a:r>
              <a:rPr lang="en-IN" dirty="0" err="1"/>
              <a:t>size_t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books.size</a:t>
            </a:r>
            <a:r>
              <a:rPr lang="en-IN" dirty="0"/>
              <a:t>();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r>
              <a:rPr lang="en-IN" dirty="0"/>
              <a:t>            if (books[</a:t>
            </a:r>
            <a:r>
              <a:rPr lang="en-IN" dirty="0" err="1"/>
              <a:t>i</a:t>
            </a:r>
            <a:r>
              <a:rPr lang="en-IN" dirty="0"/>
              <a:t>].id == id) {</a:t>
            </a:r>
          </a:p>
          <a:p>
            <a:r>
              <a:rPr lang="en-IN" dirty="0"/>
              <a:t>                return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return -1;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public:</a:t>
            </a:r>
          </a:p>
          <a:p>
            <a:r>
              <a:rPr lang="en-IN" dirty="0"/>
              <a:t>    void </a:t>
            </a:r>
            <a:r>
              <a:rPr lang="en-IN" dirty="0" err="1"/>
              <a:t>addBook</a:t>
            </a:r>
            <a:r>
              <a:rPr lang="en-IN" dirty="0"/>
              <a:t>(int id, </a:t>
            </a:r>
            <a:r>
              <a:rPr lang="en-IN" dirty="0" err="1"/>
              <a:t>const</a:t>
            </a:r>
            <a:r>
              <a:rPr lang="en-IN" dirty="0"/>
              <a:t> string&amp; title, </a:t>
            </a:r>
            <a:r>
              <a:rPr lang="en-IN" dirty="0" err="1"/>
              <a:t>const</a:t>
            </a:r>
            <a:r>
              <a:rPr lang="en-IN" dirty="0"/>
              <a:t> string&amp; author) {</a:t>
            </a:r>
          </a:p>
          <a:p>
            <a:r>
              <a:rPr lang="en-IN" dirty="0"/>
              <a:t>        if (</a:t>
            </a:r>
            <a:r>
              <a:rPr lang="en-IN" dirty="0" err="1"/>
              <a:t>findBookIndexById</a:t>
            </a:r>
            <a:r>
              <a:rPr lang="en-IN" dirty="0"/>
              <a:t>(id) == -1) {</a:t>
            </a:r>
          </a:p>
          <a:p>
            <a:r>
              <a:rPr lang="en-IN" dirty="0"/>
              <a:t>            </a:t>
            </a:r>
            <a:r>
              <a:rPr lang="en-IN" dirty="0" err="1"/>
              <a:t>books.push_back</a:t>
            </a:r>
            <a:r>
              <a:rPr lang="en-IN" dirty="0"/>
              <a:t>(Book(id, title, author));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 &lt;&lt; "Book added successfully.\n";</a:t>
            </a:r>
          </a:p>
          <a:p>
            <a:r>
              <a:rPr lang="en-IN" dirty="0"/>
              <a:t>        } else {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 &lt;&lt; "A book with this ID already exists.\n";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63932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E9BAB5-64C5-E23D-7022-CE0E6575D8A3}"/>
              </a:ext>
            </a:extLst>
          </p:cNvPr>
          <p:cNvSpPr txBox="1"/>
          <p:nvPr/>
        </p:nvSpPr>
        <p:spPr>
          <a:xfrm>
            <a:off x="3048000" y="335846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void </a:t>
            </a:r>
            <a:r>
              <a:rPr lang="en-IN" dirty="0" err="1"/>
              <a:t>searchBookById</a:t>
            </a:r>
            <a:r>
              <a:rPr lang="en-IN" dirty="0"/>
              <a:t>(int id) {</a:t>
            </a:r>
          </a:p>
          <a:p>
            <a:r>
              <a:rPr lang="en-IN" dirty="0"/>
              <a:t>        int index = </a:t>
            </a:r>
            <a:r>
              <a:rPr lang="en-IN" dirty="0" err="1"/>
              <a:t>findBookIndexById</a:t>
            </a:r>
            <a:r>
              <a:rPr lang="en-IN" dirty="0"/>
              <a:t>(id);</a:t>
            </a:r>
          </a:p>
          <a:p>
            <a:r>
              <a:rPr lang="en-IN" dirty="0"/>
              <a:t>        if (index != -1) {</a:t>
            </a:r>
          </a:p>
          <a:p>
            <a:r>
              <a:rPr lang="en-IN" dirty="0"/>
              <a:t>            books[index].</a:t>
            </a:r>
            <a:r>
              <a:rPr lang="en-IN" dirty="0" err="1"/>
              <a:t>displayBook</a:t>
            </a:r>
            <a:r>
              <a:rPr lang="en-IN" dirty="0"/>
              <a:t>();</a:t>
            </a:r>
          </a:p>
          <a:p>
            <a:r>
              <a:rPr lang="en-IN" dirty="0"/>
              <a:t>        } else {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 &lt;&lt; "Book not found.\n";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void </a:t>
            </a:r>
            <a:r>
              <a:rPr lang="en-IN" dirty="0" err="1"/>
              <a:t>searchBookByTitle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string&amp; title) </a:t>
            </a:r>
            <a:r>
              <a:rPr lang="en-IN" dirty="0" err="1"/>
              <a:t>const</a:t>
            </a:r>
            <a:r>
              <a:rPr lang="en-IN" dirty="0"/>
              <a:t> {</a:t>
            </a:r>
          </a:p>
          <a:p>
            <a:r>
              <a:rPr lang="en-IN" dirty="0"/>
              <a:t>        bool found = false;</a:t>
            </a:r>
          </a:p>
          <a:p>
            <a:r>
              <a:rPr lang="en-IN" dirty="0"/>
              <a:t>        for (</a:t>
            </a:r>
            <a:r>
              <a:rPr lang="en-IN" dirty="0" err="1"/>
              <a:t>const</a:t>
            </a:r>
            <a:r>
              <a:rPr lang="en-IN" dirty="0"/>
              <a:t> auto&amp; book : books) {</a:t>
            </a:r>
          </a:p>
          <a:p>
            <a:r>
              <a:rPr lang="en-IN" dirty="0"/>
              <a:t>            if (</a:t>
            </a:r>
            <a:r>
              <a:rPr lang="en-IN" dirty="0" err="1"/>
              <a:t>book.title</a:t>
            </a:r>
            <a:r>
              <a:rPr lang="en-IN" dirty="0"/>
              <a:t> == title) {</a:t>
            </a:r>
          </a:p>
          <a:p>
            <a:r>
              <a:rPr lang="en-IN" dirty="0"/>
              <a:t>                </a:t>
            </a:r>
            <a:r>
              <a:rPr lang="en-IN" dirty="0" err="1"/>
              <a:t>book.displayBook</a:t>
            </a:r>
            <a:r>
              <a:rPr lang="en-IN" dirty="0"/>
              <a:t>();</a:t>
            </a:r>
          </a:p>
          <a:p>
            <a:r>
              <a:rPr lang="en-IN" dirty="0"/>
              <a:t>                found = true;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if (!found) {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 &lt;&lt; "Book not found.\n";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233272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D41423-C8E0-3469-A656-6359D7EC5668}"/>
              </a:ext>
            </a:extLst>
          </p:cNvPr>
          <p:cNvSpPr txBox="1"/>
          <p:nvPr/>
        </p:nvSpPr>
        <p:spPr>
          <a:xfrm>
            <a:off x="3048000" y="75134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void </a:t>
            </a:r>
            <a:r>
              <a:rPr lang="en-IN" dirty="0" err="1"/>
              <a:t>issueBook</a:t>
            </a:r>
            <a:r>
              <a:rPr lang="en-IN" dirty="0"/>
              <a:t>(int id) {</a:t>
            </a:r>
          </a:p>
          <a:p>
            <a:r>
              <a:rPr lang="en-IN" dirty="0"/>
              <a:t>        int index = </a:t>
            </a:r>
            <a:r>
              <a:rPr lang="en-IN" dirty="0" err="1"/>
              <a:t>findBookIndexById</a:t>
            </a:r>
            <a:r>
              <a:rPr lang="en-IN" dirty="0"/>
              <a:t>(id);</a:t>
            </a:r>
          </a:p>
          <a:p>
            <a:r>
              <a:rPr lang="en-IN" dirty="0"/>
              <a:t>        if (index != -1 &amp;&amp; !books[index].</a:t>
            </a:r>
            <a:r>
              <a:rPr lang="en-IN" dirty="0" err="1"/>
              <a:t>isIssued</a:t>
            </a:r>
            <a:r>
              <a:rPr lang="en-IN" dirty="0"/>
              <a:t>) {</a:t>
            </a:r>
          </a:p>
          <a:p>
            <a:r>
              <a:rPr lang="en-IN" dirty="0"/>
              <a:t>            books[index].</a:t>
            </a:r>
            <a:r>
              <a:rPr lang="en-IN" dirty="0" err="1"/>
              <a:t>isIssued</a:t>
            </a:r>
            <a:r>
              <a:rPr lang="en-IN" dirty="0"/>
              <a:t> = true;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 &lt;&lt; "Book issued successfully.\n";</a:t>
            </a:r>
          </a:p>
          <a:p>
            <a:r>
              <a:rPr lang="en-IN" dirty="0"/>
              <a:t>        } else {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 &lt;&lt; "Book not available for issue.\n";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void </a:t>
            </a:r>
            <a:r>
              <a:rPr lang="en-IN" dirty="0" err="1"/>
              <a:t>returnBook</a:t>
            </a:r>
            <a:r>
              <a:rPr lang="en-IN" dirty="0"/>
              <a:t>(int id) {</a:t>
            </a:r>
          </a:p>
          <a:p>
            <a:r>
              <a:rPr lang="en-IN" dirty="0"/>
              <a:t>        int index = </a:t>
            </a:r>
            <a:r>
              <a:rPr lang="en-IN" dirty="0" err="1"/>
              <a:t>findBookIndexById</a:t>
            </a:r>
            <a:r>
              <a:rPr lang="en-IN" dirty="0"/>
              <a:t>(id);</a:t>
            </a:r>
          </a:p>
          <a:p>
            <a:r>
              <a:rPr lang="en-IN" dirty="0"/>
              <a:t>        if (index != -1 &amp;&amp; books[index].</a:t>
            </a:r>
            <a:r>
              <a:rPr lang="en-IN" dirty="0" err="1"/>
              <a:t>isIssued</a:t>
            </a:r>
            <a:r>
              <a:rPr lang="en-IN" dirty="0"/>
              <a:t>) {</a:t>
            </a:r>
          </a:p>
          <a:p>
            <a:r>
              <a:rPr lang="en-IN" dirty="0"/>
              <a:t>            books[index].</a:t>
            </a:r>
            <a:r>
              <a:rPr lang="en-IN" dirty="0" err="1"/>
              <a:t>isIssued</a:t>
            </a:r>
            <a:r>
              <a:rPr lang="en-IN" dirty="0"/>
              <a:t> = false;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 &lt;&lt; "Book returned successfully.\n";</a:t>
            </a:r>
          </a:p>
          <a:p>
            <a:r>
              <a:rPr lang="en-IN" dirty="0"/>
              <a:t>        } else {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 &lt;&lt; "Book was not issued.\n";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56626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AEE544-73E0-BCB6-3D71-EF94BEE7FAF9}"/>
              </a:ext>
            </a:extLst>
          </p:cNvPr>
          <p:cNvSpPr txBox="1"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void </a:t>
            </a:r>
            <a:r>
              <a:rPr lang="en-IN" dirty="0" err="1"/>
              <a:t>listAllBooks</a:t>
            </a:r>
            <a:r>
              <a:rPr lang="en-IN" dirty="0"/>
              <a:t>() </a:t>
            </a:r>
            <a:r>
              <a:rPr lang="en-IN" dirty="0" err="1"/>
              <a:t>const</a:t>
            </a:r>
            <a:r>
              <a:rPr lang="en-IN" dirty="0"/>
              <a:t> {</a:t>
            </a:r>
          </a:p>
          <a:p>
            <a:r>
              <a:rPr lang="en-IN" dirty="0"/>
              <a:t>        vector&lt;Book&gt; </a:t>
            </a:r>
            <a:r>
              <a:rPr lang="en-IN" dirty="0" err="1"/>
              <a:t>sortedBooks</a:t>
            </a:r>
            <a:r>
              <a:rPr lang="en-IN" dirty="0"/>
              <a:t> = books;</a:t>
            </a:r>
          </a:p>
          <a:p>
            <a:r>
              <a:rPr lang="en-IN" dirty="0"/>
              <a:t>        sort(</a:t>
            </a:r>
            <a:r>
              <a:rPr lang="en-IN" dirty="0" err="1"/>
              <a:t>sortedBooks.begin</a:t>
            </a:r>
            <a:r>
              <a:rPr lang="en-IN" dirty="0"/>
              <a:t>(), </a:t>
            </a:r>
            <a:r>
              <a:rPr lang="en-IN" dirty="0" err="1"/>
              <a:t>sortedBooks.end</a:t>
            </a:r>
            <a:r>
              <a:rPr lang="en-IN" dirty="0"/>
              <a:t>(), [](</a:t>
            </a:r>
            <a:r>
              <a:rPr lang="en-IN" dirty="0" err="1"/>
              <a:t>const</a:t>
            </a:r>
            <a:r>
              <a:rPr lang="en-IN" dirty="0"/>
              <a:t> Book&amp; a, </a:t>
            </a:r>
            <a:r>
              <a:rPr lang="en-IN" dirty="0" err="1"/>
              <a:t>const</a:t>
            </a:r>
            <a:r>
              <a:rPr lang="en-IN" dirty="0"/>
              <a:t> Book&amp; b) {</a:t>
            </a:r>
          </a:p>
          <a:p>
            <a:r>
              <a:rPr lang="en-IN" dirty="0"/>
              <a:t>            return a.id &lt; b.id;</a:t>
            </a:r>
          </a:p>
          <a:p>
            <a:r>
              <a:rPr lang="en-IN" dirty="0"/>
              <a:t>        });</a:t>
            </a:r>
          </a:p>
          <a:p>
            <a:r>
              <a:rPr lang="en-IN" dirty="0"/>
              <a:t>        for (</a:t>
            </a:r>
            <a:r>
              <a:rPr lang="en-IN" dirty="0" err="1"/>
              <a:t>const</a:t>
            </a:r>
            <a:r>
              <a:rPr lang="en-IN" dirty="0"/>
              <a:t> auto&amp; book : </a:t>
            </a:r>
            <a:r>
              <a:rPr lang="en-IN" dirty="0" err="1"/>
              <a:t>sortedBooks</a:t>
            </a:r>
            <a:r>
              <a:rPr lang="en-IN" dirty="0"/>
              <a:t>) {</a:t>
            </a:r>
          </a:p>
          <a:p>
            <a:r>
              <a:rPr lang="en-IN" dirty="0"/>
              <a:t>            </a:t>
            </a:r>
            <a:r>
              <a:rPr lang="en-IN" dirty="0" err="1"/>
              <a:t>book.displayBook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void </a:t>
            </a:r>
            <a:r>
              <a:rPr lang="en-IN" dirty="0" err="1"/>
              <a:t>deleteBook</a:t>
            </a:r>
            <a:r>
              <a:rPr lang="en-IN" dirty="0"/>
              <a:t>(int id) {</a:t>
            </a:r>
          </a:p>
          <a:p>
            <a:r>
              <a:rPr lang="en-IN" dirty="0"/>
              <a:t>        int index = </a:t>
            </a:r>
            <a:r>
              <a:rPr lang="en-IN" dirty="0" err="1"/>
              <a:t>findBookIndexById</a:t>
            </a:r>
            <a:r>
              <a:rPr lang="en-IN" dirty="0"/>
              <a:t>(id);</a:t>
            </a:r>
          </a:p>
          <a:p>
            <a:r>
              <a:rPr lang="en-IN" dirty="0"/>
              <a:t>        if (index != -1) {</a:t>
            </a:r>
          </a:p>
          <a:p>
            <a:r>
              <a:rPr lang="en-IN" dirty="0"/>
              <a:t>            </a:t>
            </a:r>
            <a:r>
              <a:rPr lang="en-IN" dirty="0" err="1"/>
              <a:t>books.erase</a:t>
            </a:r>
            <a:r>
              <a:rPr lang="en-IN" dirty="0"/>
              <a:t>(</a:t>
            </a:r>
            <a:r>
              <a:rPr lang="en-IN" dirty="0" err="1"/>
              <a:t>books.begin</a:t>
            </a:r>
            <a:r>
              <a:rPr lang="en-IN" dirty="0"/>
              <a:t>() + index);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 &lt;&lt; "Book deleted successfully.\n";</a:t>
            </a:r>
          </a:p>
          <a:p>
            <a:r>
              <a:rPr lang="en-IN" dirty="0"/>
              <a:t>        } else {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 &lt;&lt; "Book not found.\n";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9723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5E2A840-DA07-3E98-61D8-349CCF2FEF10}"/>
              </a:ext>
            </a:extLst>
          </p:cNvPr>
          <p:cNvSpPr txBox="1"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void </a:t>
            </a:r>
            <a:r>
              <a:rPr lang="en-IN" dirty="0" err="1"/>
              <a:t>displayMenu</a:t>
            </a:r>
            <a:r>
              <a:rPr lang="en-IN" dirty="0"/>
              <a:t>() {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"\</a:t>
            </a:r>
            <a:r>
              <a:rPr lang="en-IN" dirty="0" err="1"/>
              <a:t>nLibrary</a:t>
            </a:r>
            <a:r>
              <a:rPr lang="en-IN" dirty="0"/>
              <a:t> Management System\n";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"1. Add New Book\n";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"2. Search Book by ID\n";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"3. Search Book by Title\n";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"4. Issue Book\n";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"5. Return Book\n";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"6. List All Books\n";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"7. Delete Book\n";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"8. Exit\n";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"Enter your choice: ";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60854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B93AD1B-7620-13C0-3348-FA4F4AC101BD}"/>
              </a:ext>
            </a:extLst>
          </p:cNvPr>
          <p:cNvSpPr txBox="1"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 main() {</a:t>
            </a:r>
          </a:p>
          <a:p>
            <a:r>
              <a:rPr lang="en-IN" dirty="0"/>
              <a:t>    Library </a:t>
            </a:r>
            <a:r>
              <a:rPr lang="en-IN" dirty="0" err="1"/>
              <a:t>library</a:t>
            </a:r>
            <a:r>
              <a:rPr lang="en-IN" dirty="0"/>
              <a:t>;</a:t>
            </a:r>
          </a:p>
          <a:p>
            <a:r>
              <a:rPr lang="en-IN" dirty="0"/>
              <a:t>    int choice, id;</a:t>
            </a:r>
          </a:p>
          <a:p>
            <a:r>
              <a:rPr lang="en-IN" dirty="0"/>
              <a:t>    string title, author;</a:t>
            </a:r>
          </a:p>
          <a:p>
            <a:endParaRPr lang="en-IN" dirty="0"/>
          </a:p>
          <a:p>
            <a:r>
              <a:rPr lang="en-IN" dirty="0"/>
              <a:t>    while (true) {</a:t>
            </a:r>
          </a:p>
          <a:p>
            <a:r>
              <a:rPr lang="en-IN" dirty="0"/>
              <a:t>        </a:t>
            </a:r>
            <a:r>
              <a:rPr lang="en-IN" dirty="0" err="1"/>
              <a:t>displayMenu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err="1"/>
              <a:t>cin</a:t>
            </a:r>
            <a:r>
              <a:rPr lang="en-IN" dirty="0"/>
              <a:t> &gt;&gt; choice;</a:t>
            </a:r>
          </a:p>
          <a:p>
            <a:endParaRPr lang="en-IN" dirty="0"/>
          </a:p>
          <a:p>
            <a:r>
              <a:rPr lang="en-IN" dirty="0"/>
              <a:t>        switch (choice) {</a:t>
            </a:r>
          </a:p>
          <a:p>
            <a:r>
              <a:rPr lang="en-IN" dirty="0"/>
              <a:t>            case 1: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 &lt;&lt; "Enter book ID: ";</a:t>
            </a:r>
          </a:p>
          <a:p>
            <a:r>
              <a:rPr lang="en-IN" dirty="0"/>
              <a:t>                </a:t>
            </a:r>
            <a:r>
              <a:rPr lang="en-IN" dirty="0" err="1"/>
              <a:t>cin</a:t>
            </a:r>
            <a:r>
              <a:rPr lang="en-IN" dirty="0"/>
              <a:t> &gt;&gt; id;</a:t>
            </a:r>
          </a:p>
          <a:p>
            <a:r>
              <a:rPr lang="en-IN" dirty="0"/>
              <a:t>                </a:t>
            </a:r>
            <a:r>
              <a:rPr lang="en-IN" dirty="0" err="1"/>
              <a:t>cin.ignore</a:t>
            </a:r>
            <a:r>
              <a:rPr lang="en-IN" dirty="0"/>
              <a:t>();  // Clear the newline character from the buffer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 &lt;&lt; "Enter book title: ";</a:t>
            </a:r>
          </a:p>
          <a:p>
            <a:r>
              <a:rPr lang="en-IN" dirty="0"/>
              <a:t>                </a:t>
            </a:r>
            <a:r>
              <a:rPr lang="en-IN" dirty="0" err="1"/>
              <a:t>getline</a:t>
            </a:r>
            <a:r>
              <a:rPr lang="en-IN" dirty="0"/>
              <a:t>(</a:t>
            </a:r>
            <a:r>
              <a:rPr lang="en-IN" dirty="0" err="1"/>
              <a:t>cin</a:t>
            </a:r>
            <a:r>
              <a:rPr lang="en-IN" dirty="0"/>
              <a:t>, title);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 &lt;&lt; "Enter book author: ";</a:t>
            </a:r>
          </a:p>
          <a:p>
            <a:r>
              <a:rPr lang="en-IN" dirty="0"/>
              <a:t>                </a:t>
            </a:r>
            <a:r>
              <a:rPr lang="en-IN" dirty="0" err="1"/>
              <a:t>getline</a:t>
            </a:r>
            <a:r>
              <a:rPr lang="en-IN" dirty="0"/>
              <a:t>(</a:t>
            </a:r>
            <a:r>
              <a:rPr lang="en-IN" dirty="0" err="1"/>
              <a:t>cin</a:t>
            </a:r>
            <a:r>
              <a:rPr lang="en-IN" dirty="0"/>
              <a:t>, author);</a:t>
            </a:r>
          </a:p>
          <a:p>
            <a:r>
              <a:rPr lang="en-IN" dirty="0"/>
              <a:t>                </a:t>
            </a:r>
            <a:r>
              <a:rPr lang="en-IN" dirty="0" err="1"/>
              <a:t>library.addBook</a:t>
            </a:r>
            <a:r>
              <a:rPr lang="en-IN" dirty="0"/>
              <a:t>(id, title, author);</a:t>
            </a:r>
          </a:p>
          <a:p>
            <a:r>
              <a:rPr lang="en-IN" dirty="0"/>
              <a:t>                break;</a:t>
            </a:r>
          </a:p>
        </p:txBody>
      </p:sp>
    </p:spTree>
    <p:extLst>
      <p:ext uri="{BB962C8B-B14F-4D97-AF65-F5344CB8AC3E}">
        <p14:creationId xmlns:p14="http://schemas.microsoft.com/office/powerpoint/2010/main" xmlns="" val="383142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9EB064C-0E3A-809A-269C-EF255DC7AC88}"/>
              </a:ext>
            </a:extLst>
          </p:cNvPr>
          <p:cNvSpPr txBox="1"/>
          <p:nvPr/>
        </p:nvSpPr>
        <p:spPr>
          <a:xfrm>
            <a:off x="2719754" y="-1"/>
            <a:ext cx="6424246" cy="701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case 2: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 &lt;&lt; "Enter book ID to search: ";</a:t>
            </a:r>
          </a:p>
          <a:p>
            <a:r>
              <a:rPr lang="en-IN" dirty="0"/>
              <a:t>                </a:t>
            </a:r>
            <a:r>
              <a:rPr lang="en-IN" dirty="0" err="1"/>
              <a:t>cin</a:t>
            </a:r>
            <a:r>
              <a:rPr lang="en-IN" dirty="0"/>
              <a:t> &gt;&gt; id;</a:t>
            </a:r>
          </a:p>
          <a:p>
            <a:r>
              <a:rPr lang="en-IN" dirty="0"/>
              <a:t>                </a:t>
            </a:r>
            <a:r>
              <a:rPr lang="en-IN" dirty="0" err="1"/>
              <a:t>library.searchBookById</a:t>
            </a:r>
            <a:r>
              <a:rPr lang="en-IN" dirty="0"/>
              <a:t>(id);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    case 3: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 &lt;&lt; "Enter book title to search: ";</a:t>
            </a:r>
          </a:p>
          <a:p>
            <a:r>
              <a:rPr lang="en-IN" dirty="0"/>
              <a:t>                </a:t>
            </a:r>
            <a:r>
              <a:rPr lang="en-IN" dirty="0" err="1"/>
              <a:t>cin.ignore</a:t>
            </a:r>
            <a:r>
              <a:rPr lang="en-IN" dirty="0"/>
              <a:t>();  // Clear the newline character from the buffer</a:t>
            </a:r>
          </a:p>
          <a:p>
            <a:r>
              <a:rPr lang="en-IN" dirty="0"/>
              <a:t>                </a:t>
            </a:r>
            <a:r>
              <a:rPr lang="en-IN" dirty="0" err="1"/>
              <a:t>getline</a:t>
            </a:r>
            <a:r>
              <a:rPr lang="en-IN" dirty="0"/>
              <a:t>(</a:t>
            </a:r>
            <a:r>
              <a:rPr lang="en-IN" dirty="0" err="1"/>
              <a:t>cin</a:t>
            </a:r>
            <a:r>
              <a:rPr lang="en-IN" dirty="0"/>
              <a:t>, title);</a:t>
            </a:r>
          </a:p>
          <a:p>
            <a:r>
              <a:rPr lang="en-IN" dirty="0"/>
              <a:t>                </a:t>
            </a:r>
            <a:r>
              <a:rPr lang="en-IN" dirty="0" err="1"/>
              <a:t>library.searchBookByTitle</a:t>
            </a:r>
            <a:r>
              <a:rPr lang="en-IN" dirty="0"/>
              <a:t>(title);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    case 4: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 &lt;&lt; "Enter book ID to issue: ";</a:t>
            </a:r>
          </a:p>
          <a:p>
            <a:r>
              <a:rPr lang="en-IN" dirty="0"/>
              <a:t>                </a:t>
            </a:r>
            <a:r>
              <a:rPr lang="en-IN" dirty="0" err="1"/>
              <a:t>cin</a:t>
            </a:r>
            <a:r>
              <a:rPr lang="en-IN" dirty="0"/>
              <a:t> &gt;&gt; id;</a:t>
            </a:r>
          </a:p>
          <a:p>
            <a:r>
              <a:rPr lang="en-IN" dirty="0"/>
              <a:t>                </a:t>
            </a:r>
            <a:r>
              <a:rPr lang="en-IN" dirty="0" err="1"/>
              <a:t>library.issueBook</a:t>
            </a:r>
            <a:r>
              <a:rPr lang="en-IN" dirty="0"/>
              <a:t>(id);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    case 5:</a:t>
            </a:r>
          </a:p>
          <a:p>
            <a:r>
              <a:rPr lang="en-IN" dirty="0"/>
              <a:t>                </a:t>
            </a:r>
            <a:r>
              <a:rPr lang="en-IN" dirty="0" err="1"/>
              <a:t>cout</a:t>
            </a:r>
            <a:r>
              <a:rPr lang="en-IN" dirty="0"/>
              <a:t> &lt;&lt; "Enter book ID to return: ";</a:t>
            </a:r>
          </a:p>
          <a:p>
            <a:r>
              <a:rPr lang="en-IN" dirty="0"/>
              <a:t>                </a:t>
            </a:r>
            <a:r>
              <a:rPr lang="en-IN" dirty="0" err="1"/>
              <a:t>cin</a:t>
            </a:r>
            <a:r>
              <a:rPr lang="en-IN" dirty="0"/>
              <a:t> &gt;&gt; id;</a:t>
            </a:r>
          </a:p>
          <a:p>
            <a:r>
              <a:rPr lang="en-IN" dirty="0"/>
              <a:t>                </a:t>
            </a:r>
            <a:r>
              <a:rPr lang="en-IN" dirty="0" err="1"/>
              <a:t>library.returnBook</a:t>
            </a:r>
            <a:r>
              <a:rPr lang="en-IN" dirty="0"/>
              <a:t>(id);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    case 6:</a:t>
            </a:r>
          </a:p>
          <a:p>
            <a:r>
              <a:rPr lang="en-IN" dirty="0"/>
              <a:t>                </a:t>
            </a:r>
            <a:r>
              <a:rPr lang="en-IN" dirty="0" err="1"/>
              <a:t>library.listAllBooks</a:t>
            </a:r>
            <a:r>
              <a:rPr lang="en-IN" dirty="0"/>
              <a:t>();</a:t>
            </a:r>
          </a:p>
          <a:p>
            <a:r>
              <a:rPr lang="en-IN" dirty="0"/>
              <a:t>                break;</a:t>
            </a:r>
          </a:p>
        </p:txBody>
      </p:sp>
    </p:spTree>
    <p:extLst>
      <p:ext uri="{BB962C8B-B14F-4D97-AF65-F5344CB8AC3E}">
        <p14:creationId xmlns:p14="http://schemas.microsoft.com/office/powerpoint/2010/main" xmlns="" val="88529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1004</Words>
  <Application>Microsoft Office PowerPoint</Application>
  <PresentationFormat>Custom</PresentationFormat>
  <Paragraphs>179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Abhishek Kumar  Reg no-12219287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Thankyou.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Abhishek Kumar  Reg no-12219287</dc:title>
  <dc:creator>Abhishek .</dc:creator>
  <cp:lastModifiedBy>DELL</cp:lastModifiedBy>
  <cp:revision>2</cp:revision>
  <dcterms:created xsi:type="dcterms:W3CDTF">2024-07-04T13:37:32Z</dcterms:created>
  <dcterms:modified xsi:type="dcterms:W3CDTF">2024-07-04T14:33:22Z</dcterms:modified>
</cp:coreProperties>
</file>