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A9AD2F-9A8E-476F-A81C-58EDCD0196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95DDCD-F44B-482D-96F9-DBBBB367EE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FF42B-3832-4952-B1BF-3441E9473E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096E6-3C9C-4664-8958-ED4CFA9C47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0FA88-A66D-4D46-8635-282B9B02E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F7C50-C38B-4DA3-A282-CBEBF0F30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7B6F4-C19F-4131-A7CF-B55BC4B57A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E99DD-72AD-4D4A-970F-C8D854E89C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065F6-248D-43EC-9717-DE712C8B3F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7B719-3034-4AC2-BE85-765169CED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8B54CE-2890-4B15-85F7-7393D6407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4ED66-1F0B-408D-A907-C0B9CD6BE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25CFA-09CA-4330-A13F-B1C66C9D87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&amp;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93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Presented by: Abhishek Kadam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Date: 04/04/2025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Demo / Live Workflow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 of a filled form using extracted data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Challenges &amp; Solutions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Handling low-quality images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Improving OCR accuracy with better pre-processing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Addressing edge cases in text recognition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Future Enhancements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Improving accuracy with more training data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Multi-language support for OCR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Expansion to other document types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Business Impact &amp; Benefits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Saves time and reduces manual effort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Enhances accuracy and efficiency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takeaways from the project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Final thoughts and deployment strategies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Manual data entry is time-consuming and error-prone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 for automated and accurate data extraction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Efficient processing for seamless form filling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Problem: Manual data entry is slow, error-prone, and inefficient.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Solution: Using YOLOv11 for field detection &amp; pytesseract for text extraction.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Benefit: Automates form filling, improving accuracy and efficiency.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 Overview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Solution Overview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Custom YOLOv11 model for field detection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OCR-based text extraction with Pytesseract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Auto-fill form for real-time document processing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Technology Stack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Annotation: CVAT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Learning: YOLOv11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OCR: Pytesseract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Programming: Python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Libraries: OpenCV,Flask,Streamlit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Model Training &amp; Customization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Dataset preparation with PAN card samples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Annotating fields for model training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 performance evaluation (accuracy, precision-recall)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Extraction &amp; 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YOLOv11 detects text fields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OCR extracts and processes text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validation and cleaning for accuracy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System Architecture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Step-by-step flow of the system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356440" y="1604520"/>
            <a:ext cx="2651040" cy="39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Auto-Fill Form Feature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Extracted text mapped to form fields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User verification and submission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Real-time processing for efficiency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2025-04-04T11:24:27Z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