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8837D-10D3-404C-A9F8-41DEAC4B2B60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96E2-D337-4CCD-A317-DF5AED155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23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8837D-10D3-404C-A9F8-41DEAC4B2B60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96E2-D337-4CCD-A317-DF5AED155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67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8837D-10D3-404C-A9F8-41DEAC4B2B60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96E2-D337-4CCD-A317-DF5AED155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43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8837D-10D3-404C-A9F8-41DEAC4B2B60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96E2-D337-4CCD-A317-DF5AED155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54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8837D-10D3-404C-A9F8-41DEAC4B2B60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96E2-D337-4CCD-A317-DF5AED155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96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8837D-10D3-404C-A9F8-41DEAC4B2B60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96E2-D337-4CCD-A317-DF5AED155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76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8837D-10D3-404C-A9F8-41DEAC4B2B60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96E2-D337-4CCD-A317-DF5AED155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40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8837D-10D3-404C-A9F8-41DEAC4B2B60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96E2-D337-4CCD-A317-DF5AED155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85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8837D-10D3-404C-A9F8-41DEAC4B2B60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96E2-D337-4CCD-A317-DF5AED155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35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8837D-10D3-404C-A9F8-41DEAC4B2B60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96E2-D337-4CCD-A317-DF5AED155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642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8837D-10D3-404C-A9F8-41DEAC4B2B60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96E2-D337-4CCD-A317-DF5AED155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07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8837D-10D3-404C-A9F8-41DEAC4B2B60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896E2-D337-4CCD-A317-DF5AED155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1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Summer Olympics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4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Countries with most number of medals won in all Olympics.</a:t>
            </a:r>
            <a:endParaRPr lang="en-US" b="1" dirty="0" smtClean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12" y="1825624"/>
            <a:ext cx="7540006" cy="5073129"/>
          </a:xfrm>
        </p:spPr>
      </p:pic>
    </p:spTree>
    <p:extLst>
      <p:ext uri="{BB962C8B-B14F-4D97-AF65-F5344CB8AC3E}">
        <p14:creationId xmlns:p14="http://schemas.microsoft.com/office/powerpoint/2010/main" val="279965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png;base64,iVBORw0KGgoAAAANSUhEUgAABDMAAALbCAYAAADn8MtuAAAABHNCSVQICAgIfAhkiAAAAAlwSFlz%0AAAALEgAACxIB0t1+/AAAADl0RVh0U29mdHdhcmUAbWF0cGxvdGxpYiB2ZXJzaW9uIDMuMC4zLCBo%0AdHRwOi8vbWF0cGxvdGxpYi5vcmcvnQurowAAIABJREFUeJzs3X+M1fWd7/H3zDBnEAHHmaKOYjVr%0AFpdq9mqlMdkummBabYtNrbWy1HbXG7vttmWNLrp7VxZWhNIR4lqytDZNr82tRO+tLlDwx9hdY9N0%0A07SE2F3WjW3WVqtQxIGhQykMzDn3D29H5ipzDr++5/uGxyNpmnPOwOdV+Bb16fmeaanVarUAAAAA%0ASKK12QMAAAAADoeYAQAAAKQiZgAAAACpiBkAAABAKmIGAAAAkIqYAQAAAKQiZgAAAACpiBkAAABA%0AKmIGAAAAkIqYAQAAAKQiZgAAAACpiBkAAABAKuOaPaBIO3f+JqrVWrNnAAAAAP9Pa2tLnH76qYf1%0AY06qmFGt1sQMAAAASM5tJgAAAEAqYgYAAACQipgBAAAApCJmAAAAAKmIGQAAAEAqYgYAAACQipgB%0AAAAApCJmAAAAAKmIGQAAAEAqYgYAAACQipgBAAAApCJmAAAAAKmIGQAAAEAqYgYAAACQipgBAAAA%0ApCJmAAAAAKmIGQAAAEAqYgYAAACQipgBAAAApCJmAAAAAKmIGQAAAEAqYgYAAACQipgBAAAApCJm%0AAAAAAKmIGQAAAEAqYgYAAACQipgBAAAApCJmAAAAAKmMK+KQnTt3xp133hkvv/xyVCqVOO+882Lx%0A4sXR1dUVzz33XCxcuDD27dsX55xzTixfvjy6u7sjIsZ8DQAAAA6l67QJ0VZpK/TM4aHh2LFrT6Fn%0AnqxaarVa7XgfMjAwEC+88EJcfvnlERHR29sbu3btiiVLlsTVV18dy5YtixkzZsRXvvKV+OUvfxnL%0Ali2LarV6yNeOVH//7qhWj/v/XAAAAJpsypRJse0f/q3QM8+87Q9j+/bBQs88EbS2tkR398TD+zHH%0AacsonZ2dIyEjIuKSSy6JLVu2xObNm6OjoyNmzJgRERFz5syJp556KiJizNcAAACAk1fhn5lRrVbj%0A4YcfjlmzZsXWrVvj7LPPHnmtq6srqtVqDAwMjPkaAAAAcPIq5DMzDnbPPffEhAkT4qabborvfve7%0AhZ59uG9bAQAAgMMxZcqkZk84KRQaM3p7e+Oll16KBx54IFpbW6Onpye2bNky8vqOHTuitbU1Ojs7%0Ax3ztSPnMDAAAgJNDs6KCz8w4fKX9zIyIiPvuuy82b94cq1atikqlEhERF198cezduzc2btwYERGP%0APPJIXHPNNXVfAwAAAE5ehXw3k5/97Gcxe/bsOP/882P8+PERETF16tRYtWpVbNq0KRYtWjTq26++%0A4x3viIgY87Uj4Z0ZAAAAx14Zvw2q72aSx5G8M6OQmFEWYgYAAMCxN2XKpNh67yuFntlz59Qxw4GY%0AkUepbzMBAAAAOBYK/24mAAAAcDLqOu2UaKsU/4/hw0MHYseu3xZ+7vEkZgAAAEAB2irjYtvK7xd+%0A7pl/ObPwM483t5kAAAAAqYgZAAAAQCpiBgAAAJCKmAEAAACkImYAAAAAqYgZAAAAQCpiBgAAAJCK%0AmAEAAACkImYAAAAAqYgZAAAAQCpiBgAAAJCKmAEAAACkImYAAAAAqYxr9gAAAACgObpOOyXaKsWn%0AgeGhA7Fj12+P+MeLGQAAAHCSaquMi9f+8fHCzz3jCx86qh/vNhMAAAAgFTEDAAAASEXMAAAAAFIR%0AMwAAAIBUxAwAAAAgFTEDAAAASEXMAAAAAFIRMwAAAIBUxAwAAAAgFTEDAAAASEXMAAAAAFIRMwAA%0AAIBUxAwAAAAgFTEDAAAASEXMAAAAAFIRMwAAAIBUxAwAAAAgFTEDAAAASEXMAAAAAFIRMwAAAIBU%0AxAwAAAAgFTEDAAAASEXMAAAAAFIRMwAAAIBUxAwAAAAgFTEDAAAASEXMAAAAAFIRMwAAAIBUxAwA%0AAAAgFTEDAAAASEXMAAAAAFIRMwAAAIBUxAwAAAAgFTEDAAAASEXMAAAAAFIRMwAAAIBUxAwAAAAg%0AFTEDAAAASEXMAAAAAFIRMwAAAIBUxAwAAAAgFTEDAAAASEXMAAAAAFIRMwAAAIBUxAwAAAAglXHN%0AHgAAAEBjTj/t1BhXKf7fSR8YqsbOXb8p/Fw4FDEDAAAgiXGV1nj+q9sKP/ddf3Fm4WfCWNxmAgAA%0AAKQiZgAAAACpiBkAAABAKmIGAAAAkEphHwDa29sbfX198eqrr8b69etj2rRp8corr8TnP//5ka8Z%0AHByM3bt3x49+9KOIiJg1a1ZUKpXo6OiIiIj58+fHzJkzi5oMAACcxE7vPDXGtTfhO4fsr8bOAd85%0ABMZSWMy46qqr4lOf+lR84hOfGHlu6tSpsW7dupHHS5cujeHh4VE/buXKlTFt2rSiZgIAAERExLj2%0A1vjB/9pe+Lnv/dSUws+EbAqLGTNmzBjz9aGhoVi/fn184xvfKGgRAAAAkFFhMaOeZ555Js4888y4%0A6KKLRj0/f/78qNVqcdlll8Xtt98ekydPPuIzursnHu1MAACA427KlEnNnvAWNjWmjJsiyrnraDaV%0AJmY89thjcf311496bvXq1dHT0xNDQ0OxdOnSWLx4caxYseKIz+jv3x3Vau1opwIAACeBZv7D3/bt%0Ag2/7fBk3RTRvl02NK/M11dracthvPijFdzPZtm1b/PjHP45rr7121PM9PT0REVGpVGLu3LmxadOm%0AZswDAAAASqQUMWPNmjVx5ZVXxumnnz7y3J49e2Jw8I1KU6vV4oknnojp06c3ayIAAABQEoXdZrJk%0AyZJ4+umn4/XXX4+bb745Ojs74/HHH4+IN2LGXXfdNerr+/v7Y968eTE8PBzVajUuuOCCWLRoUVFz%0AAQAAgJIqLGYsWLAgFixY8Lav9fX1veW5c889N9auXXu8ZwEAAADJlOI2EwAAAIBGiRkAAABAKmIG%0AAAAAkIqYAQAAAKQiZgAAAACpiBkAAABAKmIGAAAAkIqYAQAAAKQiZgAAAACpiBkAAABAKmIGAAAA%0AkIqYAQAAAKQiZgAAAACpiBkAAABAKmIGAAAAkIqYAQAAAKQiZgAAAACpiBkAAABAKmIGAAAAkIqY%0AAQAAAKQiZgAAAACpiBkAAABAKmIGAAAAkIqYAQAAAKQiZgAAAACpiBkAAABAKmIGAAAAkIqYAQAA%0AAKQiZgAAAACpiBkAAABAKmIGAAAAkIqYAQAAAKQiZgAAAACpiBkAAABAKuOaPQAAAKCz89Roby/+%0A37Xu31+NgYHfFH4ucHTEDAAAoOna21vjO99+vfBzP3zDOwo/Ezh6bjMBAAAAUhEzAAAAgFTEDAAA%0AACAVMQMAAABIRcwAAAAAUhEzAAAAgFTEDAAAACAVMQMAAABIRcwAAAAAUhEzAAAAgFTEDAAAACAV%0AMQMAAABIRcwAAAAAUhnX7AEAAECxTus8NSrtxf57zaH91dg18JtCzwROXGIGAACcZCrtrfHAP20r%0A9MzPfvTMQs8DTmxuMwEAAABSETMAAACAVMQMAAAAIBUxAwAAAEhFzAAAAABSETMAAACAVMQMAAAA%0AIBUxAwAAAEhFzAAAAABSETMAAACAVMQMAAAAIBUxAwAAAEhFzAAAAABSETMAAACAVMQMAAAAIBUx%0AAwAAAEhFzAAAAABSGVfUQb29vdHX1xevvvpqrF+/PqZNmxYREbNmzYpKpRIdHR0RETF//vyYOXNm%0AREQ899xzsXDhwti3b1+cc845sXz58uju7i5qMgAAAFBChb0z46qrrorVq1fHOeec85bXVq5cGevW%0ArYt169aNhIxqtRp33HFHLFy4MPr6+mLGjBmxYsWKouYCAAAAJVVYzJgxY0b09PQ0/PWbN2+Ojo6O%0AmDFjRkREzJkzJ5566qnjNQ8AAABIorDbTMYyf/78qNVqcdlll8Xtt98ekydPjq1bt8bZZ5898jVd%0AXV1RrVZjYGAgOjs7j+ic7u6Jx2oyAABwmKZMmdTsCW+rjLtsaoxNjSvjrqPZ1PSYsXr16ujp6Ymh%0AoaFYunRpLF68+LjdTtLfvzuq1dpx+bkBACCLZv1Dzfbtg4d8rZn/oHWoXTaNVsbfP5saV+ZrqrW1%0A5bDffND072byu1tPKpVKzJ07NzZt2jTy/JYtW0a+bseOHdHa2nrE78oAAAAATgxNjRl79uyJwcE3%0ASkytVosnnngipk+fHhERF198cezduzc2btwYERGPPPJIXHPNNU3bCgAAAJRDYbeZLFmyJJ5++ul4%0A/fXX4+abb47Ozs544IEHYt68eTE8PBzVajUuuOCCWLRoUUREtLa2xr333huLFi0a9a1ZAQAAgJNb%0AYTFjwYIFsWDBgrc8v3bt2kP+mHe/+92xfv364zkLAAAASKbpn5kBAAAAcDjEDAAAACAVMQMAAABI%0ARcwAAAAAUhEzAAAAgFTEDAAAACAVMQMAAABIRcwAAAAAUhEzAAAAgFTEDAAAACCVcc0eAAAAJ7LJ%0AnROio72t0DP37R+OXw/sKfRMgCKJGQAAcBx1tLfFX675ZaFnrrzu3ELPAyia20wAAACAVMQMAAAA%0AIBUxAwAAAEhFzAAAAABS8QGgAAActkmdp8T49uL/VnLv/gMxOPDbws8FoFzEDAAADtv49nFx3WPf%0AK/zcNddfGYOFnwpA2bjNBAAAAEjFOzPgBNZ5WiXaKx2Fn7t/aF8M7Boq/FwAAODkIGbACay90hHf%0A+Z8fKPzcD//3JyNCzAAAAI4Pt5kAAAAAqXhnBgAAJ4RJnRNifHtb4efu3T8cgwN7Cj8X4GQmZgAA%0AcEIY394WH3vsJ4Wf++j1/813WAEomNtMAAAAgFTEDAAAACAVMQMAAABIRcwAAAAAUhEzAAAAgFTE%0ADAAAACAVMQMAAABIRcwAAAAAUhEzAAAAgFTEDAAAACAVMQMAAABIRcwAAAAAUhEzAAAAgFTEDAAA%0AACAVMQMAAABIRcwAAAAAUhEzAAAAgFTEDAAAACAVMQMAAABIRcwAAAAAUhEzAAAAgFTEDAAAACAV%0AMQMAAABIRcwAAAAAUhEzAAAAgFTEDAAAACAVMQMAAABIRcwAAAAAUhEzAAAAgFTEDAAAACAVMQMA%0AAABIRcwAAAAAUhEzAAAAgFTEDAAAACAVMQMAAABIRcwAAAAAUhEzAAAAgFTEDAAAACCVcc0eAADA%0A2CZ1nhLj24v/27a9+w/E4MBvCz8XAOoRMwAASm58+7j48KMbCj/3Ox+bHYOFnwoA9bnNBAAAAEhF%0AzAAAAABSETMAAACAVMQMAAAAIJXCPgC0t7c3+vr64tVXX43169fHtGnTYufOnXHnnXfGyy+/HJVK%0AJc4777xYvHhxdHV1RUTEhRdeGNOmTYvW1jeay7333hsXXnhhUZMBgJNQM75ziO8aAgCHp7C/Ul91%0A1VXxqU99Kj7xiU+MPNfS0hK33HJLXH755RHxRvBYsWJFfPGLXxz5mkceeSROPfXUomYCACe58e3j%0AYvaj/6fQMzd87OO+awgAHIbCbjOZMWNG9PT0jHqus7NzJGRERFxyySWxZcuWoiYBAAAACRX7Hsox%0AVKvVePjhh2PWrFmjnv/kJz8Zw8PDccUVV8S8efOiUqkc8Rnd3ROPdibQoClTJjV7AkAqZf1zs4y7%0AbGqMTY0r4y6bGmNT48q462g2lSZm3HPPPTFhwoS46aabRp579tlno6enJ3bv3h133HFHrFq1Km67%0A7bYjPqO/f3dUq7VjMRdSaOYfWNu3e8M0kFOz/uwc68/NMv55btNoZfz9s6lxma6pMm6KcE0drIyb%0AIsp9TbW2thz2mw9K8d1Ment746WXXor7779/5MM+I2LktpSJEyfGDTfcEJs2bWrWRAAAAKAkmh4z%0A7rvvvti8eXOsWrVq1C0ku3btir1790ZExIEDB6Kvry+mT5/erJkAAABASRR2m8mSJUvi6aefjtdf%0Afz1uvvnm6OzsjPvvvz++9rWvxfnnnx9z5syJiIipU6fGqlWr4sUXX4yFCxdGS0tLHDhwIC699NK4%0A9dZbi5oLAAAAlFRhMWPBggWxYMGCtzz/wgsvvO3XX3rppbF+/frjPQsAAABIpum3mQAAAAAcDjED%0AAAAASEXMAAAAAFIRMwAAAIBUCvsAUACgeSZ1jo/x7e2Fn7t3//4YHNhb+LkAwIlNzACAk8D49vb4%0A0D99pfBzH//o52IwxAwA4NhymwkAAACQipgBAAAApCJmAAAAAKmIGQAAAEAqPgAUAI6xSZ0dMb69%0AUvi5e/cPxeDAvsLPBQAompgBAMfY+PZKfHDNssLPfeK6/xGDIWYAACc+t5kAAAAAqXhnBgDQNJM6%0Ax8f49vZCz9y7f38MDuwt9EwA4NgSMwCAphnf3h6zH/tmoWduuP7PYjDEDADIzG0mAAAAQCpiBgAA%0AAJCKmAEAAACkImYAAAAAqYgZAAAAQCpiBgAAAJCKmAEAAACkImYAAAAAqYgZAAAAQCpiBgAAAJCK%0AmAEAAACkImYAAAAAqYgZAAAAQCrjmj0AOLl0drZHe/v4ws/dv39vDAzsL/xcAADg2BMzgEK1t4+P%0Ab33z6sLP/eSf9UWEmAEAACcCt5kAAAAAqYgZAAAAQCpiBgAAAJCKmAEAAACkImYAAAAAqRxRzHjx%0AxRfju9/9brzyyivHeg8AAADAmOrGjGXLlsW6detGHq9duzZmz54df/d3fxcf/OAH43vf+95xHQgA%0AAABwsLox45//+Z/jPe95z8jj++67L+6666744Q9/GHfffXesWrXquA4EAAAAONi4el+wc+fOOPvs%0AsyMi4qc//WkMDAzEDTfcEBERH/7wh2PZsmXHdyEAjGFSZ0eMb68Ufu7e/UMxOLCv8HMBAGggZkya%0ANClef/31eMc73hEbN26Miy++OCqVN/6m8cCBA1Gr1Y77SAA4lPHtlfjA2lsLP/fJj3w5BkPMAABo%0Ahrox4wMf+EDcdttt8b73vS8efPDB+PSnPz3y2k9+8pM499xzj+tAAAAAgIPV/cyMv/qrv4rLL788%0A/vVf/zU+/vGPx5/8yZ+MvPaf//mfMWfOnOM6EAAAAOBgdd+Z8eCDD8YXvvCFt33tT//0T4/5IAAA%0AAICx1H1nxgMPPFDEDgAAAICG1I0ZPuATAAAAKJO6t5kMDw/HY489NmbU+NjHPnZMRwEAAAAcSt2Y%0AceDAgVi7du0hX29paREzAAAAgMLUjRnjx4+Pb33rW0VsAQAAAKir7mdmAAAAAJRJ3Zhx9tlnF7ED%0AAAAAoCF1Y8aGDRuK2AEAAADQkLqfmfEHf/AH0dLScsjXW1pa4vnnnz+mowAAAAAOpW7MePrppw/5%0A/Ne//vU444wzjvkoAAAAgEOpGzPe+c53jnr8/e9/P7785S/H4OBgLFiwIGbPnn3cxgFQLpM7K9HR%0A3lHomfv274tfDwwVeiYAAOVWN2b8zsaNG+O+++6LrVu3xuc+97n46Ec/Gm1tbcdzGwAl09HeETev%0AuabQMx+87qmIEDMAAHhT3Zjx7//+73H//ffHCy+8EJ/97Gfj4x//eFQqlSK2AQAAALxF3Zhxww03%0ARGdnZ1x33XXR398fX/3qV9/yNbfeeutxGQcAAADw/6sbMz7ykY9ES0tLDAwMFLEHAAAAYEx1Y8aX%0AvvSlInYAAAAANKS13hc8+eSTox6/+OKLox5/85vfPKaDAAAAAMZSN2bcddddox7PmTNn1OOVK1ce%0A20UAAAAAY6gbM2q12mE9BgAAADie6n5mRktLy2E9hiKcflolxlU6Cj3zwNC+2LlrqNAzAQAAeKu6%0AMSPijXdf/O4/b/cYijau0hH/9tUPF3rmH/7FdyJCzAAAAGi2ujFjz5498a53vWvkca1WG3lcq9W8%0AMwMAAAAoVN2Y8S//8i9F7AAAAABoSN2Y8eyzz8a1114bkydPLmIPAAAAwJjqfjeTRx99NP74j/84%0A5s2bF88880wMDw8XsQsAAADgbdWNGWvWrIlHH3003vnOd8bdd98dM2fOjCVLlsR//Md/NHxIb29v%0AzJo1Ky688ML46U9/OvL8z3/+87jxxhvj6quvjhtvvDF+8YtfNPQaAAAAcPKqGzMiIqZNmxZ33HFH%0APPvss7F8+fIYHByMm266Ka699tr4xje+UffHX3XVVbF69eo455xzRj2/aNGimDt3bvT19cXcuXNj%0A4cKFDb0GAAAAnLwaihm/09LSEu9973ujt7c3HnjggfjNb34TK1asqPvjZsyYET09PaOe6+/vj+ef%0Afz5mz54dERGzZ8+O559/Pnbs2DHmawAAAMDJre4HgB5s27ZtsW7duli3bl386le/ive///1x3XXX%0AHdHBW7dujTPPPDPa2toiIqKtrS3OOOOM2Lp1a9RqtUO+1tXVdUTnAQAAACeGujHjt7/9bfT19cXa%0AtWtj48aN8Z73vCf+/M//PN7//vfHKaecUsTGY6a7e2KzJ5DclCmTmj0hjTL+WpVxE40p6+9dGXfZ%0A1BibGlfGXTY1xqbGlXGXTY2xqXFl3HU0m+rGjD/6oz+Ks846Kz7ykY/El770pTjrrLOO+LCD9fT0%0AxLZt22J4eDja2tpieHg4Xnvttejp6YlarXbI145Gf//uqFZrx2Q/zdWs/yNu3z7YlHOPVDP/wDrU%0Ar1UZN9G4Mv5/r4zXlE2jlfH3z6bGZbqmyrgpwjV1sDJuish1TZVxU4Rr6mBl3BRR7muqtbXlsN98%0AUPczMy655JJ48skn4zOf+UycddZZ8e1vf3vU6/PmzTusA3+nu7s7pk+fHhs2bIiIiA0bNsT06dOj%0Aq6trzNcAAACAk1vdmPGTn/xk1OPly5ePevyDH/yg7iFLliyJK664In71q1/FzTffHB/60IciIuLv%0A//7v46GHHoqrr746Hnroobj77rtHfsxYrwEAAAAnr7q3mdRqtTEfN2LBggWxYMGCtzx/wQUXvOWd%0AHo28BgAAAJy86r4zo6WlZczHAAAAAEWq+86M4eHh+OEPfzjyjowDBw6MelytVo/vQgAAAICD1I0Z%0A3d3d8bd/+7cjjzs7O0c99qGcAAAAQJHqxoxnnnmmiB0AAAAADan7mRkAAAAAZSJmAAAAAKmIGQAA%0AAEAqYgYAAACQipgBAAAApCJmAAAAAKnU/dasQGNOP60S4yodhZ55YGhf7Nw1VOiZFOe0zvaotI8v%0A9Myh/Xtj18D+Qs8EAIDDJWbAMTKu0hHf+/qHCj3zyk8/HhFixomq0j4+7vnfVxd65t/d2BcRYgYA%0AAOXmNhMAAAAgFTEDAAAASEXMAAAAAFIRMwAAAIBUxAwAAAAgFTEDAAAASEXMAAAAAFIZ1+wBlFvX%0AaZVoq3QUfu7w0L7YsWuo8HM5OZ3W2R6V9vGFnzu0f2/sGthf+LkAAJCdmMGY2iod8co/fqbwc6d+%0A4WsRIWZQjEr7+Fj10NWFn/v5m/oiQswAAIDD5TYTAAAAIBUxAwAAAEhFzAAAAABSETMAAACAVMQM%0AAAAAIBUxAwAAAEhFzAAAAABSETMAAACAVMQMAAAAIBUxAwAAAEhFzAAAAABSETMAAACAVMQMAAAA%0AIBUxAwAAAEhFzAAAAABSETMAAACAVMQMAAAAIBUxAwAAAEhFzAAAAABSETMAAACAVMQMAAAAIBUx%0AAwAAAEhFzAAAAABSETMAAACAVMQMAAAAIBUxAwAAAEhFzAAAAABSETMAAACAVMQMAAAAIBUxAwAA%0AAEhFzAAAAABSETMAAACAVMQMAAAAIBUxAwAAAEhFzAAAAABSETMAAACAVMQMAAAAIBUxAwAAAEhF%0AzAAAAABSETMAAACAVMQMAAAAIBUxAwAAAEhlXLMH8Kau08ZHW6W98HOHh/bHjl17Cz8XAAAAjoSY%0AUSJtlfZ47YF/KPzcMz57W0SIGQAAAOTgNhMAAAAgFTEDAAAASEXMAAAAAFIRMwAAAIBUmv4BoK+8%0A8kp8/vOfH3k8ODgYu3fvjh/96Ecxa9asqFQq0dHRERER8+fPj5kzZzZrKgAAAFACTY8ZU6dOjXXr%0A1o08Xrp0aQwPD488XrlyZUybNq0Z0wAAAIASKtVtJkNDQ7F+/fq4/vrrmz0FAAAAKKmmvzPjYM88%0A80yceeaZcdFFF408N3/+/KjVanHZZZfF7bffHpMnTz7in7+7e+KxmHlCmjJlUrMnvIVNjSnjpohy%0A7rKpMTY1roy7bGqMTY0r4y6bGmNT48q4y6bG2NS4Mu46mk2lihmPPfbYqHdlrF69Onp6emJoaCiW%0ALl0aixcvjhUrVhzxz9/fvzuq1dqxmHpcNPPi2r598G2fL+OmiObtsqlxma6pMm6KcE0drIybInJd%0AU2XcFOGaOlgZN0XkuqbKuCnCNXWwMm6KyHVNlXFThGvqYGXcFFHua6q1teWw33xQmttMtm3bFj/+%0A8Y/j2muvHXmup6cnIiIqlUrMnTs3Nm3a1Kx5AAAAQEmUJmasWbMmrrzyyjj99NMjImLPnj0xOPhG%0ApanVavHEE0/E9OnTmzkRAAAAKIHS3GayZs2auOuuu0Ye9/f3x7x582J4eDiq1WpccMEFsWjRoiYu%0ABAAAAMqgNDGjr69v1ONzzz031q5d26Q1AAAAQFmV5jYTAAAAgEaIGQAAAEAqYgYAAACQipgBAAAA%0ApCJmAAAAAKmIGQAAAEAqYgYAAACQipgBAAAApCJmAAAAAKmIGQAAAEAqYgYAAACQipgBAAAApCJm%0AAAAAAKmIGQAAAEAqYgYAAACQipgBAAAApCJmAAAAAKmIGQAAAEAqYgYAAACQipgBAAAApCJmAAAA%0AAKmIGQAAAEAqYgYAAACQipgBAAAApCJmAAAAAKmIGQAAAEAqYgYAAACQipgBAAAApCJmAAAAAKmI%0AGQAAAEAqYgYAAACQipgBAAAApCJmAAAAAKmIGQAAAEAqYgYAAACQipgBAAAApCJmAAAAAKmIGQAA%0AAEAqYgYAAACQipgBAAAApCJmAAAAAKmIGQAAAEAqYgYAAACQipgBAAAApCJmAAAAAKmIGQAAAEAq%0AYgYAAACQipgBAAAApCJmAAAAAKmIGQAAAEAqYgYAAACQipgBAAAApCJmAAAAAKmIGQAAAEAqYgYA%0AAACQipgBAAAApCJmAAAAAKlojN8DAAAgAElEQVSIGQAAAEAqYgYAAACQipgBAAAApCJmAAAAAKmI%0AGQAAAEAqYgYAAACQipgBAAAApCJmAAAAAKmIGQAAAEAqYgYAAACQipgBAAAApDKu2QMiImbNmhWV%0ASiU6OjoiImL+/Pkxc+bMeO6552LhwoWxb9++OOecc2L58uXR3d3d5LUAAABAM5UiZkRErFy5MqZN%0AmzbyuFqtxh133BHLli2LGTNmxFe+8pVYsWJFLFu2rIkrAQAAgGYr7W0mmzdvjo6OjpgxY0ZERMyZ%0AMyeeeuqpJq8CAAAAmq0078yYP39+1Gq1uOyyy+L222+PrVu3xtlnnz3yeldXV1Sr1RgYGIjOzs4j%0AOqO7e+KxmnvCmTJlUrMnvIVNjSnjpohy7rKpMTY1roy7bGqMTY0r4y6bGmNT48q4y6bG2NS4Mu46%0Amk2liBmrV6+Onp6eGBoaiqVLl8bixYvjfe973zE/p79/d1SrtWP+8x4rzby4tm8ffNvny7gponm7%0AbGpcpmuqjJsiXFMHK+OmiFzXVBk3RbimDlbGTRG5rqkybopwTR2sjJsicl1TZdwU4Zo6WBk3RZT7%0AmmptbTnsNx+U4jaTnp6eiIioVCoxd+7c2LRpU/T09MSWLVtGvmbHjh3R2tp6xO/KAAAAAE4MTY8Z%0Ae/bsicHBN2pMrVaLJ554IqZPnx4XX3xx7N27NzZu3BgREY888khcc801zZwKAAAAlEDTbzPp7++P%0AefPmxfDwcFSr1bjgggti0aJF0draGvfee28sWrRo1LdmBQAAAE5uTY8Z5557bqxdu/ZtX3v3u98d%0A69evL3gRAAAAUGZNv80EAAAA4HCIGQAAAEAqYgYAAACQipgBAAAApCJmAAAAAKmIGQAAAEAqYgYA%0AAACQipgBAAAApCJmAAAAAKmIGQAAAEAqYgYAAACQipgBAAAApCJmAAAAAKmIGQAAAEAqYgYAAACQ%0AipgBAAAApDKu2QOapeu08dFWaS/83OGh/bFj197CzwUAAIATxUkbM9oq7bH9qw8Vfu6Uv7gpIsQM%0AAAAAOFJuMwEAAABSETMAAACAVMQMAAAAIBUxAwAAAEhFzAAAAABSETMAAACAVMQMAAAAIBUxAwAA%0AAEhFzAAAAABSETMAAACAVMQMAAAAIBUxAwAAAEhFzAAAAABSETMAAACAVMQMAAAAIBUxAwAAAEhF%0AzAAAAABSETMAAACAVMQMAAAAIBUxAwAAAEhFzAAAAABSETMAAACAVMQMAAAAIBUxAwAAAEhFzAAA%0AAABSETMAAACAVMQMAAAAIBUxAwAAAEhFzAAAAABSETMAAACAVMQMAAAAIBUxAwAAAEhFzAAAAABS%0AETMAAACAVMQMAAAAIBUxAwAAAEhFzAAAAABSETMAAACAVMQMAAAAIBUxAwAAAEhFzAAAAABSETMA%0AAACAVMQMAAAAIBUxAwAAAEhFzAAAAABSETMAAACAVMQMAAAAIBUxAwAAAEhFzAAAAABSETMAAACA%0AVMY1e8DOnTvjzjvvjJdffjkqlUqcd955sXjx4ujq6ooLL7wwpk2bFq2tbzSXe++9Ny688MImLwYA%0AAACaqekxo6WlJW655Za4/PLLIyKit7c3VqxYEV/84hcjIuKRRx6JU089tZkTAQAAgBJp+m0mnZ2d%0AIyEjIuKSSy6JLVu2NHERAAAAUGZNf2fGwarVajz88MMxa9askec++clPxvDwcFxxxRUxb968qFQq%0AR/zzd3dPPBYzj9qUKZOaPeEtbGqMTY0r4y6bGmNT48q4y6bG2NS4Mu6yqTE2Na6Mu2xqjE2NK+Ou%0Ao9lUqphxzz33xIQJE+Kmm26KiIhnn302enp6Yvfu3XHHHXfEqlWr4rbbbjvin7+/f3dUq7WIaO5v%0A5Pbtg2/7vE2jHWpTRPN22dS4TNdUGTdFuKYOVsZNEbmuqTJuinBNHayMmyJyXVNl3BThmjpYGTdF%0A5LqmyrgpwjV1sDJuiij3NdXa2nLYbz5o+m0mv9Pb2xsvvfRS3H///SMf+NnT0xMRERMnTowbbrgh%0ANm3a1MyJAAAAQAmUImbcd999sXnz5li1atXIbSS7du2KvXv3RkTEgQMHoq+vL6ZPn97MmQAAAEAJ%0ANP02k5/97Gfxta99Lc4///yYM2dORERMnTo1brnllli4cGG0tLTEgQMH4tJLL41bb721yWsBAACA%0AZmt6zPj93//9eOGFF972tfXr1xe8BgAAACi7UtxmAgAAANAoMQMAAABIRcwAAAAAUhEzAAAAgFTE%0ADAAAACAVMQMAAABIRcwAAAAAUhEzAAAAgFTEDAAAACAVMQMAAABIRcwAAAAAUhEzAAAAgFTEDAAA%0AACAVMQMAAABIRcwAAAAAUhEzAAAAgFTEDAAAACAVMQMAAABIRcwAAAAAUhEzAAAAgFTEDAAAACAV%0AMQMAAABIRcwAAAAAUhEzAAAAgFTEDAAAACAVMQMAAABIRcwAAAAAUhEzAAAAgFTEDAAAACAVMQMA%0AAABIRcwAAAAAUhEzAAAAgFTEDAAAACAVMQMAAABIRcwAAAAAUhEzAAAAgFTEDAAAACAVMQMAAABI%0ARcwAAAAAUhEzAAAAgFTEDAAAACAVMQMAAABIRcwAAAAAUhEzAAAAgFTEDAAAACAVMQMAAABIRcwA%0AAAAAUhEzAAAAgFTEDAAAACAVMQMAAABIRcwAAAAAUhEzAAAAgFTEDAAAACAVMQMAAABIRcwAAAAA%0AUhEzAAAAgFTEDAAAACAVMQMAAABIRcwAAAAAUhEzAAAAgFTEDAAAACAVMQMAAABIRcwAAAAAUhEz%0AAAAAgFTEDAAAACAVMQMAAABIRcwAAAAAUhEzAAAAgFTEDAAAACCV0seMn//853HjjTfG1VdfHTfe%0AeGP84he/aPYkAAAAoIlKHzMWLVoUc+fOjb6+vpg7d24sXLiw2ZMAAACAJhrX7AFj6e/vj+effz4e%0AfPDBiIiYPXt23HPPPbFjx47o6uo67J+vtbVl9ONJpx6TnUe7Y9RrkyYXuOSgc8fY1Dapu8Albxpr%0AU0RE+6QzClrypnqbOiaWb9MpTdgUMfauUyeeWeCSN421adKp5dsUEXHahOJ31dvUXcJNZ0w4/L8m%0AHAtj7TpjwmkFLnnT2JsmFbjkTfV//yYWtORN9TdNKGjJm+pvOqWgJaONtWvKhI4Cl7xp7E3tBS55%0AU73fv64JbQUteVO9TZMmFP/vNev+fUsTNkWMvavj1PJtap9Uvk0REW2Ty3edt04u/s+Eupsmle/P%0AztZJzf1rTL1fs7fTUqvVasd60LGyefPm+Ou//ut4/PHHR5774Ac/GMuXL4+LLrqoicsAAACAZin9%0AbSYAAAAAByt1zOjp6Ylt27bF8PBwREQMDw/Ha6+9Fj09PU1eBgAAADRLqWNGd3d3TJ8+PTZs2BAR%0AERs2bIjp06cf0edlAAAAACeGUn9mRkTEf/3Xf8Xf/M3fxK9//euYPHly9Pb2xu/93u81exYAAADQ%0AJKWPGQAAAAAHK/VtJgAAAAD/PzEDAAAASEXMAAAAAFIRMwAAAIBUxAwAAAAgFTEDAAAASEXMAAAA%0AAFIRMwAAAIBUxAwAAAAKVa1WY3h4uNkzUqhWq1Gr1SIiRv4bMSO9arXa7AlpDA8Pl+7X6+A/mMqi%0AWq2W7tepjMr4exdR3l1lU8Zfp1qtVrpNByvTNn9GNeb/tnffUVHc+//HX8tSFbs0FbCALKDSFDB2%0A440lzZhjMFGUiB6vicQSvSTXemNMojHmRo0au5GIEhUEsaAo2ABBiigQQCAgve/StrCf7x+e3S8q%0AJpvfz8wMX96Pczw5sGqe7n6Ymf3szHxov9exCe21Eyoa5x2Xnp4exGIx3xlajDHtcbDQXkM9PT2I%0ARCIA0P6XACImpFeJ/D9TKpUwMDDgO+M5mp2Lnh7Nm/0ZxhhtnNrx7Bs8Gku6ozFF/q+jfV/HRtso%0A3dA479honLcvMzMThw8fRl1dHWxtbeHg4IBRo0bBxsaGlzGlUqmgr6//1PeqqqpQXFwMFxcXzns0%0A5HI5wsLCcO7cOXz88ccYNmwYbty4AUtLS7i7u/M2GVRcXIyoqChYW1tjypQpvDQAgHjTpk2bePu/%0AdxARERHIzMyERCIBAMTFxSEmJgZVVVUYMGAAL4NIpVIhPDwcX3zxBaKiopCeno6CggIYGRmhb9++%0AnPcAQHV1NWQyGUQiEUQiEcRiMRITE1FaWor+/fvz0gQAlZWV2Lp1KzZv3gyJRIKGhgZcvHgRlZWV%0A6Nev33MbLq7cvn0bhw4dQk1NDYYOHaodR3zu9OLi4rBt2zaEhYUhPT0d1dXV6Nq1K3r06MFLj1Kp%0AhFgs1o4pkUiE7Oxs1NbWonfv3rw0NTQ0YP/+/di1axecnZ3R0tKC69evo7m5GVZWVrw0aQhtTAlx%0A2ynU1y8rKwtnz55FS0sLbGxseOvQiI2NRV5eHmxtbSESifDw4UPExcWhpaUFlpaWvHXRvk83tN/T%0AjRC3UQCNc13RONeNEMf56dOnERwcDGdnZ/Tv3x9VVVWIiYlBWFgYunTpAicnJ86fr927d2PBggW4%0AfPkyLl68iMLCQgQHB+PevXt44403OOt41rFjx5CamopRo0YhOTkZCQkJOH/+PH799Vfk5ORg/Pjx%0AnI/16Oho7N27F01NTbh//z4KCwsxYsQIiMViXL16FQ8ePICDgwMnLTSZoYODBw/CxsYGEokEkZGR%0A2sETGRmJ33//HaNHj+Z8EG3duhV5eXmYNm0abGxs0NLSgsTERAQHB8PIyAjDhg3jtAcAAgMD8f33%0A3yMuLg6XLl3Co0ePcOzYMdTV1cHe3h5isRiGhoacd23ZsgW9e/fGlClTEBUVhcTERGRmZuL8+fPI%0Ay8vD6NGjOf/E48CBA4iOjoaVlRWSk5NRXFys3Qjs27cP9fX1GDx4MKdNu3btwo0bN+Du7g4LCwuU%0AlZUhOjoaFy5cgKWlJQYOHMhpDwCsWrUKa9asQWRkJKKiolBSUoJ9+/ZBKpVi3LhxnPcAwNdffw25%0AXA6JRII7d+7gzp07uHLlCoKCgiCTyeDl5cXLJwpCHFNC3HYK8fU7efIkTpw4AbVajTt37qCxsRHO%0Azs4QiUQ4ceIEGhoaYG1tzWnT7t27YWlpCUdHR8TExCAoKAjXrl3DyZMn0dTUBC8vL14Oymnfpxva%0A7+lGiNsogMa5rmic60aI4/zAgQOYNGkSfH194eHhgVdffRU+Pj4YOXIkDh06hD59+nB+3FlQUICS%0AkhLMmTMH9vb2yMnJQWJiIkpKSvDdd9+hT58+GD58OKdNABASEoIxY8Zg7ty5OH78OGxtbbFz504s%0AXrwYERER0NfXh729PadNe/fuxZgxY7Bo0SJYWFggLCwMSqUSw4cPx4kTJ2Bqasrdc8XIn/Lx8WFZ%0AWVmMMcbmzJnDEhIStI99+OGHLDk5mZem+/fvP/f90tJS5uPjw9LT0zlvOnPmDJsxYwYLCQlhYWFh%0AbNu2bczLy4tNmzaNubm58fI8McbYggUL2IMHDxhjjE2bNo1du3ZN+5ivry+7d+8e502+vr7s7t27%0ATKVSsXv37rF58+axkJAQxhhj//znP9mdO3c4b5ozZw5LSkp67vvx8fFszpw57LfffuO8adeuXezd%0Ad99l4eHh7MiRI2zVqlXM3d2djRo1ijk4OLD4+HjOm/z8/FhKSgpj7Ml4Cg0NZYwx1trayubNm8fS%0A0tI4b2JMmGNKiNtOIb5+8+bNY7dv32b19fXsypUrbO7cuezKlSuMsSevXVxcHOdNPj4+LDMzkzH2%0AZGxdvnxZ+9iCBQt4G+e079MN7fd0I8RtlKaLxvmfo3GuGyGOc39/f3bp0qV2H1u4cCG7desWpz1q%0AtZoxxlhiYiL7/PPPWUFBAWOMsUWLFmnHWHNzM6dNGvPnz9fuc1977TWWmJiofWzp0qW8jKn333+f%0A5ebmar+Oj49ns2fPZgUFBWzlypWcvn78nH/VwYwYMQKRkZFwcHDA8OHDnzrFViaTwdzcnPMmfX19%0AlJaWPjfrZWlpiZaWFvTq1YvzplmzZmHQoEEICQmBn58f3n77bdy6dQsnTpxA165debtbsUwmQ7du%0A3QAANTU1T81eyuVyXk6Zrq6uhqurK8RiMdzd3REQEIBvvvkG3t7ekEqlvJxmLpfLYWJi8tz3vby8%0A0NTUhK5du3LetGzZMjg5OeHatWsIDAyEn58f3nrrLYSEhMDY2BgqlYrzptraWgwZMgTAk2spJ06c%0ACODJNcMKhYLXU4CFNqaEuO0U4utXW1uLkSNHwtDQEFOmTIFcLsehQ4fg7u4OqVTK+VkZADBw4ECk%0ApKRAIpHA0tISo0aN0j7W3NzM2zinfZ9uaL+nGyFuowAa57qica4bIY7z1atXY82aNQgPD8eoUaMw%0AYMAA9O7dGzKZDJWVlRg0aBCnPZozDV1cXNDQ0IB9+/bhjTfewKNHj7Q/b8bGxpw2abz33ntYsWIF%0ADAwMtPfL6NKlC0xNTVFcXMzLmDIyMkJ9fT2AJzfg9fLywttvv41t27YhNzcXn332GWctNJmhg4CA%0AAGzcuBHvvfce9PT08OWXX2Lu3Lmor6+HsbExL9cKrl27Fps2bcKxY8fg4eEBGxsbmJub49GjRzA0%0ANOTt+kUXFxfU1NQgODgYrq6uqKmp0b4J5uva0w8//BCzZ8+Gubk5ZsyYgdOnT2PcuHGQy+Voamri%0A/Dr5lpYWWFhYIDs7G87OzmCMwdPTE++//z5Wr16N+vp6Xl6/1atXY/ny5RgxYgTc3NxgZWWFnj17%0Aory8HGq1Gv369eO8CQDGjBmDhoYGfPvtt5g0aRKkUimMjIwAgPPTIhljeOeddzB16lSYm5tj/Pjx%0ACAkJwfjx49Ha2gqZTMbLfReEOqY0204fHx/o6elhy5Yt+OCDD3jbdr7o9Rs3bhzUajUvr19zczN6%0A9OiBsrIy2NjYgDGG119/Hfn5+fj3v/8NqVTKy2u3cuVKrFmzBrGxsVAqlfjuu+8wc+ZMyOVyXrcH%0Amn3fzz//rN33mZmZCWbfd/LkSbi4uGjvNwTws+9ru997/fXXab/3Au1to+bOnYu6ujreju+A9sd5%0A3759kZeXR+O8DaGPc7VaLahxLqT3MRKJBP/9739x9epV5OXlITU1FSUlJVAoFNi0aRNv+xgDAwNM%0AnDgRzc3NOH/+PAwMDHhr0ZgxYwYsLCzw+++/Y+zYsThw4AB27NiBnJwc+Pn58fY+VHMsLhaLwRjD%0A3LlzUVBQgOjoaJiZmXHWQquZ6KisrAw3b95Efn4+UlJSUF1dDW9vb6xYsYK3GxHm5+fj9u3b2mu8%0ACgsLMXz4cKxYsQIWFha8NGnExsYiJCQETU1NOHLkCNRqNW93u2aMISsrC3V1dRgxYgR27tyJ+Ph4%0AtLS0YO3atRg/fjznTZWVlRCLxejdu/dTNzj66quvEB4ejvj4eM6bACAjIwPXr19HeXk5ZDIZHj9+%0ADBMTE2zcuFH7aTZfzp49i5iYGFRXV+OXX37hbUwplUokJiairq4O7u7u+PHHH/H48WOUlJRg6dKl%0AmDlzJudNAFBRUQGRSAQzMzOo1WrtTdq2bNmCiIgI3sZUWVkZbty4gby8PKSkpKCurg5eXl68bTuV%0ASiXu3buH+vp6uLq6Yvfu3SgpKcHjx495ef1aW1uRm5uLHj16wNLS8qlxHRAQgOTkZNy+fZvTJo2i%0AoiJER0fj999/R0JCgvbmg+vWrYOtrS0vTQBQWFiImzdvIjc3F6WlpSgpKcGwYcOwfPly3vd9165d%0AQ0hICJRKJQ4dOsTbdkqtViM3Nxc1NTVwcnLCzp07kZycjMbGRt72exUVFRCLxejTp4+g9nvl5eW4%0AefMmHj16hNTUVNTU1PC6jdLIy8vDrVu3tMd4NM6fpzm+q6mpwfDhwwUzzvX09J47e00I+2KhvY/R%0AkMvlUCgU2rNshKKwsBDZ2dm8rtTxIoWFhTA1NeX1tXvRz31sbCwmTJjAWQdNZvxFjY2NvJxu/0fa%0AnmYnJEVFRairq8Pw4cMFsyyVpqO95Zf41Pb5ycvL4/zmUM+qrq5GU1MTLC0tBbUc3J07dyCTyTB1%0A6lReJ8jaUqvVyMzMhLW1Nbp37853Trvy8/M5P2XzWULZBjxLpVLhwYMHGDx4MK+vX3vjWaFQIDk5%0AGd7e3jxVPemqq6uDqakpLzdwfrZFCD/zbbXXVF5ejsLCQowaNYqXcf+i54nPY4Vn97nPLunJxzbq%0A2aaWlhbeTiPviCoqKlBQUABPT09Bbd+FdEz87JK6QtgXC+F9DGMM6enp+Omnn1BVVYVBgwbB3t4e%0Abm5ucHR0bPeSZ66aDhw4gJKSEtjY2MDV1RWenp4YNGgQb9sGTdf+/ftRWloKa2trSCQSjBkzBkOH%0ADtWeHcFXm+bDM+DJ9pyPZaRpNZM/oVAoEBERgTVr1iAoKAgPHjxAdnY2DA0NYW5uzsuBlVwux9mz%0AZ/HZZ58hIiICDx48wMOHD6FUKmFpacnLqX6aps8//xznzp1DYmIiKisrYWFhgb59+/I2cdD2uQoP%0AD0diYiIePnwIkUgECwsL3i59eZZmQyCXy2FmZsb5gQFjDDExMdi9ezcqKirg5eWFHj16QCwWQ6FQ%0A8PI8aZp+/PFHFBcXw8nJCYMGDYKdnR0UCgUvY6rt81RSUgIHB4entgWaU+24PqhraGjAsWPHsHHj%0ARlhbW8PQ0BDnz59HeXk5rKysOD3d79mm9evXw9raGiYmJggPD0dZWRn69evHyyRZWVkZqqqqtG+k%0ADAwMkJCQAJVKBTs7O857gCdLsspkMu2nK2VlZYiLi0NjYyP69u3LyxkQmqZevXpBJBKhsbERiYmJ%0A2u/xtd0MDw9HamqqdiWH2NhYhIeHo7CwEFZWVrwcAD/bdO3aNdy5cwcAYG5uLoim6OhoREREoKqq%0ACpaWlrw07dmzB+vXr4ednR2sra21Z45pDoT5uAeEpmnIkCGwtrbW7lNUKhWvk2alpaX46quvsGbN%0AGgwdOhSNjY04deoUCgoK0K9fP15eP01TYGAg7OzsIJPJcPXqVTDGYG5uji5duvDWtGbNGtjZ2UEq%0AleLUqVOoqKjgbZxr3jP861//QlBQEFJSUpCdnQ1jY2OYmZnx8im6EN/HnD59GidPnsS4cePg5uYG%0AuVyOlJQUREZGQk9PDyNGjOCtaezYsRg5ciRaW1uRlJSEsLAwiMViXpra61Kr1UhLS0N4eDhEIhEv%0AXU1NTRCLxdDT04Oenp52ew482f9ER0fD09OTsx6azPgT27dvR0FBAXx9fSGXy5GRkYHS0lLExMTA%0AxsaGlxuzffPNNygqKsL8+fMxYsQI6OvrIzs7G2FhYVCr1XB1deWtydfXF66urjA0NERGRgZOnz7N%0AW1Pbrvnz58PFxQVGRkbIycnB2bNnoVar4eLiwvkbz8LCQtTX12s3Am3fAG/evBmPHz+Gi4sLp00/%0A/fQTbty4AUdHR6SmpiI9PR1ubm4wNDTE3r17UVFRgaFDh/LWdP/+fWRkZGjH1r59+wTRlJWVpW3S%0APE9cravd1rfffgu5XI5XXnkFMTExSEtLQ3p6OkJCQiCVSjF69GjOx7mmacyYMYiJiUFKSoq2SSaT%0A8dK0du1afPPNN4iPj0d4eDjS09MRFBSkvV+FgYEB5wfA27dvh7GxMRwcHJCWloajR48iJiYGly5d%0AgomJCZycnDjtebYpNTUVBw8exLVr13htAoAjR47A1tYWjo6OCA0NxYULF1BTU4Nbt24hOzsb3t7e%0AnJ898mzTpUuXUF5ejpiYGEE11dbWIjY2Fr/99hsvTREREQCgXdaze/fuGDhwIK+f5j/b1K1bNwwa%0ANIj3s3++/vprWFlZYcGCBQgLC0Nqaiqqqqpw8+ZNPHz4EKNHj+b801hN0/z583Hu3DmkpaWhrKwM%0A169fR0ZGBq9NCxYswLlz55Ceno7q6mrExsby9jxp3jPMmzcPLS0tyMrKQmlpKa5fvw5ra2tebtQo%0AxPcxhw8fxqRJk+Dj4wNHR0e88sorePvttzFu3DgcPHgQXbt25fzS5rZNEonkqaYDBw7w0tRe1+jR%0Ao/HWW2/x+lx9+umnWLVqFYKDg3HhwgUkJSWhoKAAhoaGOHv2LKysrODh4cFZj3DOsxeozMxMrFy5%0AEi4uLpgwYQK2bNmCZcuWITU1FYcPH0b//v05/+QsMzMTgYGBz83GSaVSLFq0CCNGjIC7u3unbxJq%0A10cffaT95KBnz57o168f+vXrBxcXF6SkpGhXV+BSXFwcPvnkE3h4eCAnJwfbtm3DyZMn4e/vj+zs%0AbF4mo9prOnXqFPz9/fHbb79xPuHzoia+nyfgyaVJy5Ytg5ubG3755Rf4+fnhiy++AGMM/v7+uH//%0APudt7TVt3ryZ16YZM2aguLgYvr6+6NmzJ3JycrT3hFi4cCF279791KodXKisrNQe4B45cgSOjo4I%0ADAxEdnY2du3ahWHDhnE+Qda26ejRo3B0dMTnn3/OaxMAFBcXa8+gOXPmDAICAuDl5QUA8Pf3x8OH%0AD7VfU5OwmkpKShAQEAALCwv88ssv+PXXX/HgwQNMmzYNgwcP5mUC4dmm06dP4+HDh7w2AU8uU/Lx%0A8YGLiwt27NiBlStXYtKkSQAAPz8/ZGRkcH7pGTXp5o/eMxw5cgQDBgzg5T2D0N7HKJXKdn++NGeW%0A8nHphBCbAGF2lZWVYfv27bCzs0NaWhqysrJw8+ZNnD59GoWFhZg9ezanPTSZ8SeUSiVMTU21X8fH%0Ax2P+/PmYMGECtm/fzsunCiYmJsjLy3vuDXr37t2hVCp5WTJPiE1C7tqzZw9MTU2Rm5uLvLw8FBQU%0A4N69e8jOzubldPfq6mpIJBIAgL29PVauXIlNmzbB29sbtbW1vHyaQE26q62t1d5nxdLSEtOnTwfw%0A5PKllpYW9OnTh5oATJ06Fba2tti7dy98fX2xcOFCnD9/HsePH0fXrl3Bxy2kKioqtJ+Sl5SU4Kuv%0AvkKXLl3g4eGBpqYmXt+2EhsAAA1tSURBVE7fFmITAHh4eCAiIkK74lLbU7YbGhp4ueM8NemmtrYW%0AdnZ26NatG5YtW4br168jODgYd+/exZtvvol33nmH80sHhdgEPDmF28jICK2trSgvL39qv9LS0sLL%0AygXUpBshvmcQYtOqVasQEBCA0NBQ7bKsvXr1glQqferYobM3CbXL2dkZpqamkEgk2mNijTfeeAMD%0ABgzgtIcmM/7EokWLMG/ePDg7O0MqlWLChAmwtraGUqkEY4yXg4J169bhs88+w6FDh+Dm5qZdsqu4%0AuBhdu3blZQMuxCYhdqlUKkyePBnGxsbtbgQmT57M+VJiCoUC1tbWyM3NhYuLC9RqNZycnPDhhx/i%0AP//5D6qqqjh/nqjpr3XZ2trC2NgYjDGsWbNGe/MzlUoFmUzG+XZKiE0aEolEe/p2VlYWysvLtZ9s%0AcH1Qp1Ao0NjYiE8++QRGRkYoLy+HUqkE8OQGic3Nzby8dkJr0vj444+xYcMGTJ8+HSYmJkhMTMTs%0A2bOhUqnQrVs3Xrqo6c/J5XLo6+ujW7duUKvVMDExwYwZMzBjxgyEh4dj//79mDVrVqdv0li8eDHm%0Azp2Lnj17wsfHB8HBwfD29oZSqYRCoeBlTFGTbjTvGZycnCCVSjF+/Hje3zMIsWngwIE4evQooqKi%0AUFBQgPj4eJSVlUEul2PTpk28XPoixCahdm3cuBEKhUI7hjT09PTg5OTEeROtZqKDjIwMpKWlwcDA%0AANOnT0fXrl1RUFCAU6dOITAwkJem6upqxMfHIzc3F8XFxSgsLIREIsEnn3zC2zI9QmwSapfmBpaa%0AG6ABTz4xO3z4MFauXMl5j1QqhUqleu752LlzJ0JCQnDr1i1qEmiTRns3Hs3IyMCOHTtw8OBBanpG%0AUlISTp48idraWhw6dIjXu/FXV1ejsLAQDQ0N8PT0hJGREfLz87FhwwYcP36cmtqQyWRISEhATk4O%0A0tLSUFFRAXd3dyxfvpy3FQyo6Y+p1WpUV1drl43W09N7bjUTrgmxqa3y8nJUVlbC3t4eBw8exM2b%0AN7XLjfK1uhE16SYzMxNpaWkwNDTUTijy/Z5BiE0ara2taG1t5X21rLaE2AQIt4tvNJnxJ4S03FR7%0AGhoanjp9TAiE2AQIs0uIS8E921RSUsLbJ7Ea1KS7tpcBqFQqyOVy3pdhE2ITAFRVVaG+vh5DhgwR%0A3LZeoVBAJpPxcjnOiwipSYjbc2rSTUfY7wlFa2urYFZd06Am8v9DpVIhNTUV+/btw+PHj2Fra4vB%0AgwfDw8MDI0eORM+ePalJwF1tm4qKitC/f38MHjwY3t7e8PT05GWJe5rM+ANFRUX44YcfEBkZiW3b%0AtsHS0hIXL15Ev379MHXqVF5O7WlsbMSFCxewf/9+yOVySCQSDBgwAGPHjsXYsWN5ma0TYpNQuzRN%0ABw4cQEtLC4YOHQobGxtMmDABo0ePpiZqemldEydOxOjRo3lZAlXoTc3NzRg6dCiGDh2K8ePHw8PD%0Ag/dtZ3NzMxwcHGBrayuI50lITc92tbS0wNHRUTDbc2rSram9becrr7zC+/ZAKE1tu9r+/NnY2GDS%0ApEm8rEJDTX+9STOm7OzsMHDgQEEdtwihKSQkBJcvX8abb76J3r17Iy8vDxkZGcjPz8drr72GhQsX%0Acj4xJcQmoXa115SZmYm8vDzemmhp1j+wdetW2NjY4NNPP8WpU6eQmZkJfX19pKamIjk5GZ6enpzf%0ACG3Hjh14/Pgxli9fDmNjYzx69AhyuRx37txB3759ebkRjBCbhNr1bFN+fj5aWlpw69YtQTb16dOH%0Al6WoqOnldPXu3Vtwz5UQmjQ3BpbJZIiNjRXEz56JiYkgnychNLXXJbTtOTXp1tTetpOa2u/S/PzJ%0A5XLcvHlTEK8fNenWZGxsjIKCAsEd3wmh6ejRo5gwYQLeffdd2NrawtXVFf/4xz8wefJkHDlyBPr6%0A+pyvliXEJqF2CbEJjLyQv78/S0xMZIwx9u6777KrV69qH1u4cCGLjY3lvMnPz4+lpKRov968eTOr%0ArKxkycnJzM/Pj+Xk5FCTgLuoiZo6Qxc1UVNn6KImauoMXdRETS9TYGAgCwoKavexJUuWsCtXrnBc%0AJMwmxoTZJcQm/u9yJGCtra0AgObmZhQVFT11PXxzczPnS88Az9+Y6u7du6ivr4ebmxtqamp4ueZb%0AiE1C7aImauoMXdRETZ2hi5qoqTN0URM1vUwrVqzAr7/+ilmzZmHLli34+eefERYWhqCgINTX18Pe%0A3p6aBNwlxCZamvUPLFmyBEuWLIGJiQn8/f0RFBQENzc3tLa2QqFQ8DKZsXjxYixZsgRDhgyBVCrF%0A1KlTMXjwYKhUKqjVal7u4yHEJqF2URM1dYYuaqKmztBFTdTUGbqoiZpeJktLS5w5cwYJCQl48OAB%0AcnNzUVtbi+bmZnz55ZewtbWlJgF3CbGJJjP+gLe3N+Li4lBeXg4LCwuEhITg0qVLaGhowIYNG3i5%0AcY63tzdCQ0ORmpoKAwMDjBs3DiKRCOXl5Zg6dSo1CbyLmqipM3RREzV1hi5qoqbO0EVN1PSyqNVq%0APHz4EEePHoVYLMasWbPg7++vXW60oaGB0x6hNgm1S4hNAK1m8pdpnq6mpiZBLC2ooVQqoVarYWRk%0AxHeKlhCbAGF2UZNuqEl3QuyiJt1Qk+6E2EVNuqEm3Qmxi5p0Q03/KykpCTt37sTEiRPR1NSElJQU%0ABAQEwNXVFUlJSQgODsZ3333X6ZuE2iXEJgCge2a8QH5+PhISElBUVIS6ujooFAqoVCqIRCKcOHEC%0A69at47VJKpVCLpdDpVIBeLJUTmBgIDUJuIuaqKkzdFETNXWGLmqips7QRU3U9DKlpqbCxcUFCxcu%0AxOLFi+Hp6Yk9e/ZApVKhsrISJiYm1CTgLiE2AXSZyQt9//33iIqKwsCBA6Gnp4c+ffrA3Nwczs7O%0AuHbtGry9vQXTNGzYMERHR1OTwLuoiZo6Qxc1UVNn6KImauoMXdRETS9TYWGhdtlOIyMjLFmyBOvX%0Ar8eBAwfQ2NjIy/0WhNgk1C4hNgE0mfFCSqUSP/zwAyZPnoxHjx4hLy8Pjx49QlFREZKSkuDn5yeY%0ApsLCQmrqAF3URE2doYuaqKkzdFETNXWGLmqippfJ0tISIpEIKpUK+vpP3oIGBARg+/btiIiIwMGD%0AB6lJwF1CbAJoMuOFZs6cCVNTUxgYGEAikUAikWgfy8rK4mUlE2rq2F3URE2doYuaqKkzdFETNXWG%0ALmqippdp6dKlaGxshFgsBvDkhpLm5ubw9fVFUlISzMzMqEnAXUJsAgAwohO1Ws1aW1uZWq1mERER%0ATC6X851ETX+BELuoiZpeNiF2URM1vWxC7KImanrZhNhFTdT0sqnVasYYY42NjTyX/C8hNjEmzC4h%0ANNFqJoQQQgghhBBCCOlQaDUTQgghhBBCCCGEdCg0mUEIIYQQQgghhJAOhSYzCCGEEEIIIYQQ0qHQ%0AZAYhhBBCCCGEEEI6FFqalRBCCCG8WL16NQwMDPD1119rv3f37l0EBARg6tSpOHPmDAwNDbWPicVi%0AJCUlab9mjGHKlCkwMjLChQsXnvq7fX19kZqaCn19fRgaGmLUqFHYsGEDzM3N//5/GCGEEEL+dnRm%0ABiGEEEJ4sXbtWty4cQO3b98GAMjlcqxfvx6BgYEwMzPD9OnTkZKSov3VdiIDABITE1FTU4OioiLc%0Av3//ub9/w4YNSElJwZUrV9DU1IStW7dy8u8ihBBCyN+PJjMIIYQQwotevXph3bp1WL9+PZqamrB7%0A925YW1tj1qxZOv350NBQTJ48GRMmTEBYWNgLf1/37t3x6quvIisr62WlE0IIIYRnNJlBCCGEEN5M%0Anz4dzs7OWLVqFUJCQrB582ad/lxzczMuX76Mt956C2+++SYiIyOhUCja/b21tbW4cuUKbGxsXmY6%0AIYQQQnhEkxmEEEII4dXGjRuRkJCAjz76CFZWVtrvX7p0CSNHjtT+8vX11T4WFRUFQ0NDjBkzBhMn%0AToRKpUJsbOxTf++XX34JDw8PeHt7o7a2FuvXr+fs30QIIYSQvxdNZhBCCCGEV3379kWvXr1gb2//%0A1PenTZuGpKQk7a/jx49rHwsLC8P06dOhr68PIyMjvPbaawgNDX3qz69btw737t1DeHg4pFIpysrK%0AOPn3EEIIIeTvR6uZEEIIIaRDKSsrQ3x8PO7fv4+oqCgATy47USgUqKmpQe/evZ/6/Q4ODli6dCm+%0A+OILhIaGQiQS8ZFNCCGEkJeIzswghBBCSIdy7tw5DBw4EJcuXUJYWBjCwsJw+fJlWFhYIDIyst0/%0AM3PmTFRVVSE6OprjWkIIIYT8HWgygxBCCCGCdPHiRbi5uT31q7q6GqGhofjggw9gZmb21K85c+Y8%0Ad6mJhqGhIebPn489e/Zw/K8ghBBCyN9BxBhjfEcQQgghhBBCCCGE6IrOzCCEEEIIIYQQQkiHQpMZ%0AhBBCCCGEEEII6VBoMoMQQgghhBBCCCEdCk1mEEIIIYQQQgghpEOhyQxCCCGEEEIIIYR0KDSZQQgh%0AhBBCCCGEkA6FJjMIIYQQQgghhBDSodBkBiGEEEIIIYQQQjqU/wESBtg5v1RGAAAAAABJRU5ErkJg%0Agg=="/>
          <p:cNvSpPr>
            <a:spLocks noGrp="1" noChangeAspect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 smtClean="0"/>
              <a:t>Number of Events held in each Olympics.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25186" y="1220425"/>
            <a:ext cx="8141627" cy="5536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603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Sports held in each </a:t>
            </a:r>
            <a:r>
              <a:rPr lang="en-US" dirty="0" err="1" smtClean="0"/>
              <a:t>olympics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297" y="1825624"/>
            <a:ext cx="8016929" cy="4784939"/>
          </a:xfrm>
        </p:spPr>
      </p:pic>
    </p:spTree>
    <p:extLst>
      <p:ext uri="{BB962C8B-B14F-4D97-AF65-F5344CB8AC3E}">
        <p14:creationId xmlns:p14="http://schemas.microsoft.com/office/powerpoint/2010/main" val="41490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Plotting India's performance over the years</a:t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469" y="699690"/>
            <a:ext cx="8227730" cy="5477273"/>
          </a:xfrm>
        </p:spPr>
      </p:pic>
    </p:spTree>
    <p:extLst>
      <p:ext uri="{BB962C8B-B14F-4D97-AF65-F5344CB8AC3E}">
        <p14:creationId xmlns:p14="http://schemas.microsoft.com/office/powerpoint/2010/main" val="84108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Women medals per edition of the Games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081" y="1825625"/>
            <a:ext cx="8425837" cy="4351338"/>
          </a:xfrm>
        </p:spPr>
      </p:pic>
    </p:spTree>
    <p:extLst>
      <p:ext uri="{BB962C8B-B14F-4D97-AF65-F5344CB8AC3E}">
        <p14:creationId xmlns:p14="http://schemas.microsoft.com/office/powerpoint/2010/main" val="298842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Gender Distribution in </a:t>
            </a:r>
            <a:r>
              <a:rPr lang="en-US" dirty="0" err="1" smtClean="0"/>
              <a:t>olympics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716" y="1825624"/>
            <a:ext cx="7333997" cy="4826069"/>
          </a:xfrm>
        </p:spPr>
      </p:pic>
    </p:spTree>
    <p:extLst>
      <p:ext uri="{BB962C8B-B14F-4D97-AF65-F5344CB8AC3E}">
        <p14:creationId xmlns:p14="http://schemas.microsoft.com/office/powerpoint/2010/main" val="178359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46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Summer Olympics</vt:lpstr>
      <vt:lpstr>Countries with most number of medals won in all Olympics.</vt:lpstr>
      <vt:lpstr>Number of Events held in each Olympics. </vt:lpstr>
      <vt:lpstr>Number of Sports held in each olympics. </vt:lpstr>
      <vt:lpstr>Plotting India's performance over the years  </vt:lpstr>
      <vt:lpstr>Women medals per edition of the Games</vt:lpstr>
      <vt:lpstr>Gender Distribution in olympics</vt:lpstr>
    </vt:vector>
  </TitlesOfParts>
  <Company>TransUnion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Olympics</dc:title>
  <dc:creator>Agrawal, Abhishek</dc:creator>
  <cp:lastModifiedBy>Agrawal, Abhishek</cp:lastModifiedBy>
  <cp:revision>3</cp:revision>
  <dcterms:created xsi:type="dcterms:W3CDTF">2019-09-21T16:23:33Z</dcterms:created>
  <dcterms:modified xsi:type="dcterms:W3CDTF">2019-09-21T18:26:50Z</dcterms:modified>
</cp:coreProperties>
</file>