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Kumar" userId="a5375871a7f1d652" providerId="LiveId" clId="{9C14FFA1-630C-449C-9CA5-3329B7D23DD8}"/>
    <pc:docChg chg="undo custSel modSld">
      <pc:chgData name="Abhishek Kumar" userId="a5375871a7f1d652" providerId="LiveId" clId="{9C14FFA1-630C-449C-9CA5-3329B7D23DD8}" dt="2025-03-17T14:56:30.036" v="6" actId="1036"/>
      <pc:docMkLst>
        <pc:docMk/>
      </pc:docMkLst>
      <pc:sldChg chg="modSp mod">
        <pc:chgData name="Abhishek Kumar" userId="a5375871a7f1d652" providerId="LiveId" clId="{9C14FFA1-630C-449C-9CA5-3329B7D23DD8}" dt="2025-03-17T14:56:30.036" v="6" actId="1036"/>
        <pc:sldMkLst>
          <pc:docMk/>
          <pc:sldMk cId="3970465745" sldId="257"/>
        </pc:sldMkLst>
        <pc:picChg chg="mod">
          <ac:chgData name="Abhishek Kumar" userId="a5375871a7f1d652" providerId="LiveId" clId="{9C14FFA1-630C-449C-9CA5-3329B7D23DD8}" dt="2025-03-17T14:56:30.036" v="6" actId="1036"/>
          <ac:picMkLst>
            <pc:docMk/>
            <pc:sldMk cId="3970465745" sldId="257"/>
            <ac:picMk id="2" creationId="{00000000-0000-0000-0000-000000000000}"/>
          </ac:picMkLst>
        </pc:picChg>
      </pc:sldChg>
      <pc:sldChg chg="modSp mod">
        <pc:chgData name="Abhishek Kumar" userId="a5375871a7f1d652" providerId="LiveId" clId="{9C14FFA1-630C-449C-9CA5-3329B7D23DD8}" dt="2025-03-17T14:49:46.179" v="4" actId="1036"/>
        <pc:sldMkLst>
          <pc:docMk/>
          <pc:sldMk cId="756653803" sldId="259"/>
        </pc:sldMkLst>
        <pc:picChg chg="mod">
          <ac:chgData name="Abhishek Kumar" userId="a5375871a7f1d652" providerId="LiveId" clId="{9C14FFA1-630C-449C-9CA5-3329B7D23DD8}" dt="2025-03-17T14:49:46.179" v="4" actId="1036"/>
          <ac:picMkLst>
            <pc:docMk/>
            <pc:sldMk cId="756653803" sldId="259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8A32-097E-4C6F-8684-D39645B983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44F6-6DC6-4A99-905F-7273A147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" y="305034"/>
            <a:ext cx="11938715" cy="6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89"/>
            <a:ext cx="12192000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9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80304"/>
            <a:ext cx="11793560" cy="64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0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45727"/>
            <a:ext cx="11991975" cy="66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54546"/>
            <a:ext cx="11658600" cy="65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6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90153"/>
            <a:ext cx="11912958" cy="54735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5602311"/>
            <a:ext cx="6705600" cy="11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1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52"/>
            <a:ext cx="12192000" cy="5422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" y="5232176"/>
            <a:ext cx="6705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1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575"/>
            <a:ext cx="12192000" cy="5809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0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Advantages of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03931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0"/>
            <a:ext cx="12192000" cy="6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3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" y="115910"/>
            <a:ext cx="12093262" cy="64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Lakhani</dc:creator>
  <cp:lastModifiedBy>Abhishek Kumar</cp:lastModifiedBy>
  <cp:revision>4</cp:revision>
  <dcterms:created xsi:type="dcterms:W3CDTF">2025-01-22T14:42:12Z</dcterms:created>
  <dcterms:modified xsi:type="dcterms:W3CDTF">2025-03-17T14:56:39Z</dcterms:modified>
</cp:coreProperties>
</file>