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45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4A65-879C-4E56-BC36-D2F4B5FB9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0EE67-B2AD-75F8-50B6-E67435C0C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DF76-5789-6290-7F1F-AA46EB1E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CD25-7F2C-FA90-D629-5E5F002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E5403-8B61-898D-AA7D-3781F2F1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0FFB-D7C6-B001-9197-CC8FE5A4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4E642-3F56-FA9F-3B87-D7BC3358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9C63-5377-B7A4-94A0-1C6E5E32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A429-A309-ABF9-B361-3BA7D978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5EED8-0B75-955B-A6B8-4630A32B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5D459-8128-23FF-B621-2E61D7736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D728-9A8F-2EBA-183A-1DDE85A37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BF56-82B3-16A4-B285-559761D0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6B64-16EF-F83A-A7B9-5DE0FD7E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ABC1-2404-A5B8-2A11-31806004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A55C-60FF-A0A1-8BF8-2B39E3F9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F152-FD55-9845-7F94-71C3576E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BED7-73D4-4E55-5C5A-12692158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AA08-A27A-4539-79C0-3E1BE20B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5977-F00A-9DA4-04B9-9E3D6947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7D35-C40C-6733-B44C-970471BA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2669-0A12-F8C6-E46E-0DFDF9BC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8319-923B-64C9-0BC1-14535197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2F07-393D-39AB-590A-C97720CB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B0DB9-7B95-8796-4903-C4EED5EC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9680-1C18-AE4C-5D51-1F0E7158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CA52-5331-D51F-84E2-D24CD41D3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1E72-2A2F-64C6-3E62-224297094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21BDF-D291-94FF-2B20-E0A1E607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D82E4-B642-8639-E4D4-43AE6EFB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87802-ADF4-BCDA-7829-71E0705D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6CA-7FE1-DB39-CEAD-EAB9B962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5901C-7768-C0D9-8B62-FBE2396A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448D-B6C3-6B10-70A9-D14D0E4A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D22D8-21F2-D13F-FDCE-C6D4C39ED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4E620-E38A-D891-2374-9764C4A66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C2D0C-02F6-7FE3-47BA-D78B897D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24118-455F-4752-66BC-3974031C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1F166-3693-1132-DD96-A72FEEFF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00FA-E397-6D65-A690-B4AC6919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4C6D-344B-9DEB-C4CF-4358326C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DBF3E-0624-3ACC-E07C-5668ABAC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2A7D3-385E-3DAE-5650-B7058E3D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D0B0D-957A-F048-9B8E-9962A63D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5095C-2BBB-6D20-6594-8C19152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B5F34-ADAE-A653-FE69-D776286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3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09D4-DC10-4B4E-AB82-C850CD8A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92A4-5407-7AB0-94E9-58A8016E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0D2A-C7FE-413D-7413-41E3DB094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EDDC3-52B6-2FD7-BF8B-10B3EE81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ED7E-5A3A-5F23-465E-90BE5ADF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5754-12DE-374C-94C4-5B71EB97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EEF5-6044-CAA2-8C3B-591BBD27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3CDFE-CA90-03EB-85D8-BC664AA4B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3A25C-EA8C-4E9A-338C-DAF2154B1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E4459-7982-68C0-CC69-7E124C87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D261A-F4DA-0513-6836-5F895A3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9179-14D3-AAC2-748B-B264D457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DDA53-A135-AA15-2D1B-1DD7CFF7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F8B12-E1C7-5B31-A0A0-AB033F28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F65B-457C-1CD8-2385-2E580295E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D8D4-38B9-412E-8EFF-C6FFE1AE205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52B4-0D72-73CC-B2F0-B13390FD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C7E0-3354-2419-72DF-FB6E167B0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09F4-C26A-4827-8B68-91481280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0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87E10B5-BCE8-03FF-ECA4-94B36937F74B}"/>
              </a:ext>
            </a:extLst>
          </p:cNvPr>
          <p:cNvGrpSpPr/>
          <p:nvPr/>
        </p:nvGrpSpPr>
        <p:grpSpPr>
          <a:xfrm>
            <a:off x="1" y="491668"/>
            <a:ext cx="12191999" cy="5874664"/>
            <a:chOff x="1" y="263436"/>
            <a:chExt cx="12191999" cy="5874664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BE84337-859D-4EC9-261C-994C69370876}"/>
                </a:ext>
              </a:extLst>
            </p:cNvPr>
            <p:cNvGrpSpPr/>
            <p:nvPr/>
          </p:nvGrpSpPr>
          <p:grpSpPr>
            <a:xfrm>
              <a:off x="363394" y="1689073"/>
              <a:ext cx="11465212" cy="4449027"/>
              <a:chOff x="364713" y="1689073"/>
              <a:chExt cx="11465212" cy="4449027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3559383E-17DA-9EDC-F6DC-2BF1C4C3C62C}"/>
                  </a:ext>
                </a:extLst>
              </p:cNvPr>
              <p:cNvGrpSpPr/>
              <p:nvPr/>
            </p:nvGrpSpPr>
            <p:grpSpPr>
              <a:xfrm>
                <a:off x="364713" y="1689073"/>
                <a:ext cx="11465212" cy="4449027"/>
                <a:chOff x="364713" y="1689073"/>
                <a:chExt cx="11465212" cy="4449027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5AD90162-814F-DB88-A9EC-711FE26B23E4}"/>
                    </a:ext>
                  </a:extLst>
                </p:cNvPr>
                <p:cNvGrpSpPr/>
                <p:nvPr/>
              </p:nvGrpSpPr>
              <p:grpSpPr>
                <a:xfrm>
                  <a:off x="364713" y="1689073"/>
                  <a:ext cx="2739064" cy="3089521"/>
                  <a:chOff x="364713" y="1689073"/>
                  <a:chExt cx="2739064" cy="3089521"/>
                </a:xfrm>
              </p:grpSpPr>
              <p:grpSp>
                <p:nvGrpSpPr>
                  <p:cNvPr id="199" name="Group 198">
                    <a:extLst>
                      <a:ext uri="{FF2B5EF4-FFF2-40B4-BE49-F238E27FC236}">
                        <a16:creationId xmlns:a16="http://schemas.microsoft.com/office/drawing/2014/main" id="{DE73A371-1B38-5F69-EA21-1D862DA391C2}"/>
                      </a:ext>
                    </a:extLst>
                  </p:cNvPr>
                  <p:cNvGrpSpPr/>
                  <p:nvPr/>
                </p:nvGrpSpPr>
                <p:grpSpPr>
                  <a:xfrm>
                    <a:off x="364713" y="1689073"/>
                    <a:ext cx="2716107" cy="3089521"/>
                    <a:chOff x="474645" y="1689073"/>
                    <a:chExt cx="2716107" cy="3089521"/>
                  </a:xfrm>
                </p:grpSpPr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0A31B7B7-384D-0184-7CEC-91A7D2B76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4645" y="1689073"/>
                      <a:ext cx="2716107" cy="3089521"/>
                      <a:chOff x="1791730" y="1735544"/>
                      <a:chExt cx="2716107" cy="3089521"/>
                    </a:xfrm>
                  </p:grpSpPr>
                  <p:sp>
                    <p:nvSpPr>
                      <p:cNvPr id="77" name="Freeform: Shape 76">
                        <a:extLst>
                          <a:ext uri="{FF2B5EF4-FFF2-40B4-BE49-F238E27FC236}">
                            <a16:creationId xmlns:a16="http://schemas.microsoft.com/office/drawing/2014/main" id="{5C1C9937-F0AB-1102-CB37-9DF0CFFC8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1730" y="1735544"/>
                        <a:ext cx="1817820" cy="993045"/>
                      </a:xfrm>
                      <a:custGeom>
                        <a:avLst/>
                        <a:gdLst>
                          <a:gd name="connsiteX0" fmla="*/ 204956 w 888015"/>
                          <a:gd name="connsiteY0" fmla="*/ -150 h 485108"/>
                          <a:gd name="connsiteX1" fmla="*/ 887994 w 888015"/>
                          <a:gd name="connsiteY1" fmla="*/ -150 h 485108"/>
                          <a:gd name="connsiteX2" fmla="*/ 683492 w 888015"/>
                          <a:gd name="connsiteY2" fmla="*/ 204828 h 485108"/>
                          <a:gd name="connsiteX3" fmla="*/ 683492 w 888015"/>
                          <a:gd name="connsiteY3" fmla="*/ 484958 h 485108"/>
                          <a:gd name="connsiteX4" fmla="*/ -22 w 888015"/>
                          <a:gd name="connsiteY4" fmla="*/ 484958 h 485108"/>
                          <a:gd name="connsiteX5" fmla="*/ -22 w 888015"/>
                          <a:gd name="connsiteY5" fmla="*/ 204828 h 485108"/>
                          <a:gd name="connsiteX6" fmla="*/ 204956 w 888015"/>
                          <a:gd name="connsiteY6" fmla="*/ -150 h 4851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88015" h="485108">
                            <a:moveTo>
                              <a:pt x="204956" y="-150"/>
                            </a:moveTo>
                            <a:lnTo>
                              <a:pt x="887994" y="-150"/>
                            </a:lnTo>
                            <a:cubicBezTo>
                              <a:pt x="774970" y="116"/>
                              <a:pt x="683492" y="91804"/>
                              <a:pt x="683492" y="204828"/>
                            </a:cubicBezTo>
                            <a:lnTo>
                              <a:pt x="683492" y="484958"/>
                            </a:lnTo>
                            <a:lnTo>
                              <a:pt x="-22" y="484958"/>
                            </a:lnTo>
                            <a:lnTo>
                              <a:pt x="-22" y="204828"/>
                            </a:lnTo>
                            <a:cubicBezTo>
                              <a:pt x="-22" y="91623"/>
                              <a:pt x="91749" y="-150"/>
                              <a:pt x="204956" y="-15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80E2C6"/>
                          </a:gs>
                          <a:gs pos="50000">
                            <a:srgbClr val="73CBCD"/>
                          </a:gs>
                          <a:gs pos="100000">
                            <a:srgbClr val="66B4D5"/>
                          </a:gs>
                        </a:gsLst>
                        <a:lin ang="0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8" name="Freeform: Shape 77">
                        <a:extLst>
                          <a:ext uri="{FF2B5EF4-FFF2-40B4-BE49-F238E27FC236}">
                            <a16:creationId xmlns:a16="http://schemas.microsoft.com/office/drawing/2014/main" id="{2067EB89-5105-85EA-DAD0-AE39991E75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1730" y="1735544"/>
                        <a:ext cx="1817820" cy="993045"/>
                      </a:xfrm>
                      <a:custGeom>
                        <a:avLst/>
                        <a:gdLst>
                          <a:gd name="connsiteX0" fmla="*/ 204956 w 888015"/>
                          <a:gd name="connsiteY0" fmla="*/ -150 h 485108"/>
                          <a:gd name="connsiteX1" fmla="*/ 887994 w 888015"/>
                          <a:gd name="connsiteY1" fmla="*/ -150 h 485108"/>
                          <a:gd name="connsiteX2" fmla="*/ 683492 w 888015"/>
                          <a:gd name="connsiteY2" fmla="*/ 204828 h 485108"/>
                          <a:gd name="connsiteX3" fmla="*/ 683492 w 888015"/>
                          <a:gd name="connsiteY3" fmla="*/ 484958 h 485108"/>
                          <a:gd name="connsiteX4" fmla="*/ -22 w 888015"/>
                          <a:gd name="connsiteY4" fmla="*/ 484958 h 485108"/>
                          <a:gd name="connsiteX5" fmla="*/ -22 w 888015"/>
                          <a:gd name="connsiteY5" fmla="*/ 204828 h 485108"/>
                          <a:gd name="connsiteX6" fmla="*/ 204956 w 888015"/>
                          <a:gd name="connsiteY6" fmla="*/ -150 h 4851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88015" h="485108">
                            <a:moveTo>
                              <a:pt x="204956" y="-150"/>
                            </a:moveTo>
                            <a:lnTo>
                              <a:pt x="887994" y="-150"/>
                            </a:lnTo>
                            <a:cubicBezTo>
                              <a:pt x="774970" y="116"/>
                              <a:pt x="683492" y="91804"/>
                              <a:pt x="683492" y="204828"/>
                            </a:cubicBezTo>
                            <a:lnTo>
                              <a:pt x="683492" y="484958"/>
                            </a:lnTo>
                            <a:lnTo>
                              <a:pt x="-22" y="484958"/>
                            </a:lnTo>
                            <a:lnTo>
                              <a:pt x="-22" y="204828"/>
                            </a:lnTo>
                            <a:cubicBezTo>
                              <a:pt x="-22" y="91623"/>
                              <a:pt x="91749" y="-150"/>
                              <a:pt x="204956" y="-15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75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9" name="Freeform: Shape 78">
                        <a:extLst>
                          <a:ext uri="{FF2B5EF4-FFF2-40B4-BE49-F238E27FC236}">
                            <a16:creationId xmlns:a16="http://schemas.microsoft.com/office/drawing/2014/main" id="{1CAB5E8A-9D24-DBC1-03C9-3766F3588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7085" y="1735545"/>
                        <a:ext cx="2330752" cy="3089520"/>
                      </a:xfrm>
                      <a:custGeom>
                        <a:avLst/>
                        <a:gdLst>
                          <a:gd name="connsiteX0" fmla="*/ 868467 w 1073657"/>
                          <a:gd name="connsiteY0" fmla="*/ -150 h 1455229"/>
                          <a:gd name="connsiteX1" fmla="*/ -22 w 1073657"/>
                          <a:gd name="connsiteY1" fmla="*/ -150 h 1455229"/>
                          <a:gd name="connsiteX2" fmla="*/ 204956 w 1073657"/>
                          <a:gd name="connsiteY2" fmla="*/ 204828 h 1455229"/>
                          <a:gd name="connsiteX3" fmla="*/ 204956 w 1073657"/>
                          <a:gd name="connsiteY3" fmla="*/ 1212382 h 1455229"/>
                          <a:gd name="connsiteX4" fmla="*/ 447843 w 1073657"/>
                          <a:gd name="connsiteY4" fmla="*/ 1455079 h 1455229"/>
                          <a:gd name="connsiteX5" fmla="*/ 830844 w 1073657"/>
                          <a:gd name="connsiteY5" fmla="*/ 1455079 h 1455229"/>
                          <a:gd name="connsiteX6" fmla="*/ 1073636 w 1073657"/>
                          <a:gd name="connsiteY6" fmla="*/ 1212192 h 1455229"/>
                          <a:gd name="connsiteX7" fmla="*/ 1073636 w 1073657"/>
                          <a:gd name="connsiteY7" fmla="*/ 204828 h 1455229"/>
                          <a:gd name="connsiteX8" fmla="*/ 868658 w 1073657"/>
                          <a:gd name="connsiteY8" fmla="*/ -150 h 1455229"/>
                          <a:gd name="connsiteX9" fmla="*/ 868467 w 1073657"/>
                          <a:gd name="connsiteY9" fmla="*/ -150 h 14552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073657" h="1455229">
                            <a:moveTo>
                              <a:pt x="868467" y="-150"/>
                            </a:moveTo>
                            <a:lnTo>
                              <a:pt x="-22" y="-150"/>
                            </a:lnTo>
                            <a:cubicBezTo>
                              <a:pt x="113184" y="-150"/>
                              <a:pt x="204956" y="91623"/>
                              <a:pt x="204956" y="204828"/>
                            </a:cubicBezTo>
                            <a:lnTo>
                              <a:pt x="204956" y="1212382"/>
                            </a:lnTo>
                            <a:cubicBezTo>
                              <a:pt x="205061" y="1346447"/>
                              <a:pt x="313774" y="1455079"/>
                              <a:pt x="447843" y="1455079"/>
                            </a:cubicBezTo>
                            <a:lnTo>
                              <a:pt x="830844" y="1455079"/>
                            </a:lnTo>
                            <a:cubicBezTo>
                              <a:pt x="964946" y="1455022"/>
                              <a:pt x="1073636" y="1346294"/>
                              <a:pt x="1073636" y="1212192"/>
                            </a:cubicBezTo>
                            <a:lnTo>
                              <a:pt x="1073636" y="204828"/>
                            </a:lnTo>
                            <a:cubicBezTo>
                              <a:pt x="1073636" y="91623"/>
                              <a:pt x="981862" y="-150"/>
                              <a:pt x="868658" y="-150"/>
                            </a:cubicBezTo>
                            <a:cubicBezTo>
                              <a:pt x="868591" y="-150"/>
                              <a:pt x="868534" y="-150"/>
                              <a:pt x="868467" y="-15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80" name="Freeform: Shape 79">
                        <a:extLst>
                          <a:ext uri="{FF2B5EF4-FFF2-40B4-BE49-F238E27FC236}">
                            <a16:creationId xmlns:a16="http://schemas.microsoft.com/office/drawing/2014/main" id="{A85F41C4-7EDF-5E31-68CE-B3CEDAA0FF88}"/>
                          </a:ext>
                        </a:extLst>
                      </p:cNvPr>
                      <p:cNvSpPr/>
                      <p:nvPr/>
                    </p:nvSpPr>
                    <p:spPr>
                      <a:xfrm rot="17211000">
                        <a:off x="2954387" y="3582778"/>
                        <a:ext cx="1159756" cy="1159756"/>
                      </a:xfrm>
                      <a:custGeom>
                        <a:avLst/>
                        <a:gdLst>
                          <a:gd name="connsiteX0" fmla="*/ 566525 w 566547"/>
                          <a:gd name="connsiteY0" fmla="*/ 283123 h 566547"/>
                          <a:gd name="connsiteX1" fmla="*/ 283251 w 566547"/>
                          <a:gd name="connsiteY1" fmla="*/ 566397 h 566547"/>
                          <a:gd name="connsiteX2" fmla="*/ -22 w 566547"/>
                          <a:gd name="connsiteY2" fmla="*/ 283123 h 566547"/>
                          <a:gd name="connsiteX3" fmla="*/ 283251 w 566547"/>
                          <a:gd name="connsiteY3" fmla="*/ -150 h 566547"/>
                          <a:gd name="connsiteX4" fmla="*/ 566525 w 566547"/>
                          <a:gd name="connsiteY4" fmla="*/ 283123 h 5665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6547" h="566547">
                            <a:moveTo>
                              <a:pt x="566525" y="283123"/>
                            </a:moveTo>
                            <a:cubicBezTo>
                              <a:pt x="566525" y="439571"/>
                              <a:pt x="439699" y="566397"/>
                              <a:pt x="283251" y="566397"/>
                            </a:cubicBezTo>
                            <a:cubicBezTo>
                              <a:pt x="126804" y="566397"/>
                              <a:pt x="-22" y="439571"/>
                              <a:pt x="-22" y="283123"/>
                            </a:cubicBezTo>
                            <a:cubicBezTo>
                              <a:pt x="-22" y="126676"/>
                              <a:pt x="126804" y="-150"/>
                              <a:pt x="283251" y="-150"/>
                            </a:cubicBezTo>
                            <a:cubicBezTo>
                              <a:pt x="439699" y="-150"/>
                              <a:pt x="566525" y="126676"/>
                              <a:pt x="566525" y="28312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</p:grpSp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BC498AC9-BE08-E51C-E520-0809A9CC9C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1390" y="3623307"/>
                      <a:ext cx="984633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6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Lora" pitchFamily="2" charset="0"/>
                          <a:cs typeface="Arial" pitchFamily="34" charset="0"/>
                        </a:rPr>
                        <a:t>S</a:t>
                      </a:r>
                      <a:endParaRPr kumimoji="0" lang="en-US" sz="6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9A5086AE-5A2A-9386-29A1-21EB6B8B49B1}"/>
                      </a:ext>
                    </a:extLst>
                  </p:cNvPr>
                  <p:cNvSpPr txBox="1"/>
                  <p:nvPr/>
                </p:nvSpPr>
                <p:spPr>
                  <a:xfrm>
                    <a:off x="1180876" y="2021957"/>
                    <a:ext cx="1922901" cy="1738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600"/>
                      </a:spcAft>
                      <a:defRPr/>
                    </a:pPr>
                    <a:r>
                      <a: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uLnTx/>
                        <a:uFillTx/>
                        <a:latin typeface="Lora" pitchFamily="2" charset="0"/>
                        <a:cs typeface="Arial" pitchFamily="34" charset="0"/>
                      </a:rPr>
                      <a:t>Strengths</a:t>
                    </a:r>
                  </a:p>
                  <a:p>
                    <a:pPr marL="171450" indent="-171450"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rPr>
                      <a:t>Problem solving capabilities</a:t>
                    </a:r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uLnTx/>
                      <a:uFillTx/>
                      <a:latin typeface="Lora" pitchFamily="2" charset="0"/>
                      <a:cs typeface="Arial" pitchFamily="34" charset="0"/>
                    </a:endParaRPr>
                  </a:p>
                  <a:p>
                    <a:pPr marL="171450" indent="-171450"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rPr>
                      <a:t>Communication abilities</a:t>
                    </a:r>
                  </a:p>
                  <a:p>
                    <a:pPr marL="171450" indent="-171450"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  <a:defRPr/>
                    </a:pPr>
                    <a:r>
                      <a: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uLnTx/>
                        <a:uFillTx/>
                        <a:latin typeface="Lora" pitchFamily="2" charset="0"/>
                        <a:cs typeface="Arial" pitchFamily="34" charset="0"/>
                      </a:rPr>
                      <a:t>Adaptability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Lora" pitchFamily="2" charset="0"/>
                    </a:endParaRPr>
                  </a:p>
                </p:txBody>
              </p: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927A2403-D582-16CE-D497-300C10AABA13}"/>
                    </a:ext>
                  </a:extLst>
                </p:cNvPr>
                <p:cNvGrpSpPr/>
                <p:nvPr/>
              </p:nvGrpSpPr>
              <p:grpSpPr>
                <a:xfrm>
                  <a:off x="6168807" y="1692501"/>
                  <a:ext cx="2753957" cy="3453334"/>
                  <a:chOff x="6191093" y="1710942"/>
                  <a:chExt cx="2753957" cy="3453334"/>
                </a:xfrm>
              </p:grpSpPr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B91D94DA-ED17-091A-2332-9F851459D913}"/>
                      </a:ext>
                    </a:extLst>
                  </p:cNvPr>
                  <p:cNvGrpSpPr/>
                  <p:nvPr/>
                </p:nvGrpSpPr>
                <p:grpSpPr>
                  <a:xfrm>
                    <a:off x="6191093" y="1710942"/>
                    <a:ext cx="2716886" cy="3453334"/>
                    <a:chOff x="6155748" y="1710942"/>
                    <a:chExt cx="2716886" cy="3453334"/>
                  </a:xfrm>
                </p:grpSpPr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BA9B8EC1-9DFF-3731-F582-0C4EA549FB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5748" y="1710942"/>
                      <a:ext cx="2716886" cy="3453334"/>
                      <a:chOff x="6169868" y="1735543"/>
                      <a:chExt cx="2716886" cy="3453334"/>
                    </a:xfrm>
                  </p:grpSpPr>
                  <p:sp>
                    <p:nvSpPr>
                      <p:cNvPr id="42" name="Freeform: Shape 41">
                        <a:extLst>
                          <a:ext uri="{FF2B5EF4-FFF2-40B4-BE49-F238E27FC236}">
                            <a16:creationId xmlns:a16="http://schemas.microsoft.com/office/drawing/2014/main" id="{5D09E7E1-FBE6-80C0-26FB-6B14A8FB3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9868" y="1735544"/>
                        <a:ext cx="1817626" cy="993045"/>
                      </a:xfrm>
                      <a:custGeom>
                        <a:avLst/>
                        <a:gdLst>
                          <a:gd name="connsiteX0" fmla="*/ 205337 w 887920"/>
                          <a:gd name="connsiteY0" fmla="*/ -150 h 485108"/>
                          <a:gd name="connsiteX1" fmla="*/ 887898 w 887920"/>
                          <a:gd name="connsiteY1" fmla="*/ -150 h 485108"/>
                          <a:gd name="connsiteX2" fmla="*/ 682920 w 887920"/>
                          <a:gd name="connsiteY2" fmla="*/ 204828 h 485108"/>
                          <a:gd name="connsiteX3" fmla="*/ 682920 w 887920"/>
                          <a:gd name="connsiteY3" fmla="*/ 484958 h 485108"/>
                          <a:gd name="connsiteX4" fmla="*/ -22 w 887920"/>
                          <a:gd name="connsiteY4" fmla="*/ 484958 h 485108"/>
                          <a:gd name="connsiteX5" fmla="*/ -22 w 887920"/>
                          <a:gd name="connsiteY5" fmla="*/ 204828 h 485108"/>
                          <a:gd name="connsiteX6" fmla="*/ 204956 w 887920"/>
                          <a:gd name="connsiteY6" fmla="*/ -150 h 485108"/>
                          <a:gd name="connsiteX7" fmla="*/ 205337 w 887920"/>
                          <a:gd name="connsiteY7" fmla="*/ -150 h 4851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887920" h="485108">
                            <a:moveTo>
                              <a:pt x="205337" y="-150"/>
                            </a:moveTo>
                            <a:lnTo>
                              <a:pt x="887898" y="-150"/>
                            </a:lnTo>
                            <a:cubicBezTo>
                              <a:pt x="774713" y="-93"/>
                              <a:pt x="682977" y="91642"/>
                              <a:pt x="682920" y="204828"/>
                            </a:cubicBezTo>
                            <a:lnTo>
                              <a:pt x="682920" y="484958"/>
                            </a:lnTo>
                            <a:lnTo>
                              <a:pt x="-22" y="484958"/>
                            </a:lnTo>
                            <a:lnTo>
                              <a:pt x="-22" y="204828"/>
                            </a:lnTo>
                            <a:cubicBezTo>
                              <a:pt x="-22" y="91623"/>
                              <a:pt x="91751" y="-150"/>
                              <a:pt x="204956" y="-150"/>
                            </a:cubicBezTo>
                            <a:cubicBezTo>
                              <a:pt x="205079" y="-150"/>
                              <a:pt x="205213" y="-150"/>
                              <a:pt x="205337" y="-15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4367DA"/>
                          </a:gs>
                          <a:gs pos="50000">
                            <a:srgbClr val="5852D0"/>
                          </a:gs>
                          <a:gs pos="100000">
                            <a:srgbClr val="6E3DC7"/>
                          </a:gs>
                        </a:gsLst>
                        <a:lin ang="0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" name="Freeform: Shape 42">
                        <a:extLst>
                          <a:ext uri="{FF2B5EF4-FFF2-40B4-BE49-F238E27FC236}">
                            <a16:creationId xmlns:a16="http://schemas.microsoft.com/office/drawing/2014/main" id="{F8FBAD9B-0D7D-09AD-4E02-9E7121803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9868" y="1735544"/>
                        <a:ext cx="1817626" cy="993045"/>
                      </a:xfrm>
                      <a:custGeom>
                        <a:avLst/>
                        <a:gdLst>
                          <a:gd name="connsiteX0" fmla="*/ 205337 w 887920"/>
                          <a:gd name="connsiteY0" fmla="*/ -150 h 485108"/>
                          <a:gd name="connsiteX1" fmla="*/ 887898 w 887920"/>
                          <a:gd name="connsiteY1" fmla="*/ -150 h 485108"/>
                          <a:gd name="connsiteX2" fmla="*/ 682920 w 887920"/>
                          <a:gd name="connsiteY2" fmla="*/ 204828 h 485108"/>
                          <a:gd name="connsiteX3" fmla="*/ 682920 w 887920"/>
                          <a:gd name="connsiteY3" fmla="*/ 484958 h 485108"/>
                          <a:gd name="connsiteX4" fmla="*/ -22 w 887920"/>
                          <a:gd name="connsiteY4" fmla="*/ 484958 h 485108"/>
                          <a:gd name="connsiteX5" fmla="*/ -22 w 887920"/>
                          <a:gd name="connsiteY5" fmla="*/ 204828 h 485108"/>
                          <a:gd name="connsiteX6" fmla="*/ 204956 w 887920"/>
                          <a:gd name="connsiteY6" fmla="*/ -150 h 485108"/>
                          <a:gd name="connsiteX7" fmla="*/ 205337 w 887920"/>
                          <a:gd name="connsiteY7" fmla="*/ -150 h 4851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887920" h="485108">
                            <a:moveTo>
                              <a:pt x="205337" y="-150"/>
                            </a:moveTo>
                            <a:lnTo>
                              <a:pt x="887898" y="-150"/>
                            </a:lnTo>
                            <a:cubicBezTo>
                              <a:pt x="774713" y="-93"/>
                              <a:pt x="682977" y="91642"/>
                              <a:pt x="682920" y="204828"/>
                            </a:cubicBezTo>
                            <a:lnTo>
                              <a:pt x="682920" y="484958"/>
                            </a:lnTo>
                            <a:lnTo>
                              <a:pt x="-22" y="484958"/>
                            </a:lnTo>
                            <a:lnTo>
                              <a:pt x="-22" y="204828"/>
                            </a:lnTo>
                            <a:cubicBezTo>
                              <a:pt x="-22" y="91623"/>
                              <a:pt x="91751" y="-150"/>
                              <a:pt x="204956" y="-150"/>
                            </a:cubicBezTo>
                            <a:cubicBezTo>
                              <a:pt x="205079" y="-150"/>
                              <a:pt x="205213" y="-150"/>
                              <a:pt x="205337" y="-15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75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Freeform: Shape 43">
                        <a:extLst>
                          <a:ext uri="{FF2B5EF4-FFF2-40B4-BE49-F238E27FC236}">
                            <a16:creationId xmlns:a16="http://schemas.microsoft.com/office/drawing/2014/main" id="{927936DB-385D-0F7C-B9AE-31A20485DC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88911" y="1735543"/>
                        <a:ext cx="2197843" cy="3453334"/>
                      </a:xfrm>
                      <a:custGeom>
                        <a:avLst/>
                        <a:gdLst>
                          <a:gd name="connsiteX0" fmla="*/ 868658 w 1073658"/>
                          <a:gd name="connsiteY0" fmla="*/ -150 h 1455419"/>
                          <a:gd name="connsiteX1" fmla="*/ -22 w 1073658"/>
                          <a:gd name="connsiteY1" fmla="*/ -150 h 1455419"/>
                          <a:gd name="connsiteX2" fmla="*/ 204956 w 1073658"/>
                          <a:gd name="connsiteY2" fmla="*/ 204828 h 1455419"/>
                          <a:gd name="connsiteX3" fmla="*/ 204956 w 1073658"/>
                          <a:gd name="connsiteY3" fmla="*/ 1212382 h 1455419"/>
                          <a:gd name="connsiteX4" fmla="*/ 447843 w 1073658"/>
                          <a:gd name="connsiteY4" fmla="*/ 1455270 h 1455419"/>
                          <a:gd name="connsiteX5" fmla="*/ 830748 w 1073658"/>
                          <a:gd name="connsiteY5" fmla="*/ 1455270 h 1455419"/>
                          <a:gd name="connsiteX6" fmla="*/ 1073636 w 1073658"/>
                          <a:gd name="connsiteY6" fmla="*/ 1212382 h 1455419"/>
                          <a:gd name="connsiteX7" fmla="*/ 1073636 w 1073658"/>
                          <a:gd name="connsiteY7" fmla="*/ 204828 h 1455419"/>
                          <a:gd name="connsiteX8" fmla="*/ 868658 w 1073658"/>
                          <a:gd name="connsiteY8" fmla="*/ -150 h 14554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073658" h="1455419">
                            <a:moveTo>
                              <a:pt x="868658" y="-150"/>
                            </a:moveTo>
                            <a:lnTo>
                              <a:pt x="-22" y="-150"/>
                            </a:lnTo>
                            <a:cubicBezTo>
                              <a:pt x="113163" y="-93"/>
                              <a:pt x="204899" y="91642"/>
                              <a:pt x="204956" y="204828"/>
                            </a:cubicBezTo>
                            <a:lnTo>
                              <a:pt x="204956" y="1212382"/>
                            </a:lnTo>
                            <a:cubicBezTo>
                              <a:pt x="204956" y="1346523"/>
                              <a:pt x="313703" y="1455270"/>
                              <a:pt x="447843" y="1455270"/>
                            </a:cubicBezTo>
                            <a:lnTo>
                              <a:pt x="830748" y="1455270"/>
                            </a:lnTo>
                            <a:cubicBezTo>
                              <a:pt x="964889" y="1455270"/>
                              <a:pt x="1073636" y="1346523"/>
                              <a:pt x="1073636" y="1212382"/>
                            </a:cubicBezTo>
                            <a:lnTo>
                              <a:pt x="1073636" y="204828"/>
                            </a:lnTo>
                            <a:cubicBezTo>
                              <a:pt x="1073636" y="91623"/>
                              <a:pt x="981862" y="-150"/>
                              <a:pt x="868658" y="-15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45" name="Freeform: Shape 44">
                        <a:extLst>
                          <a:ext uri="{FF2B5EF4-FFF2-40B4-BE49-F238E27FC236}">
                            <a16:creationId xmlns:a16="http://schemas.microsoft.com/office/drawing/2014/main" id="{56650E93-6A92-560D-5548-C91CD7045CB4}"/>
                          </a:ext>
                        </a:extLst>
                      </p:cNvPr>
                      <p:cNvSpPr/>
                      <p:nvPr/>
                    </p:nvSpPr>
                    <p:spPr>
                      <a:xfrm rot="17590202">
                        <a:off x="7428870" y="3847736"/>
                        <a:ext cx="1159754" cy="1159754"/>
                      </a:xfrm>
                      <a:custGeom>
                        <a:avLst/>
                        <a:gdLst>
                          <a:gd name="connsiteX0" fmla="*/ 566525 w 566546"/>
                          <a:gd name="connsiteY0" fmla="*/ 283123 h 566546"/>
                          <a:gd name="connsiteX1" fmla="*/ 283251 w 566546"/>
                          <a:gd name="connsiteY1" fmla="*/ 566397 h 566546"/>
                          <a:gd name="connsiteX2" fmla="*/ -22 w 566546"/>
                          <a:gd name="connsiteY2" fmla="*/ 283123 h 566546"/>
                          <a:gd name="connsiteX3" fmla="*/ 283251 w 566546"/>
                          <a:gd name="connsiteY3" fmla="*/ -150 h 566546"/>
                          <a:gd name="connsiteX4" fmla="*/ 566525 w 566546"/>
                          <a:gd name="connsiteY4" fmla="*/ 283123 h 5665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6546" h="566546">
                            <a:moveTo>
                              <a:pt x="566525" y="283123"/>
                            </a:moveTo>
                            <a:cubicBezTo>
                              <a:pt x="566525" y="439571"/>
                              <a:pt x="439699" y="566397"/>
                              <a:pt x="283251" y="566397"/>
                            </a:cubicBezTo>
                            <a:cubicBezTo>
                              <a:pt x="126804" y="566397"/>
                              <a:pt x="-22" y="439571"/>
                              <a:pt x="-22" y="283123"/>
                            </a:cubicBezTo>
                            <a:cubicBezTo>
                              <a:pt x="-22" y="126676"/>
                              <a:pt x="126804" y="-150"/>
                              <a:pt x="283251" y="-150"/>
                            </a:cubicBezTo>
                            <a:cubicBezTo>
                              <a:pt x="439699" y="-150"/>
                              <a:pt x="566525" y="126675"/>
                              <a:pt x="566525" y="28312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EE35E553-DFD0-4407-1795-77A20A1CD1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2768" y="3947371"/>
                      <a:ext cx="1123719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LnTx/>
                          <a:uFillTx/>
                          <a:latin typeface="Lora" pitchFamily="2" charset="0"/>
                          <a:cs typeface="Arial" pitchFamily="34" charset="0"/>
                        </a:rPr>
                        <a:t>O</a:t>
                      </a:r>
                      <a:endParaRPr kumimoji="0" lang="en-US" altLang="en-US" sz="6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43B2AA4-9795-8BAD-ADB1-DBA60ACD1961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896" y="2040398"/>
                    <a:ext cx="1830154" cy="22006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ts val="600"/>
                      </a:spcAft>
                    </a:pPr>
                    <a:r>
                      <a: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uLnTx/>
                        <a:uFillTx/>
                        <a:latin typeface="Lora" pitchFamily="2" charset="0"/>
                        <a:cs typeface="Arial" pitchFamily="34" charset="0"/>
                      </a:rPr>
                      <a:t>Opportunities</a:t>
                    </a:r>
                  </a:p>
                  <a:p>
                    <a:pPr marL="171450" indent="-171450" eaLnBrk="0" fontAlgn="base" hangingPunct="0">
                      <a:spcBef>
                        <a:spcPct val="0"/>
                      </a:spcBef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rPr>
                      <a:t>Expansion in New Market</a:t>
                    </a:r>
                  </a:p>
                  <a:p>
                    <a:pPr marL="171450" indent="-171450" eaLnBrk="0" fontAlgn="base" hangingPunct="0">
                      <a:spcBef>
                        <a:spcPct val="0"/>
                      </a:spcBef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rPr>
                      <a:t>Monetization  Opportunities</a:t>
                    </a:r>
                  </a:p>
                  <a:p>
                    <a:pPr marL="171450" indent="-171450" eaLnBrk="0" fontAlgn="base" hangingPunct="0">
                      <a:spcBef>
                        <a:spcPct val="0"/>
                      </a:spcBef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rPr>
                      <a:t>Integration with immerging techs. </a:t>
                    </a:r>
                  </a:p>
                  <a:p>
                    <a:pPr marL="171450" indent="-171450" algn="ctr" eaLnBrk="0" fontAlgn="base" hangingPunct="0">
                      <a:spcBef>
                        <a:spcPct val="0"/>
                      </a:spcBef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</a:pPr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uLnTx/>
                      <a:uFillTx/>
                      <a:latin typeface="Lora" pitchFamily="2" charset="0"/>
                      <a:cs typeface="Arial" pitchFamily="34" charset="0"/>
                    </a:endParaRPr>
                  </a:p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ts val="600"/>
                      </a:spcAft>
                    </a:pPr>
                    <a:endPara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Lora" pitchFamily="2" charset="0"/>
                    </a:endParaRPr>
                  </a:p>
                </p:txBody>
              </p:sp>
            </p:grpSp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5D5E44C8-6800-C012-5356-BB18595877C8}"/>
                    </a:ext>
                  </a:extLst>
                </p:cNvPr>
                <p:cNvGrpSpPr/>
                <p:nvPr/>
              </p:nvGrpSpPr>
              <p:grpSpPr>
                <a:xfrm>
                  <a:off x="9050293" y="2668675"/>
                  <a:ext cx="2779632" cy="3453334"/>
                  <a:chOff x="9050293" y="2668675"/>
                  <a:chExt cx="2779632" cy="3453334"/>
                </a:xfrm>
              </p:grpSpPr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0C0DC907-5DD6-D56E-9530-36C144B66C2B}"/>
                      </a:ext>
                    </a:extLst>
                  </p:cNvPr>
                  <p:cNvGrpSpPr/>
                  <p:nvPr/>
                </p:nvGrpSpPr>
                <p:grpSpPr>
                  <a:xfrm>
                    <a:off x="9050293" y="2668675"/>
                    <a:ext cx="2716300" cy="3453334"/>
                    <a:chOff x="9050293" y="2668675"/>
                    <a:chExt cx="2716300" cy="3453334"/>
                  </a:xfrm>
                </p:grpSpPr>
                <p:grpSp>
                  <p:nvGrpSpPr>
                    <p:cNvPr id="190" name="Group 189">
                      <a:extLst>
                        <a:ext uri="{FF2B5EF4-FFF2-40B4-BE49-F238E27FC236}">
                          <a16:creationId xmlns:a16="http://schemas.microsoft.com/office/drawing/2014/main" id="{C9948511-46D2-84DB-7135-40CCC5518C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50293" y="2668675"/>
                      <a:ext cx="2716300" cy="3453334"/>
                      <a:chOff x="8367711" y="2448399"/>
                      <a:chExt cx="2716300" cy="3453334"/>
                    </a:xfrm>
                  </p:grpSpPr>
                  <p:sp>
                    <p:nvSpPr>
                      <p:cNvPr id="7" name="Freeform: Shape 6">
                        <a:extLst>
                          <a:ext uri="{FF2B5EF4-FFF2-40B4-BE49-F238E27FC236}">
                            <a16:creationId xmlns:a16="http://schemas.microsoft.com/office/drawing/2014/main" id="{4BF3D01E-74A5-76F1-9C9D-BE015F7AD4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711" y="4909468"/>
                        <a:ext cx="1817431" cy="992265"/>
                      </a:xfrm>
                      <a:custGeom>
                        <a:avLst/>
                        <a:gdLst>
                          <a:gd name="connsiteX0" fmla="*/ 204765 w 887825"/>
                          <a:gd name="connsiteY0" fmla="*/ 484577 h 484727"/>
                          <a:gd name="connsiteX1" fmla="*/ 887803 w 887825"/>
                          <a:gd name="connsiteY1" fmla="*/ 484577 h 484727"/>
                          <a:gd name="connsiteX2" fmla="*/ 682825 w 887825"/>
                          <a:gd name="connsiteY2" fmla="*/ 279790 h 484727"/>
                          <a:gd name="connsiteX3" fmla="*/ 682825 w 887825"/>
                          <a:gd name="connsiteY3" fmla="*/ 279694 h 484727"/>
                          <a:gd name="connsiteX4" fmla="*/ 682825 w 887825"/>
                          <a:gd name="connsiteY4" fmla="*/ -150 h 484727"/>
                          <a:gd name="connsiteX5" fmla="*/ -22 w 887825"/>
                          <a:gd name="connsiteY5" fmla="*/ -150 h 484727"/>
                          <a:gd name="connsiteX6" fmla="*/ -22 w 887825"/>
                          <a:gd name="connsiteY6" fmla="*/ 280075 h 484727"/>
                          <a:gd name="connsiteX7" fmla="*/ 204765 w 887825"/>
                          <a:gd name="connsiteY7" fmla="*/ 484577 h 484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887825" h="484727">
                            <a:moveTo>
                              <a:pt x="204765" y="484577"/>
                            </a:moveTo>
                            <a:lnTo>
                              <a:pt x="887803" y="484577"/>
                            </a:lnTo>
                            <a:cubicBezTo>
                              <a:pt x="774646" y="484634"/>
                              <a:pt x="682882" y="392946"/>
                              <a:pt x="682825" y="279790"/>
                            </a:cubicBezTo>
                            <a:cubicBezTo>
                              <a:pt x="682825" y="279761"/>
                              <a:pt x="682825" y="279723"/>
                              <a:pt x="682825" y="279694"/>
                            </a:cubicBezTo>
                            <a:lnTo>
                              <a:pt x="682825" y="-150"/>
                            </a:lnTo>
                            <a:lnTo>
                              <a:pt x="-22" y="-150"/>
                            </a:lnTo>
                            <a:lnTo>
                              <a:pt x="-22" y="280075"/>
                            </a:lnTo>
                            <a:cubicBezTo>
                              <a:pt x="245" y="393023"/>
                              <a:pt x="91818" y="484472"/>
                              <a:pt x="204765" y="484577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7C33C5"/>
                          </a:gs>
                          <a:gs pos="50000">
                            <a:srgbClr val="9533B6"/>
                          </a:gs>
                          <a:gs pos="100000">
                            <a:srgbClr val="AE34A8"/>
                          </a:gs>
                        </a:gsLst>
                        <a:lin ang="0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" name="Freeform: Shape 7">
                        <a:extLst>
                          <a:ext uri="{FF2B5EF4-FFF2-40B4-BE49-F238E27FC236}">
                            <a16:creationId xmlns:a16="http://schemas.microsoft.com/office/drawing/2014/main" id="{CFCEB2A2-A57A-0E8A-9EB2-A90284C260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711" y="4909468"/>
                        <a:ext cx="1817431" cy="992265"/>
                      </a:xfrm>
                      <a:custGeom>
                        <a:avLst/>
                        <a:gdLst>
                          <a:gd name="connsiteX0" fmla="*/ 204765 w 887825"/>
                          <a:gd name="connsiteY0" fmla="*/ 484577 h 484727"/>
                          <a:gd name="connsiteX1" fmla="*/ 887803 w 887825"/>
                          <a:gd name="connsiteY1" fmla="*/ 484577 h 484727"/>
                          <a:gd name="connsiteX2" fmla="*/ 682825 w 887825"/>
                          <a:gd name="connsiteY2" fmla="*/ 279790 h 484727"/>
                          <a:gd name="connsiteX3" fmla="*/ 682825 w 887825"/>
                          <a:gd name="connsiteY3" fmla="*/ 279694 h 484727"/>
                          <a:gd name="connsiteX4" fmla="*/ 682825 w 887825"/>
                          <a:gd name="connsiteY4" fmla="*/ -150 h 484727"/>
                          <a:gd name="connsiteX5" fmla="*/ -22 w 887825"/>
                          <a:gd name="connsiteY5" fmla="*/ -150 h 484727"/>
                          <a:gd name="connsiteX6" fmla="*/ -22 w 887825"/>
                          <a:gd name="connsiteY6" fmla="*/ 280075 h 484727"/>
                          <a:gd name="connsiteX7" fmla="*/ 204765 w 887825"/>
                          <a:gd name="connsiteY7" fmla="*/ 484577 h 484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887825" h="484727">
                            <a:moveTo>
                              <a:pt x="204765" y="484577"/>
                            </a:moveTo>
                            <a:lnTo>
                              <a:pt x="887803" y="484577"/>
                            </a:lnTo>
                            <a:cubicBezTo>
                              <a:pt x="774646" y="484634"/>
                              <a:pt x="682882" y="392946"/>
                              <a:pt x="682825" y="279790"/>
                            </a:cubicBezTo>
                            <a:cubicBezTo>
                              <a:pt x="682825" y="279761"/>
                              <a:pt x="682825" y="279723"/>
                              <a:pt x="682825" y="279694"/>
                            </a:cubicBezTo>
                            <a:lnTo>
                              <a:pt x="682825" y="-150"/>
                            </a:lnTo>
                            <a:lnTo>
                              <a:pt x="-22" y="-150"/>
                            </a:lnTo>
                            <a:lnTo>
                              <a:pt x="-22" y="280075"/>
                            </a:lnTo>
                            <a:cubicBezTo>
                              <a:pt x="245" y="393023"/>
                              <a:pt x="91818" y="484472"/>
                              <a:pt x="204765" y="48457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>
                          <a:lumMod val="75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" name="Freeform: Shape 8">
                        <a:extLst>
                          <a:ext uri="{FF2B5EF4-FFF2-40B4-BE49-F238E27FC236}">
                            <a16:creationId xmlns:a16="http://schemas.microsoft.com/office/drawing/2014/main" id="{491C2F94-4D0A-C715-01DD-4C88E35223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85974" y="2448399"/>
                        <a:ext cx="2198037" cy="3453334"/>
                      </a:xfrm>
                      <a:custGeom>
                        <a:avLst/>
                        <a:gdLst>
                          <a:gd name="connsiteX0" fmla="*/ 868753 w 1073753"/>
                          <a:gd name="connsiteY0" fmla="*/ 1455175 h 1455324"/>
                          <a:gd name="connsiteX1" fmla="*/ -22 w 1073753"/>
                          <a:gd name="connsiteY1" fmla="*/ 1455175 h 1455324"/>
                          <a:gd name="connsiteX2" fmla="*/ 204956 w 1073753"/>
                          <a:gd name="connsiteY2" fmla="*/ 1250387 h 1455324"/>
                          <a:gd name="connsiteX3" fmla="*/ 204956 w 1073753"/>
                          <a:gd name="connsiteY3" fmla="*/ 1250292 h 1455324"/>
                          <a:gd name="connsiteX4" fmla="*/ 204956 w 1073753"/>
                          <a:gd name="connsiteY4" fmla="*/ 242737 h 1455324"/>
                          <a:gd name="connsiteX5" fmla="*/ 447843 w 1073753"/>
                          <a:gd name="connsiteY5" fmla="*/ -150 h 1455324"/>
                          <a:gd name="connsiteX6" fmla="*/ 830844 w 1073753"/>
                          <a:gd name="connsiteY6" fmla="*/ -150 h 1455324"/>
                          <a:gd name="connsiteX7" fmla="*/ 1073731 w 1073753"/>
                          <a:gd name="connsiteY7" fmla="*/ 242737 h 1455324"/>
                          <a:gd name="connsiteX8" fmla="*/ 1073731 w 1073753"/>
                          <a:gd name="connsiteY8" fmla="*/ 1250292 h 1455324"/>
                          <a:gd name="connsiteX9" fmla="*/ 868753 w 1073753"/>
                          <a:gd name="connsiteY9" fmla="*/ 1455175 h 14553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073753" h="1455324">
                            <a:moveTo>
                              <a:pt x="868753" y="1455175"/>
                            </a:moveTo>
                            <a:lnTo>
                              <a:pt x="-22" y="1455175"/>
                            </a:lnTo>
                            <a:cubicBezTo>
                              <a:pt x="113135" y="1455232"/>
                              <a:pt x="204899" y="1363544"/>
                              <a:pt x="204956" y="1250387"/>
                            </a:cubicBezTo>
                            <a:cubicBezTo>
                              <a:pt x="204956" y="1250358"/>
                              <a:pt x="204956" y="1250320"/>
                              <a:pt x="204956" y="1250292"/>
                            </a:cubicBezTo>
                            <a:lnTo>
                              <a:pt x="204956" y="242737"/>
                            </a:lnTo>
                            <a:cubicBezTo>
                              <a:pt x="204956" y="108597"/>
                              <a:pt x="313703" y="-150"/>
                              <a:pt x="447843" y="-150"/>
                            </a:cubicBezTo>
                            <a:lnTo>
                              <a:pt x="830844" y="-150"/>
                            </a:lnTo>
                            <a:cubicBezTo>
                              <a:pt x="964984" y="-150"/>
                              <a:pt x="1073731" y="108597"/>
                              <a:pt x="1073731" y="242737"/>
                            </a:cubicBezTo>
                            <a:lnTo>
                              <a:pt x="1073731" y="1250292"/>
                            </a:lnTo>
                            <a:cubicBezTo>
                              <a:pt x="1073674" y="1363458"/>
                              <a:pt x="981920" y="1455175"/>
                              <a:pt x="868753" y="145517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0" name="Freeform: Shape 9">
                        <a:extLst>
                          <a:ext uri="{FF2B5EF4-FFF2-40B4-BE49-F238E27FC236}">
                            <a16:creationId xmlns:a16="http://schemas.microsoft.com/office/drawing/2014/main" id="{76654A2B-C99E-8982-26EE-F0AEACA62F80}"/>
                          </a:ext>
                        </a:extLst>
                      </p:cNvPr>
                      <p:cNvSpPr/>
                      <p:nvPr/>
                    </p:nvSpPr>
                    <p:spPr>
                      <a:xfrm rot="17511601">
                        <a:off x="9652389" y="2611215"/>
                        <a:ext cx="1159754" cy="1159754"/>
                      </a:xfrm>
                      <a:custGeom>
                        <a:avLst/>
                        <a:gdLst>
                          <a:gd name="connsiteX0" fmla="*/ 566525 w 566546"/>
                          <a:gd name="connsiteY0" fmla="*/ 283123 h 566546"/>
                          <a:gd name="connsiteX1" fmla="*/ 283251 w 566546"/>
                          <a:gd name="connsiteY1" fmla="*/ 566397 h 566546"/>
                          <a:gd name="connsiteX2" fmla="*/ -22 w 566546"/>
                          <a:gd name="connsiteY2" fmla="*/ 283123 h 566546"/>
                          <a:gd name="connsiteX3" fmla="*/ 283251 w 566546"/>
                          <a:gd name="connsiteY3" fmla="*/ -150 h 566546"/>
                          <a:gd name="connsiteX4" fmla="*/ 566525 w 566546"/>
                          <a:gd name="connsiteY4" fmla="*/ 283123 h 5665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6546" h="566546">
                            <a:moveTo>
                              <a:pt x="566525" y="283123"/>
                            </a:moveTo>
                            <a:cubicBezTo>
                              <a:pt x="566525" y="439571"/>
                              <a:pt x="439699" y="566397"/>
                              <a:pt x="283251" y="566397"/>
                            </a:cubicBezTo>
                            <a:cubicBezTo>
                              <a:pt x="126804" y="566397"/>
                              <a:pt x="-22" y="439571"/>
                              <a:pt x="-22" y="283123"/>
                            </a:cubicBezTo>
                            <a:cubicBezTo>
                              <a:pt x="-22" y="126676"/>
                              <a:pt x="126804" y="-150"/>
                              <a:pt x="283251" y="-150"/>
                            </a:cubicBezTo>
                            <a:cubicBezTo>
                              <a:pt x="439699" y="-150"/>
                              <a:pt x="566525" y="126675"/>
                              <a:pt x="566525" y="28312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</p:grpSp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EF1E8249-2AAD-9F42-F428-83AEA90A0E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89838" y="2934220"/>
                      <a:ext cx="1250020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LnTx/>
                          <a:uFillTx/>
                          <a:latin typeface="Lora" pitchFamily="2" charset="0"/>
                          <a:cs typeface="Arial" pitchFamily="34" charset="0"/>
                        </a:rPr>
                        <a:t>T</a:t>
                      </a:r>
                      <a:endParaRPr kumimoji="0" lang="en-US" altLang="en-US" sz="6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E5AD4283-48DA-1A00-89C6-FAC0F244FEA0}"/>
                      </a:ext>
                    </a:extLst>
                  </p:cNvPr>
                  <p:cNvSpPr txBox="1"/>
                  <p:nvPr/>
                </p:nvSpPr>
                <p:spPr>
                  <a:xfrm>
                    <a:off x="9999771" y="4116186"/>
                    <a:ext cx="1830154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ts val="600"/>
                      </a:spcAft>
                    </a:pPr>
                    <a:r>
                      <a: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uLnTx/>
                        <a:uFillTx/>
                        <a:latin typeface="Lora" pitchFamily="2" charset="0"/>
                        <a:cs typeface="Arial" pitchFamily="34" charset="0"/>
                      </a:rPr>
                      <a:t>Threats</a:t>
                    </a:r>
                  </a:p>
                  <a:p>
                    <a:pPr marL="171450" indent="-171450" eaLnBrk="0" fontAlgn="base" hangingPunct="0">
                      <a:spcBef>
                        <a:spcPct val="0"/>
                      </a:spcBef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</a:pPr>
                    <a:r>
                      <a: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uLnTx/>
                        <a:uFillTx/>
                        <a:latin typeface="Lora" pitchFamily="2" charset="0"/>
                        <a:cs typeface="Arial" pitchFamily="34" charset="0"/>
                      </a:rPr>
                      <a:t>Competition</a:t>
                    </a:r>
                  </a:p>
                  <a:p>
                    <a:pPr marL="171450" indent="-171450" eaLnBrk="0" fontAlgn="base" hangingPunct="0">
                      <a:spcBef>
                        <a:spcPct val="0"/>
                      </a:spcBef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rPr>
                      <a:t>Privacy Concerns</a:t>
                    </a:r>
                  </a:p>
                  <a:p>
                    <a:pPr marL="171450" indent="-171450" eaLnBrk="0" fontAlgn="base" hangingPunct="0">
                      <a:spcBef>
                        <a:spcPct val="0"/>
                      </a:spcBef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rPr>
                      <a:t>Technological Advancements</a:t>
                    </a:r>
                  </a:p>
                  <a:p>
                    <a:pPr marL="171450" indent="-171450" eaLnBrk="0" fontAlgn="base" hangingPunct="0">
                      <a:spcBef>
                        <a:spcPct val="0"/>
                      </a:spcBef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</a:pPr>
                    <a:r>
                      <a: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uLnTx/>
                        <a:uFillTx/>
                        <a:latin typeface="Lora" pitchFamily="2" charset="0"/>
                        <a:cs typeface="Arial" pitchFamily="34" charset="0"/>
                      </a:rPr>
                      <a:t>Regulatory Changes</a:t>
                    </a:r>
                  </a:p>
                </p:txBody>
              </p: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44DFA68C-5F9A-2127-74CA-972F6FBC4FAE}"/>
                    </a:ext>
                  </a:extLst>
                </p:cNvPr>
                <p:cNvGrpSpPr/>
                <p:nvPr/>
              </p:nvGrpSpPr>
              <p:grpSpPr>
                <a:xfrm>
                  <a:off x="3246589" y="2859525"/>
                  <a:ext cx="2715717" cy="3278575"/>
                  <a:chOff x="3333064" y="2859525"/>
                  <a:chExt cx="2715717" cy="3278575"/>
                </a:xfrm>
              </p:grpSpPr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7583C5BE-3819-0289-38DB-8B35F1C41F43}"/>
                      </a:ext>
                    </a:extLst>
                  </p:cNvPr>
                  <p:cNvGrpSpPr/>
                  <p:nvPr/>
                </p:nvGrpSpPr>
                <p:grpSpPr>
                  <a:xfrm>
                    <a:off x="3333064" y="2859525"/>
                    <a:ext cx="2715717" cy="3278575"/>
                    <a:chOff x="3345630" y="2859525"/>
                    <a:chExt cx="2715717" cy="3278575"/>
                  </a:xfrm>
                </p:grpSpPr>
                <p:grpSp>
                  <p:nvGrpSpPr>
                    <p:cNvPr id="188" name="Group 187">
                      <a:extLst>
                        <a:ext uri="{FF2B5EF4-FFF2-40B4-BE49-F238E27FC236}">
                          <a16:creationId xmlns:a16="http://schemas.microsoft.com/office/drawing/2014/main" id="{A968C4D4-D91F-0BDB-06C6-7B81AB92FD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5630" y="2859525"/>
                      <a:ext cx="2715717" cy="3278575"/>
                      <a:chOff x="3988793" y="2623158"/>
                      <a:chExt cx="2715717" cy="3278575"/>
                    </a:xfrm>
                  </p:grpSpPr>
                  <p:sp>
                    <p:nvSpPr>
                      <p:cNvPr id="150" name="Freeform: Shape 149">
                        <a:extLst>
                          <a:ext uri="{FF2B5EF4-FFF2-40B4-BE49-F238E27FC236}">
                            <a16:creationId xmlns:a16="http://schemas.microsoft.com/office/drawing/2014/main" id="{DD34B193-6CEF-FA99-D0E6-9ED981444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88793" y="4909468"/>
                        <a:ext cx="1817820" cy="992265"/>
                      </a:xfrm>
                      <a:custGeom>
                        <a:avLst/>
                        <a:gdLst>
                          <a:gd name="connsiteX0" fmla="*/ 204956 w 888015"/>
                          <a:gd name="connsiteY0" fmla="*/ 484577 h 484727"/>
                          <a:gd name="connsiteX1" fmla="*/ 887994 w 888015"/>
                          <a:gd name="connsiteY1" fmla="*/ 484577 h 484727"/>
                          <a:gd name="connsiteX2" fmla="*/ 683016 w 888015"/>
                          <a:gd name="connsiteY2" fmla="*/ 279790 h 484727"/>
                          <a:gd name="connsiteX3" fmla="*/ 683016 w 888015"/>
                          <a:gd name="connsiteY3" fmla="*/ 279694 h 484727"/>
                          <a:gd name="connsiteX4" fmla="*/ 683016 w 888015"/>
                          <a:gd name="connsiteY4" fmla="*/ -150 h 484727"/>
                          <a:gd name="connsiteX5" fmla="*/ -22 w 888015"/>
                          <a:gd name="connsiteY5" fmla="*/ -150 h 484727"/>
                          <a:gd name="connsiteX6" fmla="*/ -22 w 888015"/>
                          <a:gd name="connsiteY6" fmla="*/ 280075 h 484727"/>
                          <a:gd name="connsiteX7" fmla="*/ 204956 w 888015"/>
                          <a:gd name="connsiteY7" fmla="*/ 484577 h 484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888015" h="484727">
                            <a:moveTo>
                              <a:pt x="204956" y="484577"/>
                            </a:moveTo>
                            <a:lnTo>
                              <a:pt x="887994" y="484577"/>
                            </a:lnTo>
                            <a:cubicBezTo>
                              <a:pt x="774837" y="484634"/>
                              <a:pt x="683073" y="392946"/>
                              <a:pt x="683016" y="279790"/>
                            </a:cubicBezTo>
                            <a:cubicBezTo>
                              <a:pt x="683016" y="279761"/>
                              <a:pt x="683016" y="279723"/>
                              <a:pt x="683016" y="279694"/>
                            </a:cubicBezTo>
                            <a:lnTo>
                              <a:pt x="683016" y="-150"/>
                            </a:lnTo>
                            <a:lnTo>
                              <a:pt x="-22" y="-150"/>
                            </a:lnTo>
                            <a:lnTo>
                              <a:pt x="-22" y="280075"/>
                            </a:lnTo>
                            <a:cubicBezTo>
                              <a:pt x="244" y="393099"/>
                              <a:pt x="91932" y="484577"/>
                              <a:pt x="204956" y="484577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5FA7D9"/>
                          </a:gs>
                          <a:gs pos="50000">
                            <a:srgbClr val="518BDA"/>
                          </a:gs>
                          <a:gs pos="100000">
                            <a:srgbClr val="4470DB"/>
                          </a:gs>
                        </a:gsLst>
                        <a:lin ang="0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1" name="Freeform: Shape 150">
                        <a:extLst>
                          <a:ext uri="{FF2B5EF4-FFF2-40B4-BE49-F238E27FC236}">
                            <a16:creationId xmlns:a16="http://schemas.microsoft.com/office/drawing/2014/main" id="{A76DC3F5-BC39-3D17-1C99-B7A259EE6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88793" y="4909468"/>
                        <a:ext cx="1817820" cy="992265"/>
                      </a:xfrm>
                      <a:custGeom>
                        <a:avLst/>
                        <a:gdLst>
                          <a:gd name="connsiteX0" fmla="*/ 204956 w 888015"/>
                          <a:gd name="connsiteY0" fmla="*/ 484577 h 484727"/>
                          <a:gd name="connsiteX1" fmla="*/ 887994 w 888015"/>
                          <a:gd name="connsiteY1" fmla="*/ 484577 h 484727"/>
                          <a:gd name="connsiteX2" fmla="*/ 683016 w 888015"/>
                          <a:gd name="connsiteY2" fmla="*/ 279790 h 484727"/>
                          <a:gd name="connsiteX3" fmla="*/ 683016 w 888015"/>
                          <a:gd name="connsiteY3" fmla="*/ 279694 h 484727"/>
                          <a:gd name="connsiteX4" fmla="*/ 683016 w 888015"/>
                          <a:gd name="connsiteY4" fmla="*/ -150 h 484727"/>
                          <a:gd name="connsiteX5" fmla="*/ -22 w 888015"/>
                          <a:gd name="connsiteY5" fmla="*/ -150 h 484727"/>
                          <a:gd name="connsiteX6" fmla="*/ -22 w 888015"/>
                          <a:gd name="connsiteY6" fmla="*/ 280075 h 484727"/>
                          <a:gd name="connsiteX7" fmla="*/ 204956 w 888015"/>
                          <a:gd name="connsiteY7" fmla="*/ 484577 h 484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888015" h="484727">
                            <a:moveTo>
                              <a:pt x="204956" y="484577"/>
                            </a:moveTo>
                            <a:lnTo>
                              <a:pt x="887994" y="484577"/>
                            </a:lnTo>
                            <a:cubicBezTo>
                              <a:pt x="774837" y="484634"/>
                              <a:pt x="683073" y="392946"/>
                              <a:pt x="683016" y="279790"/>
                            </a:cubicBezTo>
                            <a:cubicBezTo>
                              <a:pt x="683016" y="279761"/>
                              <a:pt x="683016" y="279723"/>
                              <a:pt x="683016" y="279694"/>
                            </a:cubicBezTo>
                            <a:lnTo>
                              <a:pt x="683016" y="-150"/>
                            </a:lnTo>
                            <a:lnTo>
                              <a:pt x="-22" y="-150"/>
                            </a:lnTo>
                            <a:lnTo>
                              <a:pt x="-22" y="280075"/>
                            </a:lnTo>
                            <a:cubicBezTo>
                              <a:pt x="244" y="393099"/>
                              <a:pt x="91932" y="484577"/>
                              <a:pt x="204956" y="48457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2" name="Freeform: Shape 151">
                        <a:extLst>
                          <a:ext uri="{FF2B5EF4-FFF2-40B4-BE49-F238E27FC236}">
                            <a16:creationId xmlns:a16="http://schemas.microsoft.com/office/drawing/2014/main" id="{B8E7F8A8-DB16-8602-E26F-6BF22C3A1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84374" y="2623158"/>
                        <a:ext cx="2320136" cy="3278575"/>
                      </a:xfrm>
                      <a:custGeom>
                        <a:avLst/>
                        <a:gdLst>
                          <a:gd name="connsiteX0" fmla="*/ 868658 w 1073372"/>
                          <a:gd name="connsiteY0" fmla="*/ 1455175 h 1455324"/>
                          <a:gd name="connsiteX1" fmla="*/ -22 w 1073372"/>
                          <a:gd name="connsiteY1" fmla="*/ 1455175 h 1455324"/>
                          <a:gd name="connsiteX2" fmla="*/ 204670 w 1073372"/>
                          <a:gd name="connsiteY2" fmla="*/ 1250292 h 1455324"/>
                          <a:gd name="connsiteX3" fmla="*/ 204670 w 1073372"/>
                          <a:gd name="connsiteY3" fmla="*/ 242737 h 1455324"/>
                          <a:gd name="connsiteX4" fmla="*/ 447462 w 1073372"/>
                          <a:gd name="connsiteY4" fmla="*/ -150 h 1455324"/>
                          <a:gd name="connsiteX5" fmla="*/ 830463 w 1073372"/>
                          <a:gd name="connsiteY5" fmla="*/ -150 h 1455324"/>
                          <a:gd name="connsiteX6" fmla="*/ 1073350 w 1073372"/>
                          <a:gd name="connsiteY6" fmla="*/ 242737 h 1455324"/>
                          <a:gd name="connsiteX7" fmla="*/ 1073350 w 1073372"/>
                          <a:gd name="connsiteY7" fmla="*/ 1250292 h 1455324"/>
                          <a:gd name="connsiteX8" fmla="*/ 868658 w 1073372"/>
                          <a:gd name="connsiteY8" fmla="*/ 1455175 h 14553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073372" h="1455324">
                            <a:moveTo>
                              <a:pt x="868658" y="1455175"/>
                            </a:moveTo>
                            <a:lnTo>
                              <a:pt x="-22" y="1455175"/>
                            </a:lnTo>
                            <a:cubicBezTo>
                              <a:pt x="113040" y="1455012"/>
                              <a:pt x="204613" y="1363354"/>
                              <a:pt x="204670" y="1250292"/>
                            </a:cubicBezTo>
                            <a:lnTo>
                              <a:pt x="204670" y="242737"/>
                            </a:lnTo>
                            <a:cubicBezTo>
                              <a:pt x="204670" y="108635"/>
                              <a:pt x="313360" y="-93"/>
                              <a:pt x="447462" y="-150"/>
                            </a:cubicBezTo>
                            <a:lnTo>
                              <a:pt x="830463" y="-150"/>
                            </a:lnTo>
                            <a:cubicBezTo>
                              <a:pt x="964603" y="-150"/>
                              <a:pt x="1073350" y="108597"/>
                              <a:pt x="1073350" y="242737"/>
                            </a:cubicBezTo>
                            <a:lnTo>
                              <a:pt x="1073350" y="1250292"/>
                            </a:lnTo>
                            <a:cubicBezTo>
                              <a:pt x="1073303" y="1363354"/>
                              <a:pt x="981719" y="1455012"/>
                              <a:pt x="868658" y="145517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3" name="Freeform: Shape 152">
                        <a:extLst>
                          <a:ext uri="{FF2B5EF4-FFF2-40B4-BE49-F238E27FC236}">
                            <a16:creationId xmlns:a16="http://schemas.microsoft.com/office/drawing/2014/main" id="{C486E546-CC5C-88AC-4EA7-F6E3CCD88CBD}"/>
                          </a:ext>
                        </a:extLst>
                      </p:cNvPr>
                      <p:cNvSpPr/>
                      <p:nvPr/>
                    </p:nvSpPr>
                    <p:spPr>
                      <a:xfrm rot="17415601">
                        <a:off x="5206151" y="2759985"/>
                        <a:ext cx="1159756" cy="1159756"/>
                      </a:xfrm>
                      <a:custGeom>
                        <a:avLst/>
                        <a:gdLst>
                          <a:gd name="connsiteX0" fmla="*/ 566525 w 566547"/>
                          <a:gd name="connsiteY0" fmla="*/ 283123 h 566547"/>
                          <a:gd name="connsiteX1" fmla="*/ 283251 w 566547"/>
                          <a:gd name="connsiteY1" fmla="*/ 566397 h 566547"/>
                          <a:gd name="connsiteX2" fmla="*/ -22 w 566547"/>
                          <a:gd name="connsiteY2" fmla="*/ 283123 h 566547"/>
                          <a:gd name="connsiteX3" fmla="*/ 283251 w 566547"/>
                          <a:gd name="connsiteY3" fmla="*/ -150 h 566547"/>
                          <a:gd name="connsiteX4" fmla="*/ 566525 w 566547"/>
                          <a:gd name="connsiteY4" fmla="*/ 283123 h 5665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6547" h="566547">
                            <a:moveTo>
                              <a:pt x="566525" y="283123"/>
                            </a:moveTo>
                            <a:cubicBezTo>
                              <a:pt x="566525" y="439571"/>
                              <a:pt x="439699" y="566397"/>
                              <a:pt x="283251" y="566397"/>
                            </a:cubicBezTo>
                            <a:cubicBezTo>
                              <a:pt x="126804" y="566397"/>
                              <a:pt x="-22" y="439571"/>
                              <a:pt x="-22" y="283123"/>
                            </a:cubicBezTo>
                            <a:cubicBezTo>
                              <a:pt x="-22" y="126676"/>
                              <a:pt x="126804" y="-150"/>
                              <a:pt x="283251" y="-150"/>
                            </a:cubicBezTo>
                            <a:cubicBezTo>
                              <a:pt x="439699" y="-150"/>
                              <a:pt x="566525" y="126675"/>
                              <a:pt x="566525" y="28312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</p:grpSp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2B9A81D-26C1-87D9-AF69-BBE19E7626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5259" y="3142873"/>
                      <a:ext cx="1136382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LnTx/>
                          <a:uFillTx/>
                          <a:latin typeface="Lora" pitchFamily="2" charset="0"/>
                          <a:cs typeface="Arial" pitchFamily="34" charset="0"/>
                        </a:rPr>
                        <a:t>W</a:t>
                      </a:r>
                      <a:endParaRPr kumimoji="0" lang="en-US" sz="6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Lora" pitchFamily="2" charset="0"/>
                      </a:endParaRPr>
                    </a:p>
                  </p:txBody>
                </p:sp>
              </p:grp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05AADEE6-AF7B-2704-2251-C20CB4BEB1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84217" y="4118481"/>
                    <a:ext cx="1864563" cy="14927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600"/>
                      </a:spcAft>
                      <a:defRPr/>
                    </a:pPr>
                    <a:r>
                      <a: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uLnTx/>
                        <a:uFillTx/>
                        <a:latin typeface="Lora" pitchFamily="2" charset="0"/>
                        <a:cs typeface="Arial" pitchFamily="34" charset="0"/>
                      </a:rPr>
                      <a:t>Weaknesses</a:t>
                    </a:r>
                  </a:p>
                  <a:p>
                    <a:pPr marL="171450" indent="-171450"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rPr>
                      <a:t>Limited technical experience.</a:t>
                    </a:r>
                  </a:p>
                  <a:p>
                    <a:pPr marL="171450" indent="-171450"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b="1" i="0" dirty="0">
                        <a:solidFill>
                          <a:schemeClr val="bg1"/>
                        </a:solidFill>
                        <a:effectLst/>
                        <a:latin typeface="Lora" pitchFamily="2" charset="0"/>
                        <a:cs typeface="Arial" pitchFamily="34" charset="0"/>
                      </a:rPr>
                      <a:t>Knowledge gaps.</a:t>
                    </a:r>
                  </a:p>
                  <a:p>
                    <a:pPr marL="171450" indent="-171450"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b="1" dirty="0">
                        <a:solidFill>
                          <a:schemeClr val="bg1"/>
                        </a:solidFill>
                        <a:latin typeface="Lora" pitchFamily="2" charset="0"/>
                        <a:cs typeface="Arial" pitchFamily="34" charset="0"/>
                      </a:rPr>
                      <a:t>Dependence on external support.</a:t>
                    </a:r>
                    <a:endParaRPr lang="en-US" sz="1200" b="0" i="0" dirty="0">
                      <a:solidFill>
                        <a:schemeClr val="bg1"/>
                      </a:solidFill>
                      <a:effectLst/>
                      <a:latin typeface="Lora" pitchFamily="2" charset="0"/>
                    </a:endParaRPr>
                  </a:p>
                </p:txBody>
              </p:sp>
            </p:grpSp>
          </p:grpSp>
          <p:pic>
            <p:nvPicPr>
              <p:cNvPr id="213" name="Picture 8" descr="Strength Icons - Free SVG &amp; PNG Strength Images - Noun Project">
                <a:extLst>
                  <a:ext uri="{FF2B5EF4-FFF2-40B4-BE49-F238E27FC236}">
                    <a16:creationId xmlns:a16="http://schemas.microsoft.com/office/drawing/2014/main" id="{C85A2D05-C52B-EA24-CC3E-B417581F6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865" y="1911635"/>
                <a:ext cx="669011" cy="6690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4" descr="opportunity Icon - Free PNG &amp; SVG 3632601 - Noun Project">
                <a:extLst>
                  <a:ext uri="{FF2B5EF4-FFF2-40B4-BE49-F238E27FC236}">
                    <a16:creationId xmlns:a16="http://schemas.microsoft.com/office/drawing/2014/main" id="{5CC07DCD-252B-AB84-C508-6892E0FC7A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7207" y="1903203"/>
                <a:ext cx="684669" cy="684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A19D43A3-CB91-FFFF-1588-F56DC081BC05}"/>
                  </a:ext>
                </a:extLst>
              </p:cNvPr>
              <p:cNvGrpSpPr/>
              <p:nvPr/>
            </p:nvGrpSpPr>
            <p:grpSpPr>
              <a:xfrm>
                <a:off x="9259712" y="5329124"/>
                <a:ext cx="504966" cy="505439"/>
                <a:chOff x="9968676" y="2312684"/>
                <a:chExt cx="504966" cy="505439"/>
              </a:xfrm>
            </p:grpSpPr>
            <p:sp>
              <p:nvSpPr>
                <p:cNvPr id="216" name="Freeform 44">
                  <a:extLst>
                    <a:ext uri="{FF2B5EF4-FFF2-40B4-BE49-F238E27FC236}">
                      <a16:creationId xmlns:a16="http://schemas.microsoft.com/office/drawing/2014/main" id="{0AB801C2-A36B-C83B-1AAD-6286C1909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10144" y="2481731"/>
                  <a:ext cx="21934" cy="189658"/>
                </a:xfrm>
                <a:custGeom>
                  <a:avLst/>
                  <a:gdLst>
                    <a:gd name="T0" fmla="*/ 49 w 98"/>
                    <a:gd name="T1" fmla="*/ 848 h 848"/>
                    <a:gd name="T2" fmla="*/ 0 w 98"/>
                    <a:gd name="T3" fmla="*/ 799 h 848"/>
                    <a:gd name="T4" fmla="*/ 0 w 98"/>
                    <a:gd name="T5" fmla="*/ 49 h 848"/>
                    <a:gd name="T6" fmla="*/ 49 w 98"/>
                    <a:gd name="T7" fmla="*/ 0 h 848"/>
                    <a:gd name="T8" fmla="*/ 98 w 98"/>
                    <a:gd name="T9" fmla="*/ 49 h 848"/>
                    <a:gd name="T10" fmla="*/ 98 w 98"/>
                    <a:gd name="T11" fmla="*/ 799 h 848"/>
                    <a:gd name="T12" fmla="*/ 49 w 98"/>
                    <a:gd name="T13" fmla="*/ 848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848">
                      <a:moveTo>
                        <a:pt x="49" y="848"/>
                      </a:moveTo>
                      <a:cubicBezTo>
                        <a:pt x="22" y="848"/>
                        <a:pt x="0" y="826"/>
                        <a:pt x="0" y="79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2"/>
                        <a:pt x="22" y="0"/>
                        <a:pt x="49" y="0"/>
                      </a:cubicBezTo>
                      <a:cubicBezTo>
                        <a:pt x="76" y="0"/>
                        <a:pt x="98" y="22"/>
                        <a:pt x="98" y="49"/>
                      </a:cubicBezTo>
                      <a:cubicBezTo>
                        <a:pt x="98" y="799"/>
                        <a:pt x="98" y="799"/>
                        <a:pt x="98" y="799"/>
                      </a:cubicBezTo>
                      <a:cubicBezTo>
                        <a:pt x="98" y="826"/>
                        <a:pt x="76" y="848"/>
                        <a:pt x="49" y="8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217" name="Freeform 45">
                  <a:extLst>
                    <a:ext uri="{FF2B5EF4-FFF2-40B4-BE49-F238E27FC236}">
                      <a16:creationId xmlns:a16="http://schemas.microsoft.com/office/drawing/2014/main" id="{D4BB42A2-B6E2-2DF0-9959-5F03078ED2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968676" y="2312684"/>
                  <a:ext cx="504966" cy="505439"/>
                </a:xfrm>
                <a:custGeom>
                  <a:avLst/>
                  <a:gdLst>
                    <a:gd name="T0" fmla="*/ 2209 w 2258"/>
                    <a:gd name="T1" fmla="*/ 2260 h 2260"/>
                    <a:gd name="T2" fmla="*/ 2207 w 2258"/>
                    <a:gd name="T3" fmla="*/ 2260 h 2260"/>
                    <a:gd name="T4" fmla="*/ 51 w 2258"/>
                    <a:gd name="T5" fmla="*/ 2260 h 2260"/>
                    <a:gd name="T6" fmla="*/ 9 w 2258"/>
                    <a:gd name="T7" fmla="*/ 2237 h 2260"/>
                    <a:gd name="T8" fmla="*/ 7 w 2258"/>
                    <a:gd name="T9" fmla="*/ 2189 h 2260"/>
                    <a:gd name="T10" fmla="*/ 1085 w 2258"/>
                    <a:gd name="T11" fmla="*/ 33 h 2260"/>
                    <a:gd name="T12" fmla="*/ 1173 w 2258"/>
                    <a:gd name="T13" fmla="*/ 33 h 2260"/>
                    <a:gd name="T14" fmla="*/ 2246 w 2258"/>
                    <a:gd name="T15" fmla="*/ 2178 h 2260"/>
                    <a:gd name="T16" fmla="*/ 2258 w 2258"/>
                    <a:gd name="T17" fmla="*/ 2211 h 2260"/>
                    <a:gd name="T18" fmla="*/ 2209 w 2258"/>
                    <a:gd name="T19" fmla="*/ 2260 h 2260"/>
                    <a:gd name="T20" fmla="*/ 130 w 2258"/>
                    <a:gd name="T21" fmla="*/ 2162 h 2260"/>
                    <a:gd name="T22" fmla="*/ 2128 w 2258"/>
                    <a:gd name="T23" fmla="*/ 2162 h 2260"/>
                    <a:gd name="T24" fmla="*/ 1129 w 2258"/>
                    <a:gd name="T25" fmla="*/ 164 h 2260"/>
                    <a:gd name="T26" fmla="*/ 130 w 2258"/>
                    <a:gd name="T27" fmla="*/ 2162 h 2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58" h="2260">
                      <a:moveTo>
                        <a:pt x="2209" y="2260"/>
                      </a:moveTo>
                      <a:cubicBezTo>
                        <a:pt x="2209" y="2260"/>
                        <a:pt x="2208" y="2260"/>
                        <a:pt x="2207" y="2260"/>
                      </a:cubicBezTo>
                      <a:cubicBezTo>
                        <a:pt x="51" y="2260"/>
                        <a:pt x="51" y="2260"/>
                        <a:pt x="51" y="2260"/>
                      </a:cubicBezTo>
                      <a:cubicBezTo>
                        <a:pt x="34" y="2260"/>
                        <a:pt x="18" y="2251"/>
                        <a:pt x="9" y="2237"/>
                      </a:cubicBezTo>
                      <a:cubicBezTo>
                        <a:pt x="1" y="2222"/>
                        <a:pt x="0" y="2204"/>
                        <a:pt x="7" y="2189"/>
                      </a:cubicBezTo>
                      <a:cubicBezTo>
                        <a:pt x="1085" y="33"/>
                        <a:pt x="1085" y="33"/>
                        <a:pt x="1085" y="33"/>
                      </a:cubicBezTo>
                      <a:cubicBezTo>
                        <a:pt x="1102" y="0"/>
                        <a:pt x="1156" y="0"/>
                        <a:pt x="1173" y="33"/>
                      </a:cubicBezTo>
                      <a:cubicBezTo>
                        <a:pt x="2246" y="2178"/>
                        <a:pt x="2246" y="2178"/>
                        <a:pt x="2246" y="2178"/>
                      </a:cubicBezTo>
                      <a:cubicBezTo>
                        <a:pt x="2253" y="2187"/>
                        <a:pt x="2258" y="2198"/>
                        <a:pt x="2258" y="2211"/>
                      </a:cubicBezTo>
                      <a:cubicBezTo>
                        <a:pt x="2258" y="2238"/>
                        <a:pt x="2236" y="2260"/>
                        <a:pt x="2209" y="2260"/>
                      </a:cubicBezTo>
                      <a:close/>
                      <a:moveTo>
                        <a:pt x="130" y="2162"/>
                      </a:moveTo>
                      <a:cubicBezTo>
                        <a:pt x="2128" y="2162"/>
                        <a:pt x="2128" y="2162"/>
                        <a:pt x="2128" y="2162"/>
                      </a:cubicBezTo>
                      <a:cubicBezTo>
                        <a:pt x="1129" y="164"/>
                        <a:pt x="1129" y="164"/>
                        <a:pt x="1129" y="164"/>
                      </a:cubicBezTo>
                      <a:lnTo>
                        <a:pt x="130" y="216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218" name="Oval 46">
                  <a:extLst>
                    <a:ext uri="{FF2B5EF4-FFF2-40B4-BE49-F238E27FC236}">
                      <a16:creationId xmlns:a16="http://schemas.microsoft.com/office/drawing/2014/main" id="{17237E49-7655-29F4-2005-6577EE147A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9177" y="2708545"/>
                  <a:ext cx="43869" cy="4386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E475C81D-D054-0FDD-4CC0-1A0FD1070709}"/>
                  </a:ext>
                </a:extLst>
              </p:cNvPr>
              <p:cNvGrpSpPr/>
              <p:nvPr/>
            </p:nvGrpSpPr>
            <p:grpSpPr>
              <a:xfrm>
                <a:off x="3488435" y="5343046"/>
                <a:ext cx="513411" cy="491517"/>
                <a:chOff x="4273441" y="2387225"/>
                <a:chExt cx="513411" cy="491517"/>
              </a:xfrm>
            </p:grpSpPr>
            <p:sp>
              <p:nvSpPr>
                <p:cNvPr id="220" name="Freeform 31">
                  <a:extLst>
                    <a:ext uri="{FF2B5EF4-FFF2-40B4-BE49-F238E27FC236}">
                      <a16:creationId xmlns:a16="http://schemas.microsoft.com/office/drawing/2014/main" id="{3D95B07E-3184-2F04-B811-18B642AE34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348" y="2420065"/>
                  <a:ext cx="66218" cy="64961"/>
                </a:xfrm>
                <a:custGeom>
                  <a:avLst/>
                  <a:gdLst>
                    <a:gd name="T0" fmla="*/ 128 w 156"/>
                    <a:gd name="T1" fmla="*/ 153 h 153"/>
                    <a:gd name="T2" fmla="*/ 111 w 156"/>
                    <a:gd name="T3" fmla="*/ 146 h 153"/>
                    <a:gd name="T4" fmla="*/ 10 w 156"/>
                    <a:gd name="T5" fmla="*/ 45 h 153"/>
                    <a:gd name="T6" fmla="*/ 10 w 156"/>
                    <a:gd name="T7" fmla="*/ 10 h 153"/>
                    <a:gd name="T8" fmla="*/ 46 w 156"/>
                    <a:gd name="T9" fmla="*/ 10 h 153"/>
                    <a:gd name="T10" fmla="*/ 146 w 156"/>
                    <a:gd name="T11" fmla="*/ 110 h 153"/>
                    <a:gd name="T12" fmla="*/ 146 w 156"/>
                    <a:gd name="T13" fmla="*/ 146 h 153"/>
                    <a:gd name="T14" fmla="*/ 128 w 156"/>
                    <a:gd name="T15" fmla="*/ 15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6" h="153">
                      <a:moveTo>
                        <a:pt x="128" y="153"/>
                      </a:moveTo>
                      <a:cubicBezTo>
                        <a:pt x="122" y="153"/>
                        <a:pt x="115" y="151"/>
                        <a:pt x="111" y="146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0" y="35"/>
                        <a:pt x="0" y="19"/>
                        <a:pt x="10" y="10"/>
                      </a:cubicBezTo>
                      <a:cubicBezTo>
                        <a:pt x="20" y="0"/>
                        <a:pt x="36" y="0"/>
                        <a:pt x="46" y="10"/>
                      </a:cubicBezTo>
                      <a:cubicBezTo>
                        <a:pt x="146" y="110"/>
                        <a:pt x="146" y="110"/>
                        <a:pt x="146" y="110"/>
                      </a:cubicBezTo>
                      <a:cubicBezTo>
                        <a:pt x="156" y="120"/>
                        <a:pt x="156" y="136"/>
                        <a:pt x="146" y="146"/>
                      </a:cubicBezTo>
                      <a:cubicBezTo>
                        <a:pt x="141" y="151"/>
                        <a:pt x="135" y="153"/>
                        <a:pt x="128" y="1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221" name="Freeform 32">
                  <a:extLst>
                    <a:ext uri="{FF2B5EF4-FFF2-40B4-BE49-F238E27FC236}">
                      <a16:creationId xmlns:a16="http://schemas.microsoft.com/office/drawing/2014/main" id="{56694FB0-795F-0B18-7F75-141698EAEF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5454" y="2387225"/>
                  <a:ext cx="21714" cy="74831"/>
                </a:xfrm>
                <a:custGeom>
                  <a:avLst/>
                  <a:gdLst>
                    <a:gd name="T0" fmla="*/ 26 w 51"/>
                    <a:gd name="T1" fmla="*/ 176 h 176"/>
                    <a:gd name="T2" fmla="*/ 0 w 51"/>
                    <a:gd name="T3" fmla="*/ 151 h 176"/>
                    <a:gd name="T4" fmla="*/ 0 w 51"/>
                    <a:gd name="T5" fmla="*/ 25 h 176"/>
                    <a:gd name="T6" fmla="*/ 26 w 51"/>
                    <a:gd name="T7" fmla="*/ 0 h 176"/>
                    <a:gd name="T8" fmla="*/ 51 w 51"/>
                    <a:gd name="T9" fmla="*/ 25 h 176"/>
                    <a:gd name="T10" fmla="*/ 51 w 51"/>
                    <a:gd name="T11" fmla="*/ 151 h 176"/>
                    <a:gd name="T12" fmla="*/ 26 w 51"/>
                    <a:gd name="T13" fmla="*/ 17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76">
                      <a:moveTo>
                        <a:pt x="26" y="176"/>
                      </a:moveTo>
                      <a:cubicBezTo>
                        <a:pt x="12" y="176"/>
                        <a:pt x="0" y="165"/>
                        <a:pt x="0" y="151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39" y="0"/>
                        <a:pt x="51" y="11"/>
                        <a:pt x="51" y="25"/>
                      </a:cubicBezTo>
                      <a:cubicBezTo>
                        <a:pt x="51" y="151"/>
                        <a:pt x="51" y="151"/>
                        <a:pt x="51" y="151"/>
                      </a:cubicBezTo>
                      <a:cubicBezTo>
                        <a:pt x="51" y="165"/>
                        <a:pt x="39" y="176"/>
                        <a:pt x="26" y="17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222" name="Freeform 33">
                  <a:extLst>
                    <a:ext uri="{FF2B5EF4-FFF2-40B4-BE49-F238E27FC236}">
                      <a16:creationId xmlns:a16="http://schemas.microsoft.com/office/drawing/2014/main" id="{1E38A664-085A-2D39-FF63-8A1E70850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4944" y="2536887"/>
                  <a:ext cx="74652" cy="21355"/>
                </a:xfrm>
                <a:custGeom>
                  <a:avLst/>
                  <a:gdLst>
                    <a:gd name="T0" fmla="*/ 151 w 176"/>
                    <a:gd name="T1" fmla="*/ 50 h 50"/>
                    <a:gd name="T2" fmla="*/ 25 w 176"/>
                    <a:gd name="T3" fmla="*/ 50 h 50"/>
                    <a:gd name="T4" fmla="*/ 0 w 176"/>
                    <a:gd name="T5" fmla="*/ 25 h 50"/>
                    <a:gd name="T6" fmla="*/ 25 w 176"/>
                    <a:gd name="T7" fmla="*/ 0 h 50"/>
                    <a:gd name="T8" fmla="*/ 151 w 176"/>
                    <a:gd name="T9" fmla="*/ 0 h 50"/>
                    <a:gd name="T10" fmla="*/ 176 w 176"/>
                    <a:gd name="T11" fmla="*/ 25 h 50"/>
                    <a:gd name="T12" fmla="*/ 151 w 176"/>
                    <a:gd name="T13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6" h="50">
                      <a:moveTo>
                        <a:pt x="151" y="50"/>
                      </a:moveTo>
                      <a:cubicBezTo>
                        <a:pt x="25" y="50"/>
                        <a:pt x="25" y="50"/>
                        <a:pt x="25" y="50"/>
                      </a:cubicBezTo>
                      <a:cubicBezTo>
                        <a:pt x="11" y="50"/>
                        <a:pt x="0" y="39"/>
                        <a:pt x="0" y="25"/>
                      </a:cubicBezTo>
                      <a:cubicBezTo>
                        <a:pt x="0" y="11"/>
                        <a:pt x="11" y="0"/>
                        <a:pt x="25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5" y="0"/>
                        <a:pt x="176" y="11"/>
                        <a:pt x="176" y="25"/>
                      </a:cubicBezTo>
                      <a:cubicBezTo>
                        <a:pt x="176" y="39"/>
                        <a:pt x="165" y="50"/>
                        <a:pt x="151" y="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223" name="Freeform 34">
                  <a:extLst>
                    <a:ext uri="{FF2B5EF4-FFF2-40B4-BE49-F238E27FC236}">
                      <a16:creationId xmlns:a16="http://schemas.microsoft.com/office/drawing/2014/main" id="{6765F0E5-0D61-B1C8-A4BD-FFEAA907C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3441" y="2633432"/>
                  <a:ext cx="245131" cy="245310"/>
                </a:xfrm>
                <a:custGeom>
                  <a:avLst/>
                  <a:gdLst>
                    <a:gd name="T0" fmla="*/ 254 w 577"/>
                    <a:gd name="T1" fmla="*/ 577 h 577"/>
                    <a:gd name="T2" fmla="*/ 112 w 577"/>
                    <a:gd name="T3" fmla="*/ 518 h 577"/>
                    <a:gd name="T4" fmla="*/ 59 w 577"/>
                    <a:gd name="T5" fmla="*/ 465 h 577"/>
                    <a:gd name="T6" fmla="*/ 0 w 577"/>
                    <a:gd name="T7" fmla="*/ 323 h 577"/>
                    <a:gd name="T8" fmla="*/ 59 w 577"/>
                    <a:gd name="T9" fmla="*/ 181 h 577"/>
                    <a:gd name="T10" fmla="*/ 230 w 577"/>
                    <a:gd name="T11" fmla="*/ 10 h 577"/>
                    <a:gd name="T12" fmla="*/ 265 w 577"/>
                    <a:gd name="T13" fmla="*/ 10 h 577"/>
                    <a:gd name="T14" fmla="*/ 265 w 577"/>
                    <a:gd name="T15" fmla="*/ 45 h 577"/>
                    <a:gd name="T16" fmla="*/ 94 w 577"/>
                    <a:gd name="T17" fmla="*/ 216 h 577"/>
                    <a:gd name="T18" fmla="*/ 50 w 577"/>
                    <a:gd name="T19" fmla="*/ 323 h 577"/>
                    <a:gd name="T20" fmla="*/ 94 w 577"/>
                    <a:gd name="T21" fmla="*/ 429 h 577"/>
                    <a:gd name="T22" fmla="*/ 147 w 577"/>
                    <a:gd name="T23" fmla="*/ 483 h 577"/>
                    <a:gd name="T24" fmla="*/ 361 w 577"/>
                    <a:gd name="T25" fmla="*/ 483 h 577"/>
                    <a:gd name="T26" fmla="*/ 532 w 577"/>
                    <a:gd name="T27" fmla="*/ 312 h 577"/>
                    <a:gd name="T28" fmla="*/ 567 w 577"/>
                    <a:gd name="T29" fmla="*/ 312 h 577"/>
                    <a:gd name="T30" fmla="*/ 567 w 577"/>
                    <a:gd name="T31" fmla="*/ 347 h 577"/>
                    <a:gd name="T32" fmla="*/ 396 w 577"/>
                    <a:gd name="T33" fmla="*/ 518 h 577"/>
                    <a:gd name="T34" fmla="*/ 254 w 577"/>
                    <a:gd name="T35" fmla="*/ 577 h 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7" h="577">
                      <a:moveTo>
                        <a:pt x="254" y="577"/>
                      </a:moveTo>
                      <a:cubicBezTo>
                        <a:pt x="200" y="577"/>
                        <a:pt x="150" y="556"/>
                        <a:pt x="112" y="518"/>
                      </a:cubicBezTo>
                      <a:cubicBezTo>
                        <a:pt x="59" y="465"/>
                        <a:pt x="59" y="465"/>
                        <a:pt x="59" y="465"/>
                      </a:cubicBezTo>
                      <a:cubicBezTo>
                        <a:pt x="21" y="427"/>
                        <a:pt x="0" y="377"/>
                        <a:pt x="0" y="323"/>
                      </a:cubicBezTo>
                      <a:cubicBezTo>
                        <a:pt x="0" y="269"/>
                        <a:pt x="21" y="219"/>
                        <a:pt x="59" y="181"/>
                      </a:cubicBezTo>
                      <a:cubicBezTo>
                        <a:pt x="230" y="10"/>
                        <a:pt x="230" y="10"/>
                        <a:pt x="230" y="10"/>
                      </a:cubicBezTo>
                      <a:cubicBezTo>
                        <a:pt x="239" y="0"/>
                        <a:pt x="255" y="0"/>
                        <a:pt x="265" y="10"/>
                      </a:cubicBezTo>
                      <a:cubicBezTo>
                        <a:pt x="275" y="19"/>
                        <a:pt x="275" y="35"/>
                        <a:pt x="265" y="45"/>
                      </a:cubicBezTo>
                      <a:cubicBezTo>
                        <a:pt x="94" y="216"/>
                        <a:pt x="94" y="216"/>
                        <a:pt x="94" y="216"/>
                      </a:cubicBezTo>
                      <a:cubicBezTo>
                        <a:pt x="66" y="245"/>
                        <a:pt x="50" y="282"/>
                        <a:pt x="50" y="323"/>
                      </a:cubicBezTo>
                      <a:cubicBezTo>
                        <a:pt x="50" y="363"/>
                        <a:pt x="66" y="401"/>
                        <a:pt x="94" y="429"/>
                      </a:cubicBezTo>
                      <a:cubicBezTo>
                        <a:pt x="147" y="483"/>
                        <a:pt x="147" y="483"/>
                        <a:pt x="147" y="483"/>
                      </a:cubicBezTo>
                      <a:cubicBezTo>
                        <a:pt x="204" y="539"/>
                        <a:pt x="304" y="539"/>
                        <a:pt x="361" y="483"/>
                      </a:cubicBezTo>
                      <a:cubicBezTo>
                        <a:pt x="532" y="312"/>
                        <a:pt x="532" y="312"/>
                        <a:pt x="532" y="312"/>
                      </a:cubicBezTo>
                      <a:cubicBezTo>
                        <a:pt x="542" y="302"/>
                        <a:pt x="557" y="302"/>
                        <a:pt x="567" y="312"/>
                      </a:cubicBezTo>
                      <a:cubicBezTo>
                        <a:pt x="577" y="322"/>
                        <a:pt x="577" y="338"/>
                        <a:pt x="567" y="347"/>
                      </a:cubicBezTo>
                      <a:cubicBezTo>
                        <a:pt x="396" y="518"/>
                        <a:pt x="396" y="518"/>
                        <a:pt x="396" y="518"/>
                      </a:cubicBezTo>
                      <a:cubicBezTo>
                        <a:pt x="358" y="556"/>
                        <a:pt x="308" y="577"/>
                        <a:pt x="254" y="5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  <p:sp>
              <p:nvSpPr>
                <p:cNvPr id="224" name="Freeform 35">
                  <a:extLst>
                    <a:ext uri="{FF2B5EF4-FFF2-40B4-BE49-F238E27FC236}">
                      <a16:creationId xmlns:a16="http://schemas.microsoft.com/office/drawing/2014/main" id="{40245BC5-F621-16B0-BF83-61BDAC9B8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788" y="2536887"/>
                  <a:ext cx="195064" cy="213368"/>
                </a:xfrm>
                <a:custGeom>
                  <a:avLst/>
                  <a:gdLst>
                    <a:gd name="T0" fmla="*/ 250 w 459"/>
                    <a:gd name="T1" fmla="*/ 502 h 502"/>
                    <a:gd name="T2" fmla="*/ 25 w 459"/>
                    <a:gd name="T3" fmla="*/ 502 h 502"/>
                    <a:gd name="T4" fmla="*/ 0 w 459"/>
                    <a:gd name="T5" fmla="*/ 477 h 502"/>
                    <a:gd name="T6" fmla="*/ 25 w 459"/>
                    <a:gd name="T7" fmla="*/ 452 h 502"/>
                    <a:gd name="T8" fmla="*/ 250 w 459"/>
                    <a:gd name="T9" fmla="*/ 452 h 502"/>
                    <a:gd name="T10" fmla="*/ 409 w 459"/>
                    <a:gd name="T11" fmla="*/ 305 h 502"/>
                    <a:gd name="T12" fmla="*/ 409 w 459"/>
                    <a:gd name="T13" fmla="*/ 205 h 502"/>
                    <a:gd name="T14" fmla="*/ 252 w 459"/>
                    <a:gd name="T15" fmla="*/ 50 h 502"/>
                    <a:gd name="T16" fmla="*/ 25 w 459"/>
                    <a:gd name="T17" fmla="*/ 50 h 502"/>
                    <a:gd name="T18" fmla="*/ 0 w 459"/>
                    <a:gd name="T19" fmla="*/ 25 h 502"/>
                    <a:gd name="T20" fmla="*/ 25 w 459"/>
                    <a:gd name="T21" fmla="*/ 0 h 502"/>
                    <a:gd name="T22" fmla="*/ 252 w 459"/>
                    <a:gd name="T23" fmla="*/ 0 h 502"/>
                    <a:gd name="T24" fmla="*/ 459 w 459"/>
                    <a:gd name="T25" fmla="*/ 205 h 502"/>
                    <a:gd name="T26" fmla="*/ 459 w 459"/>
                    <a:gd name="T27" fmla="*/ 305 h 502"/>
                    <a:gd name="T28" fmla="*/ 250 w 459"/>
                    <a:gd name="T29" fmla="*/ 50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59" h="502">
                      <a:moveTo>
                        <a:pt x="250" y="502"/>
                      </a:moveTo>
                      <a:cubicBezTo>
                        <a:pt x="25" y="502"/>
                        <a:pt x="25" y="502"/>
                        <a:pt x="25" y="502"/>
                      </a:cubicBezTo>
                      <a:cubicBezTo>
                        <a:pt x="12" y="502"/>
                        <a:pt x="0" y="491"/>
                        <a:pt x="0" y="477"/>
                      </a:cubicBezTo>
                      <a:cubicBezTo>
                        <a:pt x="0" y="463"/>
                        <a:pt x="12" y="452"/>
                        <a:pt x="25" y="452"/>
                      </a:cubicBezTo>
                      <a:cubicBezTo>
                        <a:pt x="250" y="452"/>
                        <a:pt x="250" y="452"/>
                        <a:pt x="250" y="452"/>
                      </a:cubicBezTo>
                      <a:cubicBezTo>
                        <a:pt x="336" y="452"/>
                        <a:pt x="409" y="385"/>
                        <a:pt x="409" y="305"/>
                      </a:cubicBezTo>
                      <a:cubicBezTo>
                        <a:pt x="409" y="205"/>
                        <a:pt x="409" y="205"/>
                        <a:pt x="409" y="205"/>
                      </a:cubicBezTo>
                      <a:cubicBezTo>
                        <a:pt x="409" y="122"/>
                        <a:pt x="335" y="50"/>
                        <a:pt x="252" y="50"/>
                      </a:cubicBezTo>
                      <a:cubicBezTo>
                        <a:pt x="25" y="50"/>
                        <a:pt x="25" y="50"/>
                        <a:pt x="25" y="50"/>
                      </a:cubicBezTo>
                      <a:cubicBezTo>
                        <a:pt x="12" y="50"/>
                        <a:pt x="0" y="39"/>
                        <a:pt x="0" y="25"/>
                      </a:cubicBezTo>
                      <a:cubicBezTo>
                        <a:pt x="0" y="11"/>
                        <a:pt x="12" y="0"/>
                        <a:pt x="25" y="0"/>
                      </a:cubicBezTo>
                      <a:cubicBezTo>
                        <a:pt x="252" y="0"/>
                        <a:pt x="252" y="0"/>
                        <a:pt x="252" y="0"/>
                      </a:cubicBezTo>
                      <a:cubicBezTo>
                        <a:pt x="362" y="0"/>
                        <a:pt x="459" y="96"/>
                        <a:pt x="459" y="205"/>
                      </a:cubicBezTo>
                      <a:cubicBezTo>
                        <a:pt x="459" y="305"/>
                        <a:pt x="459" y="305"/>
                        <a:pt x="459" y="305"/>
                      </a:cubicBezTo>
                      <a:cubicBezTo>
                        <a:pt x="459" y="412"/>
                        <a:pt x="363" y="502"/>
                        <a:pt x="250" y="5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D973E49-C905-8139-692C-1A95AECA7A67}"/>
                </a:ext>
              </a:extLst>
            </p:cNvPr>
            <p:cNvSpPr txBox="1"/>
            <p:nvPr/>
          </p:nvSpPr>
          <p:spPr>
            <a:xfrm>
              <a:off x="1" y="263436"/>
              <a:ext cx="1219199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SWOT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0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4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5F0F40"/>
      </a:accent1>
      <a:accent2>
        <a:srgbClr val="9A031E"/>
      </a:accent2>
      <a:accent3>
        <a:srgbClr val="FB8B24"/>
      </a:accent3>
      <a:accent4>
        <a:srgbClr val="E36414"/>
      </a:accent4>
      <a:accent5>
        <a:srgbClr val="0F4C5C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Aashutosh  Aryal</cp:lastModifiedBy>
  <cp:revision>5</cp:revision>
  <dcterms:created xsi:type="dcterms:W3CDTF">2023-06-23T13:18:40Z</dcterms:created>
  <dcterms:modified xsi:type="dcterms:W3CDTF">2024-03-10T13:33:29Z</dcterms:modified>
</cp:coreProperties>
</file>