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69" r:id="rId2"/>
    <p:sldId id="460" r:id="rId3"/>
    <p:sldId id="472" r:id="rId4"/>
    <p:sldId id="483" r:id="rId5"/>
    <p:sldId id="484" r:id="rId6"/>
    <p:sldId id="485" r:id="rId7"/>
    <p:sldId id="470" r:id="rId8"/>
    <p:sldId id="471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0" r:id="rId17"/>
    <p:sldId id="481" r:id="rId18"/>
    <p:sldId id="48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DB3A3-BEBB-46B6-9B07-D466DD6BDE78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EAECC-00D0-4331-B6C0-ABED6F15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B16-37B5-4351-BAD5-BBF844435BAE}" type="datetime1">
              <a:rPr lang="en-US" smtClean="0"/>
              <a:t>4/30/2024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0FD5-86C6-485F-803A-A299297FB22E}" type="datetime1">
              <a:rPr lang="en-US" smtClean="0"/>
              <a:t>4/30/2024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4C96-BCB9-453B-BE08-7EFAA7BAC2B9}" type="datetime1">
              <a:rPr lang="en-US" smtClean="0"/>
              <a:t>4/30/2024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6E-8941-4F95-8FE7-288BDA956267}" type="datetime1">
              <a:rPr lang="en-US" smtClean="0"/>
              <a:t>4/30/2024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BC97-A477-40EB-B448-98CD9ACF11AB}" type="datetime1">
              <a:rPr lang="en-US" smtClean="0"/>
              <a:t>4/30/2024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0CF3-9FF8-47C2-88C7-467EA9854E64}" type="datetime1">
              <a:rPr lang="en-US" smtClean="0"/>
              <a:t>4/30/2024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4D9-27F0-4063-8E2F-43C407CB0CBA}" type="datetime1">
              <a:rPr lang="en-US" smtClean="0"/>
              <a:t>4/30/2024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B1CD-E166-4820-9ACC-C9479FE309BE}" type="datetime1">
              <a:rPr lang="en-US" smtClean="0"/>
              <a:t>4/30/2024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069B-088E-46AE-8F71-0EF81679F9BC}" type="datetime1">
              <a:rPr lang="en-US" smtClean="0"/>
              <a:t>4/30/2024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59C3-6D9B-4D3D-8A5F-C5093CF5628A}" type="datetime1">
              <a:rPr lang="en-US" smtClean="0"/>
              <a:t>4/30/2024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AD9-EB91-469A-BF8F-E527E7FECA47}" type="datetime1">
              <a:rPr lang="en-US" smtClean="0"/>
              <a:t>4/30/2024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E0374-3565-40EF-B365-25D60598141E}" type="datetime1">
              <a:rPr lang="en-US" smtClean="0"/>
              <a:t>4/30/2024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BBFD-A736-49B4-ABD2-43594F04F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352928" cy="147002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600" b="1" dirty="0">
                <a:solidFill>
                  <a:srgbClr val="C00000"/>
                </a:solidFill>
              </a:rPr>
              <a:t>Object Oriented Programming with Java</a:t>
            </a:r>
            <a:br>
              <a:rPr lang="en-US" sz="3600" b="1" dirty="0">
                <a:solidFill>
                  <a:srgbClr val="C00000"/>
                </a:solidFill>
              </a:rPr>
            </a:br>
            <a:r>
              <a:rPr lang="en-US" sz="3600" b="1" dirty="0">
                <a:solidFill>
                  <a:srgbClr val="C00000"/>
                </a:solidFill>
              </a:rPr>
              <a:t>(Subject Code: BCS-403)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FB854-B86E-4CAA-A622-A25DA7DF7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Unit 2</a:t>
            </a:r>
          </a:p>
          <a:p>
            <a:r>
              <a:rPr lang="en-US" sz="3600" b="1" dirty="0">
                <a:solidFill>
                  <a:srgbClr val="C00000"/>
                </a:solidFill>
              </a:rPr>
              <a:t>Lecture 13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1D6B4-9D12-497F-A50F-867129A4A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62" y="476672"/>
            <a:ext cx="1343794" cy="126759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488A4-BB6B-4D29-97FF-5B8727DF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9712" y="6356350"/>
            <a:ext cx="5688632" cy="365125"/>
          </a:xfrm>
        </p:spPr>
        <p:txBody>
          <a:bodyPr/>
          <a:lstStyle/>
          <a:p>
            <a:r>
              <a:rPr lang="en-US" dirty="0"/>
              <a:t>Department of Computer Science ,ABES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16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49006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Errors represent irrecoverable conditions such as Java virtual machine (JVM) running out of memory, memory leaks, stack overflow errors, library incompatibility, infinite recursion, etc. </a:t>
            </a: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Errors are usually beyond the control of the programmer, and we should not try to handle errors.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60686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95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490066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Exception Hierarchy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60686" cy="906214"/>
          </a:xfrm>
          <a:prstGeom prst="rect">
            <a:avLst/>
          </a:prstGeom>
        </p:spPr>
      </p:pic>
      <p:pic>
        <p:nvPicPr>
          <p:cNvPr id="1026" name="Picture 2" descr="Exception Hierarchy in Java">
            <a:extLst>
              <a:ext uri="{FF2B5EF4-FFF2-40B4-BE49-F238E27FC236}">
                <a16:creationId xmlns:a16="http://schemas.microsoft.com/office/drawing/2014/main" id="{37D82866-CAF0-4D36-AD1E-CFDEE4E63A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22846"/>
            <a:ext cx="8435280" cy="533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45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49006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Difference between Error and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Error indicates a serious problem that a reasonable application should not try to catch.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Exception indicates conditions that a reasonable application might try to catch.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60686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40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490066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Types of Exceptions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60686" cy="906214"/>
          </a:xfrm>
          <a:prstGeom prst="rect">
            <a:avLst/>
          </a:prstGeom>
        </p:spPr>
      </p:pic>
      <p:pic>
        <p:nvPicPr>
          <p:cNvPr id="2050" name="Picture 2" descr="types of exceptions in Java">
            <a:extLst>
              <a:ext uri="{FF2B5EF4-FFF2-40B4-BE49-F238E27FC236}">
                <a16:creationId xmlns:a16="http://schemas.microsoft.com/office/drawing/2014/main" id="{D16FE5A2-1841-411A-B828-DC7024F6A1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98119"/>
            <a:ext cx="8568952" cy="535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235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490066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Exceptions can be categorized in two ways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b="1" dirty="0"/>
              <a:t>Built-in Exceptions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Checked Exception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Unchecked Exception</a:t>
            </a:r>
          </a:p>
          <a:p>
            <a:pPr marL="0" indent="0" algn="just">
              <a:buNone/>
            </a:pPr>
            <a:r>
              <a:rPr lang="en-US" b="1" dirty="0"/>
              <a:t>2. User-Defined Exceptions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60686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21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49006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Built-in Exceptions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Built-in exceptions are the exceptions that are available in Java libraries. These exceptions are suitable to explain certain error situations.</a:t>
            </a:r>
          </a:p>
          <a:p>
            <a:pPr marL="0" indent="0" algn="just">
              <a:buNone/>
            </a:pP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Checked Exceptions: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Checked exceptions are called compile-time exceptions because these exceptions are checked at compile-time by the compiler.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60686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64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49006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Unchecked Exceptions: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unchecked exceptions are just opposite to the checked exceptions.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compiler will not check these exceptions at compile time.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simple words, if a program throws an unchecked exception, and even if we didn’t handle or declare it, the program would not give a compilation error.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60686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44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49006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b="1" dirty="0"/>
              <a:t>2. User-Defined Exceptions:</a:t>
            </a:r>
          </a:p>
          <a:p>
            <a:pPr marL="0" indent="0" fontAlgn="base">
              <a:buNone/>
            </a:pPr>
            <a:r>
              <a:rPr lang="en-US" dirty="0"/>
              <a:t>Sometimes, the built-in exceptions in Java are not able to describe a certain situation. In such cases, users can also create exceptions, which are called ‘user-defined Exceptions’. 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60686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31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49006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advantages of Exception Handling in Java are as follows: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Provision to Complete Program Execution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Easy Identification of Program Code and Error-Handling Code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Propagation of Errors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Meaningful Error Reporting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Identifying Error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60686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4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Lecture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US" b="1" dirty="0"/>
              <a:t>The Idea behind Exception</a:t>
            </a:r>
          </a:p>
          <a:p>
            <a:r>
              <a:rPr lang="en-US" b="1" dirty="0"/>
              <a:t>Exceptions &amp; Errors</a:t>
            </a:r>
          </a:p>
          <a:p>
            <a:r>
              <a:rPr lang="en-US" b="1" dirty="0"/>
              <a:t>Types of Exception, Checked and Un-Checked Exceptions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67AA7-DEAE-4206-ABB4-230A9D41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,ABES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53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49006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 Handling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Exception Handling in Java is one of the effective means to handle runtime errors so that the regular flow of the application can be preserved. </a:t>
            </a: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Exception Handling is a mechanism to handle runtime errors such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ClassNotFoundException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SQLException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RemoteException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60686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5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49006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Control Flow in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core advantage of exception handling is to maintain the normal flow of the application.</a:t>
            </a: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exception normally disrupts the normal flow of the application; that is why we need to handle exceptions.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60686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4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49006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Let's consider a scenario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statement 1; 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statement 2; 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statement 3; 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statement 4; 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statement 5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;//exception occurs 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statement 6; 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statement 7; 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statement 8; 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statement 9; 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statement 10;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60686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72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49006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/>
              <a:t>Suppose there are 10 statements in a Java program and an exception occurs at statement 5; the rest of the code will not be executed, i.e., statements 6 to 10 will not be executed. However, when we perform exception handling, the rest of the statements will be executed. That is why we use exception handling in Java.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60686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4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49006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The Idea behind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5"/>
            <a:ext cx="8435280" cy="5668739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Exception is an unwanted or unexpected event, which occurs during the execution of a program, i.e. at run time, that disrupts the normal flow of the program’s instructions.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Exceptions can be caught and handled by the program. 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an exception occurs within a method, it creates an object.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60686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5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49006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object is called the exception object. 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contains information about the exception, such as the name and description of the exception and the state of the program when the exception occurred.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60686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9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49006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Major reasons why an exception Occurs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fontAlgn="base"/>
            <a:r>
              <a:rPr lang="en-US" dirty="0"/>
              <a:t>Invalid user input</a:t>
            </a:r>
          </a:p>
          <a:p>
            <a:pPr fontAlgn="base"/>
            <a:r>
              <a:rPr lang="en-US" dirty="0"/>
              <a:t>Device failure</a:t>
            </a:r>
          </a:p>
          <a:p>
            <a:pPr fontAlgn="base"/>
            <a:r>
              <a:rPr lang="en-US" dirty="0"/>
              <a:t>Loss of network connection</a:t>
            </a:r>
          </a:p>
          <a:p>
            <a:pPr fontAlgn="base"/>
            <a:r>
              <a:rPr lang="en-US" dirty="0"/>
              <a:t>Physical limitations (out-of-disk memory)</a:t>
            </a:r>
          </a:p>
          <a:p>
            <a:pPr fontAlgn="base"/>
            <a:r>
              <a:rPr lang="en-US" dirty="0"/>
              <a:t>Code errors</a:t>
            </a:r>
          </a:p>
          <a:p>
            <a:pPr fontAlgn="base"/>
            <a:r>
              <a:rPr lang="en-US" dirty="0"/>
              <a:t>Opening an unavailable file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60686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6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3334</TotalTime>
  <Words>787</Words>
  <Application>Microsoft Office PowerPoint</Application>
  <PresentationFormat>On-screen Show (4:3)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 Object Oriented Programming with Java (Subject Code: BCS-403)</vt:lpstr>
      <vt:lpstr>Lecture 13</vt:lpstr>
      <vt:lpstr>Exception Handling</vt:lpstr>
      <vt:lpstr>Control Flow in Exceptions</vt:lpstr>
      <vt:lpstr>Let's consider a scenario</vt:lpstr>
      <vt:lpstr>  </vt:lpstr>
      <vt:lpstr>The Idea behind Exception</vt:lpstr>
      <vt:lpstr>  </vt:lpstr>
      <vt:lpstr>Major reasons why an exception Occurs</vt:lpstr>
      <vt:lpstr>Errors</vt:lpstr>
      <vt:lpstr>Exception Hierarchy</vt:lpstr>
      <vt:lpstr>Difference between Error and Exception</vt:lpstr>
      <vt:lpstr>Types of Exceptions</vt:lpstr>
      <vt:lpstr>Exceptions can be categorized in two ways:  </vt:lpstr>
      <vt:lpstr>1. Built-in Exceptions</vt:lpstr>
      <vt:lpstr>  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Administrator</dc:creator>
  <cp:lastModifiedBy>User</cp:lastModifiedBy>
  <cp:revision>453</cp:revision>
  <dcterms:created xsi:type="dcterms:W3CDTF">2016-07-13T05:39:24Z</dcterms:created>
  <dcterms:modified xsi:type="dcterms:W3CDTF">2024-04-30T05:40:32Z</dcterms:modified>
</cp:coreProperties>
</file>