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69" r:id="rId2"/>
    <p:sldId id="460" r:id="rId3"/>
    <p:sldId id="256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5/12/2024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5/12/2024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5/12/2024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5/12/2024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5/12/2024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5/12/2024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5/12/2024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5/12/2024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5/12/2024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5/12/2024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5/12/2024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5/12/2024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2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b="1" dirty="0"/>
              <a:t>Thread</a:t>
            </a:r>
          </a:p>
          <a:p>
            <a:r>
              <a:rPr lang="en-US" b="1" dirty="0"/>
              <a:t>Thread Life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Multithreading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Multithreading in java</a:t>
            </a:r>
            <a:r>
              <a:rPr lang="en-IN" dirty="0"/>
              <a:t> is a process of executing multiple threads simultaneously.</a:t>
            </a:r>
          </a:p>
          <a:p>
            <a:pPr algn="just"/>
            <a:r>
              <a:rPr lang="en-IN" dirty="0"/>
              <a:t>Thread is basically a lightweight sub-process, a smallest unit of processing. Multiprocessing and multithreading, both are used to achieve multitasking.</a:t>
            </a:r>
          </a:p>
          <a:p>
            <a:pPr algn="just"/>
            <a:r>
              <a:rPr lang="en-IN" dirty="0"/>
              <a:t>Java Multithreading is mostly used in games, animation etc.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Advantages of Java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pPr algn="just">
              <a:buNone/>
            </a:pPr>
            <a:r>
              <a:rPr lang="en-IN" dirty="0"/>
              <a:t>1) It </a:t>
            </a:r>
            <a:r>
              <a:rPr lang="en-IN" b="1" dirty="0"/>
              <a:t>doesn't block the user</a:t>
            </a:r>
            <a:r>
              <a:rPr lang="en-IN" dirty="0"/>
              <a:t> because threads are independent and you can perform multiple operations at same time.</a:t>
            </a:r>
          </a:p>
          <a:p>
            <a:pPr algn="just">
              <a:buNone/>
            </a:pPr>
            <a:r>
              <a:rPr lang="en-IN" dirty="0"/>
              <a:t>2) You </a:t>
            </a:r>
            <a:r>
              <a:rPr lang="en-IN" b="1" dirty="0"/>
              <a:t>can perform many operations together so it saves time</a:t>
            </a:r>
            <a:r>
              <a:rPr lang="en-IN" dirty="0"/>
              <a:t>.</a:t>
            </a:r>
          </a:p>
          <a:p>
            <a:pPr algn="just">
              <a:buNone/>
            </a:pPr>
            <a:r>
              <a:rPr lang="en-IN" dirty="0"/>
              <a:t>3) Threads are </a:t>
            </a:r>
            <a:r>
              <a:rPr lang="en-IN" b="1" dirty="0"/>
              <a:t>independent</a:t>
            </a:r>
            <a:r>
              <a:rPr lang="en-IN" dirty="0"/>
              <a:t> so it doesn't affect other threads if exception occur in a single thread.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What is Thread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pPr algn="just"/>
            <a:r>
              <a:rPr lang="en-IN" dirty="0"/>
              <a:t>A thread is a lightweight sub process, a smallest unit of processing. It is a separate path of execution.</a:t>
            </a:r>
          </a:p>
          <a:p>
            <a:pPr algn="just"/>
            <a:r>
              <a:rPr lang="en-IN" dirty="0"/>
              <a:t>Threads are independent, if there occurs exception in one thread, it doesn't affect other threads. It shares a common memory area.</a:t>
            </a:r>
          </a:p>
          <a:p>
            <a:pPr>
              <a:buNone/>
            </a:pPr>
            <a:r>
              <a:rPr lang="en-IN" b="1" dirty="0"/>
              <a:t>Note: At a time one thread is executed only.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Life cycle of a Thread (Thread States)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pPr>
              <a:buNone/>
            </a:pPr>
            <a:r>
              <a:rPr lang="en-IN" dirty="0"/>
              <a:t>The life cycle of the thread in java is controlled by JVM. The java thread states are as follows:</a:t>
            </a:r>
          </a:p>
          <a:p>
            <a:r>
              <a:rPr lang="en-IN" dirty="0"/>
              <a:t>New</a:t>
            </a:r>
          </a:p>
          <a:p>
            <a:r>
              <a:rPr lang="en-IN" dirty="0" err="1"/>
              <a:t>Runnable</a:t>
            </a:r>
            <a:endParaRPr lang="en-IN" dirty="0"/>
          </a:p>
          <a:p>
            <a:r>
              <a:rPr lang="en-IN" dirty="0"/>
              <a:t>Running</a:t>
            </a:r>
          </a:p>
          <a:p>
            <a:r>
              <a:rPr lang="en-IN" dirty="0"/>
              <a:t>Non-</a:t>
            </a:r>
            <a:r>
              <a:rPr lang="en-IN" dirty="0" err="1"/>
              <a:t>Runnable</a:t>
            </a:r>
            <a:r>
              <a:rPr lang="en-IN" dirty="0"/>
              <a:t> (Blocked)</a:t>
            </a:r>
          </a:p>
          <a:p>
            <a:r>
              <a:rPr lang="en-IN" dirty="0"/>
              <a:t>Terminated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1026" name="Picture 2" descr="C:\Users\Administrator\Desktop\threadstat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500042"/>
            <a:ext cx="7786742" cy="5584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1) New</a:t>
            </a:r>
          </a:p>
          <a:p>
            <a:pPr>
              <a:buNone/>
            </a:pPr>
            <a:r>
              <a:rPr lang="en-IN" dirty="0"/>
              <a:t>The thread is in new state if you create an instance of Thread class but before the invocation of start() method.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2) </a:t>
            </a:r>
            <a:r>
              <a:rPr lang="en-IN" dirty="0" err="1">
                <a:solidFill>
                  <a:srgbClr val="FF0000"/>
                </a:solidFill>
              </a:rPr>
              <a:t>Runnable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/>
              <a:t>The thread is in </a:t>
            </a:r>
            <a:r>
              <a:rPr lang="en-IN" dirty="0" err="1"/>
              <a:t>runnable</a:t>
            </a:r>
            <a:r>
              <a:rPr lang="en-IN" dirty="0"/>
              <a:t> state after invocation of start() method, but the thread scheduler has not selected it to be the running thread.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3) Running</a:t>
            </a:r>
          </a:p>
          <a:p>
            <a:pPr>
              <a:buNone/>
            </a:pPr>
            <a:r>
              <a:rPr lang="en-IN" dirty="0"/>
              <a:t>The thread is in running state if the thread scheduler has selected it.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4) Non-</a:t>
            </a:r>
            <a:r>
              <a:rPr lang="en-IN" dirty="0" err="1">
                <a:solidFill>
                  <a:srgbClr val="FF0000"/>
                </a:solidFill>
              </a:rPr>
              <a:t>Runnable</a:t>
            </a:r>
            <a:r>
              <a:rPr lang="en-IN" dirty="0">
                <a:solidFill>
                  <a:srgbClr val="FF0000"/>
                </a:solidFill>
              </a:rPr>
              <a:t> (Blocked)</a:t>
            </a:r>
          </a:p>
          <a:p>
            <a:pPr>
              <a:buNone/>
            </a:pPr>
            <a:r>
              <a:rPr lang="en-IN" dirty="0"/>
              <a:t>This is the state when the thread is still alive, but is currently not eligible to run.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5) Terminated</a:t>
            </a:r>
          </a:p>
          <a:p>
            <a:pPr>
              <a:buNone/>
            </a:pPr>
            <a:r>
              <a:rPr lang="en-IN" dirty="0"/>
              <a:t>A thread is in terminated or dead state when its run() method exits.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371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Object Oriented Programming with Java (Subject Code: BCS-403)</vt:lpstr>
      <vt:lpstr>Lecture 18</vt:lpstr>
      <vt:lpstr>Multithreading in Java</vt:lpstr>
      <vt:lpstr>Advantages of Java Multithreading</vt:lpstr>
      <vt:lpstr>What is Thread in java</vt:lpstr>
      <vt:lpstr>Life cycle of a Thread (Thread States)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426</cp:revision>
  <dcterms:created xsi:type="dcterms:W3CDTF">2016-07-13T05:39:24Z</dcterms:created>
  <dcterms:modified xsi:type="dcterms:W3CDTF">2024-05-12T09:29:19Z</dcterms:modified>
</cp:coreProperties>
</file>