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9" r:id="rId2"/>
    <p:sldId id="4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99" r:id="rId14"/>
    <p:sldId id="300" r:id="rId15"/>
    <p:sldId id="301" r:id="rId16"/>
    <p:sldId id="302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5/15/2024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5/15/2024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5/15/2024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5/15/2024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5/15/2024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5/15/2024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5/15/2024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5/15/2024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5/15/2024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5/15/2024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5/15/2024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5/15/2024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2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/>
          </a:bodyPr>
          <a:lstStyle/>
          <a:p>
            <a:r>
              <a:rPr lang="en-IN" sz="2700" dirty="0">
                <a:solidFill>
                  <a:srgbClr val="FF0000"/>
                </a:solidFill>
              </a:rPr>
              <a:t>Java Thread Example by implementing </a:t>
            </a:r>
            <a:r>
              <a:rPr lang="en-IN" sz="2700" dirty="0" err="1">
                <a:solidFill>
                  <a:srgbClr val="FF0000"/>
                </a:solidFill>
              </a:rPr>
              <a:t>Runnable</a:t>
            </a:r>
            <a:r>
              <a:rPr lang="en-IN" sz="2700" dirty="0">
                <a:solidFill>
                  <a:srgbClr val="FF0000"/>
                </a:solidFill>
              </a:rPr>
              <a:t> interface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Multi3 </a:t>
            </a:r>
            <a:r>
              <a:rPr lang="en-IN" b="1" dirty="0"/>
              <a:t>implements</a:t>
            </a:r>
            <a:r>
              <a:rPr lang="en-IN" dirty="0"/>
              <a:t> </a:t>
            </a:r>
            <a:r>
              <a:rPr lang="en-IN" dirty="0" err="1"/>
              <a:t>Runnable</a:t>
            </a:r>
            <a:r>
              <a:rPr lang="en-IN" dirty="0"/>
              <a:t>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("thread is running...");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/>
              <a:t> </a:t>
            </a:r>
            <a:r>
              <a:rPr lang="en-IN" b="1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dirty="0"/>
              <a:t>Multi3 m1=</a:t>
            </a:r>
            <a:r>
              <a:rPr lang="en-IN" b="1" dirty="0"/>
              <a:t>new</a:t>
            </a:r>
            <a:r>
              <a:rPr lang="en-IN" dirty="0"/>
              <a:t> Multi3();  </a:t>
            </a:r>
          </a:p>
          <a:p>
            <a:pPr>
              <a:buNone/>
            </a:pPr>
            <a:r>
              <a:rPr lang="en-IN" dirty="0"/>
              <a:t>Thread t1 =</a:t>
            </a:r>
            <a:r>
              <a:rPr lang="en-IN" b="1" dirty="0"/>
              <a:t>new</a:t>
            </a:r>
            <a:r>
              <a:rPr lang="en-IN" dirty="0"/>
              <a:t> Thread(m1);  </a:t>
            </a:r>
          </a:p>
          <a:p>
            <a:pPr>
              <a:buNone/>
            </a:pPr>
            <a:r>
              <a:rPr lang="en-IN" dirty="0"/>
              <a:t>t1.start();  </a:t>
            </a:r>
          </a:p>
          <a:p>
            <a:pPr>
              <a:buNone/>
            </a:pPr>
            <a:r>
              <a:rPr lang="en-IN" dirty="0"/>
              <a:t> }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Sleep method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/>
          </a:bodyPr>
          <a:lstStyle/>
          <a:p>
            <a:r>
              <a:rPr lang="en-IN" dirty="0"/>
              <a:t>The sleep() method of Thread class is used to sleep a thread for the specified amount of time.</a:t>
            </a:r>
          </a:p>
          <a:p>
            <a:pPr>
              <a:buNone/>
            </a:pPr>
            <a:r>
              <a:rPr lang="en-IN" dirty="0"/>
              <a:t>Syntax of sleep() method in java</a:t>
            </a:r>
          </a:p>
          <a:p>
            <a:pPr algn="just">
              <a:buNone/>
            </a:pPr>
            <a:r>
              <a:rPr lang="en-IN" sz="2800" dirty="0">
                <a:solidFill>
                  <a:srgbClr val="FF0000"/>
                </a:solidFill>
              </a:rPr>
              <a:t>public static void sleep(long </a:t>
            </a:r>
            <a:r>
              <a:rPr lang="en-IN" sz="2800" dirty="0" err="1">
                <a:solidFill>
                  <a:srgbClr val="FF0000"/>
                </a:solidFill>
              </a:rPr>
              <a:t>miliseconds</a:t>
            </a:r>
            <a:r>
              <a:rPr lang="en-IN" sz="2800" dirty="0">
                <a:solidFill>
                  <a:srgbClr val="FF0000"/>
                </a:solidFill>
              </a:rPr>
              <a:t>)throws </a:t>
            </a:r>
            <a:r>
              <a:rPr lang="en-IN" sz="2800" dirty="0" err="1">
                <a:solidFill>
                  <a:srgbClr val="FF0000"/>
                </a:solidFill>
              </a:rPr>
              <a:t>InterruptedException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TestSleepMethod1 </a:t>
            </a:r>
            <a:r>
              <a:rPr lang="en-IN" b="1" dirty="0"/>
              <a:t>extends</a:t>
            </a:r>
            <a:r>
              <a:rPr lang="en-IN" dirty="0"/>
              <a:t> Thread{  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pPr>
              <a:buNone/>
            </a:pPr>
            <a:r>
              <a:rPr lang="en-IN" dirty="0"/>
              <a:t>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i=1;i&lt;5;i++){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b="1" dirty="0"/>
              <a:t>try</a:t>
            </a:r>
            <a:r>
              <a:rPr lang="en-IN" dirty="0"/>
              <a:t>{</a:t>
            </a:r>
            <a:r>
              <a:rPr lang="en-IN" dirty="0" err="1"/>
              <a:t>Thread.sleep</a:t>
            </a:r>
            <a:r>
              <a:rPr lang="en-IN" dirty="0"/>
              <a:t>(500);}</a:t>
            </a:r>
            <a:r>
              <a:rPr lang="en-IN" b="1" dirty="0"/>
              <a:t>catch</a:t>
            </a:r>
            <a:r>
              <a:rPr lang="en-IN" dirty="0"/>
              <a:t>(</a:t>
            </a:r>
            <a:r>
              <a:rPr lang="en-IN" dirty="0" err="1"/>
              <a:t>InterruptedException</a:t>
            </a:r>
            <a:r>
              <a:rPr lang="en-IN" dirty="0"/>
              <a:t> </a:t>
            </a:r>
            <a:r>
              <a:rPr lang="en-IN"/>
              <a:t>e)</a:t>
            </a:r>
          </a:p>
          <a:p>
            <a:pPr>
              <a:buNone/>
            </a:pPr>
            <a:r>
              <a:rPr lang="en-IN"/>
              <a:t>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(i);  </a:t>
            </a:r>
          </a:p>
          <a:p>
            <a:pPr>
              <a:buNone/>
            </a:pPr>
            <a:r>
              <a:rPr lang="en-IN" dirty="0"/>
              <a:t>  }  </a:t>
            </a:r>
          </a:p>
          <a:p>
            <a:pPr>
              <a:buNone/>
            </a:pPr>
            <a:r>
              <a:rPr lang="en-IN" dirty="0"/>
              <a:t> }  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dirty="0"/>
              <a:t>  TestSleepMethod1 t1=</a:t>
            </a:r>
            <a:r>
              <a:rPr lang="en-IN" b="1" dirty="0"/>
              <a:t>new</a:t>
            </a:r>
            <a:r>
              <a:rPr lang="en-IN" dirty="0"/>
              <a:t> TestSleepMethod1();  </a:t>
            </a:r>
          </a:p>
          <a:p>
            <a:pPr>
              <a:buNone/>
            </a:pPr>
            <a:r>
              <a:rPr lang="en-IN" dirty="0"/>
              <a:t>  TestSleepMethod1 t2=</a:t>
            </a:r>
            <a:r>
              <a:rPr lang="en-IN" b="1" dirty="0"/>
              <a:t>new</a:t>
            </a:r>
            <a:r>
              <a:rPr lang="en-IN" dirty="0"/>
              <a:t> TestSleepMethod1();  </a:t>
            </a:r>
          </a:p>
          <a:p>
            <a:pPr>
              <a:buNone/>
            </a:pPr>
            <a:r>
              <a:rPr lang="en-IN" dirty="0"/>
              <a:t>     t1.start();  </a:t>
            </a:r>
          </a:p>
          <a:p>
            <a:pPr>
              <a:buNone/>
            </a:pPr>
            <a:r>
              <a:rPr lang="en-IN" dirty="0"/>
              <a:t>  t2.start();  </a:t>
            </a:r>
          </a:p>
          <a:p>
            <a:pPr>
              <a:buNone/>
            </a:pPr>
            <a:r>
              <a:rPr lang="en-IN" dirty="0"/>
              <a:t> }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Naming Thread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Thread class provides methods to change and get the name of a thread. By default, each thread has a name i.e. thread-0, thread-1 and so on. </a:t>
            </a:r>
          </a:p>
          <a:p>
            <a:pPr>
              <a:buNone/>
            </a:pPr>
            <a:r>
              <a:rPr lang="en-US" b="1" dirty="0"/>
              <a:t>public String </a:t>
            </a:r>
            <a:r>
              <a:rPr lang="en-US" b="1" dirty="0" err="1"/>
              <a:t>getName</a:t>
            </a:r>
            <a:r>
              <a:rPr lang="en-US" b="1" dirty="0"/>
              <a:t>():</a:t>
            </a:r>
            <a:r>
              <a:rPr lang="en-US" dirty="0"/>
              <a:t> is used to return the name of a thread.</a:t>
            </a:r>
          </a:p>
          <a:p>
            <a:pPr>
              <a:buNone/>
            </a:pPr>
            <a:r>
              <a:rPr lang="en-US" b="1" dirty="0"/>
              <a:t>public void </a:t>
            </a:r>
            <a:r>
              <a:rPr lang="en-US" b="1" dirty="0" err="1"/>
              <a:t>setName</a:t>
            </a:r>
            <a:r>
              <a:rPr lang="en-US" b="1" dirty="0"/>
              <a:t>(String name):</a:t>
            </a:r>
            <a:r>
              <a:rPr lang="en-US" dirty="0"/>
              <a:t> is used to change the name of a thread.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TestMultiNaming1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pPr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pPr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("running...");  </a:t>
            </a:r>
          </a:p>
          <a:p>
            <a:pPr>
              <a:buNone/>
            </a:pPr>
            <a:r>
              <a:rPr lang="en-US" dirty="0"/>
              <a:t>  } 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dirty="0"/>
              <a:t>  TestMultiNaming1 t1=</a:t>
            </a:r>
            <a:r>
              <a:rPr lang="en-US" b="1" dirty="0"/>
              <a:t>new</a:t>
            </a:r>
            <a:r>
              <a:rPr lang="en-US" dirty="0"/>
              <a:t> TestMultiNaming1();  </a:t>
            </a:r>
          </a:p>
          <a:p>
            <a:pPr>
              <a:buNone/>
            </a:pPr>
            <a:r>
              <a:rPr lang="en-US" dirty="0"/>
              <a:t>  TestMultiNaming1 t2=</a:t>
            </a:r>
            <a:r>
              <a:rPr lang="en-US" b="1" dirty="0"/>
              <a:t>new</a:t>
            </a:r>
            <a:r>
              <a:rPr lang="en-US" dirty="0"/>
              <a:t> TestMultiNaming1();  </a:t>
            </a:r>
          </a:p>
          <a:p>
            <a:pPr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("Name of t1:"+t1.getName());  </a:t>
            </a:r>
          </a:p>
          <a:p>
            <a:pPr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("Name of t2:"+t2.getName());  </a:t>
            </a:r>
          </a:p>
          <a:p>
            <a:pPr>
              <a:buNone/>
            </a:pPr>
            <a:r>
              <a:rPr lang="en-US" dirty="0"/>
              <a:t>   </a:t>
            </a:r>
          </a:p>
          <a:p>
            <a:pPr>
              <a:buNone/>
            </a:pPr>
            <a:r>
              <a:rPr lang="en-US" dirty="0"/>
              <a:t>  t1.start();  </a:t>
            </a:r>
          </a:p>
          <a:p>
            <a:pPr>
              <a:buNone/>
            </a:pPr>
            <a:r>
              <a:rPr lang="en-US" dirty="0"/>
              <a:t>  t2.start();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t1.setName(“CSA </a:t>
            </a:r>
            <a:r>
              <a:rPr lang="en-US" dirty="0" err="1"/>
              <a:t>Webtech</a:t>
            </a:r>
            <a:r>
              <a:rPr lang="en-US" dirty="0"/>
              <a:t>");  </a:t>
            </a:r>
          </a:p>
          <a:p>
            <a:pPr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("After changing name of t1:"+t1.getName());  </a:t>
            </a:r>
          </a:p>
          <a:p>
            <a:pPr>
              <a:buNone/>
            </a:pPr>
            <a:r>
              <a:rPr lang="en-US" dirty="0"/>
              <a:t> 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Priority of a Thread (Thread Priority)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/>
          </a:bodyPr>
          <a:lstStyle/>
          <a:p>
            <a:r>
              <a:rPr lang="en-US" dirty="0"/>
              <a:t>Each thread have a priority. </a:t>
            </a:r>
          </a:p>
          <a:p>
            <a:r>
              <a:rPr lang="en-US" dirty="0"/>
              <a:t>Priorities are represented by a number between 1 and 10.</a:t>
            </a:r>
          </a:p>
          <a:p>
            <a:r>
              <a:rPr lang="en-US" dirty="0"/>
              <a:t>In most cases, thread </a:t>
            </a:r>
            <a:r>
              <a:rPr lang="en-US" dirty="0" err="1"/>
              <a:t>schedular</a:t>
            </a:r>
            <a:r>
              <a:rPr lang="en-US" dirty="0"/>
              <a:t> schedules the threads according to their priority (known as preemptive scheduling). But it is not guaranteed because it depends on JVM specification that which scheduling it chooses.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Three constants defined in Thread class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MIN_PRIORITY</a:t>
            </a:r>
          </a:p>
          <a:p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NORM_PRIORITY</a:t>
            </a:r>
          </a:p>
          <a:p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MAX_PRIORITY</a:t>
            </a:r>
          </a:p>
          <a:p>
            <a:pPr>
              <a:buNone/>
            </a:pPr>
            <a:r>
              <a:rPr lang="en-US" sz="2800" dirty="0"/>
              <a:t>Note: Default priority of a thread is 5 (NORM_PRIORITY). The value of MIN_PRIORITY is 1 and the value of MAX_PRIORITY is 10.</a:t>
            </a: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TestMultiPriority1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pPr>
              <a:buNone/>
            </a:pPr>
            <a:r>
              <a:rPr lang="en-US" dirty="0"/>
              <a:t>   </a:t>
            </a:r>
            <a:r>
              <a:rPr lang="en-US" sz="2600" dirty="0" err="1"/>
              <a:t>System.out.println</a:t>
            </a:r>
            <a:r>
              <a:rPr lang="en-US" sz="2600" dirty="0"/>
              <a:t>("running thread name is:"+</a:t>
            </a:r>
            <a:r>
              <a:rPr lang="en-US" sz="2600" dirty="0" err="1"/>
              <a:t>Thread.currentThread</a:t>
            </a:r>
            <a:r>
              <a:rPr lang="en-US" sz="2600" dirty="0"/>
              <a:t>().</a:t>
            </a:r>
            <a:r>
              <a:rPr lang="en-US" sz="2600" dirty="0" err="1"/>
              <a:t>getName</a:t>
            </a:r>
            <a:r>
              <a:rPr lang="en-US" sz="2600" dirty="0"/>
              <a:t>());  </a:t>
            </a:r>
          </a:p>
          <a:p>
            <a:pPr>
              <a:buNone/>
            </a:pPr>
            <a:r>
              <a:rPr lang="en-US" sz="2600" dirty="0"/>
              <a:t>   </a:t>
            </a:r>
            <a:r>
              <a:rPr lang="en-US" sz="2600" dirty="0" err="1"/>
              <a:t>System.out.println</a:t>
            </a:r>
            <a:r>
              <a:rPr lang="en-US" sz="2600" dirty="0"/>
              <a:t>("running thread priority is:"+</a:t>
            </a:r>
            <a:r>
              <a:rPr lang="en-US" sz="2600" dirty="0" err="1"/>
              <a:t>Thread.currentThread</a:t>
            </a:r>
            <a:r>
              <a:rPr lang="en-US" sz="2600" dirty="0"/>
              <a:t>().</a:t>
            </a:r>
            <a:r>
              <a:rPr lang="en-US" sz="2600" dirty="0" err="1"/>
              <a:t>getPriority</a:t>
            </a:r>
            <a:r>
              <a:rPr lang="en-US" sz="2600" dirty="0"/>
              <a:t>());  </a:t>
            </a:r>
            <a:endParaRPr lang="en-US" dirty="0"/>
          </a:p>
          <a:p>
            <a:pPr>
              <a:buNone/>
            </a:pPr>
            <a:r>
              <a:rPr lang="en-US" dirty="0"/>
              <a:t>    } 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dirty="0"/>
              <a:t>  TestMultiPriority1 m1=</a:t>
            </a:r>
            <a:r>
              <a:rPr lang="en-US" b="1" dirty="0"/>
              <a:t>new</a:t>
            </a:r>
            <a:r>
              <a:rPr lang="en-US" dirty="0"/>
              <a:t> TestMultiPriority1();  </a:t>
            </a:r>
          </a:p>
          <a:p>
            <a:pPr>
              <a:buNone/>
            </a:pPr>
            <a:r>
              <a:rPr lang="en-US" dirty="0"/>
              <a:t>  TestMultiPriority1 m2=</a:t>
            </a:r>
            <a:r>
              <a:rPr lang="en-US" b="1" dirty="0"/>
              <a:t>new</a:t>
            </a:r>
            <a:r>
              <a:rPr lang="en-US" dirty="0"/>
              <a:t> TestMultiPriority1();  </a:t>
            </a:r>
          </a:p>
          <a:p>
            <a:pPr>
              <a:buNone/>
            </a:pPr>
            <a:r>
              <a:rPr lang="en-US" dirty="0"/>
              <a:t>  m1.setPriority(</a:t>
            </a:r>
            <a:r>
              <a:rPr lang="en-US" dirty="0" err="1"/>
              <a:t>Thread.MIN_PRIORITY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  m2.setPriority(</a:t>
            </a:r>
            <a:r>
              <a:rPr lang="en-US" dirty="0" err="1"/>
              <a:t>Thread.MAX_PRIORITY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  m1.start();  </a:t>
            </a:r>
          </a:p>
          <a:p>
            <a:pPr>
              <a:buNone/>
            </a:pPr>
            <a:r>
              <a:rPr lang="en-US" dirty="0"/>
              <a:t>  m2.start();  </a:t>
            </a:r>
          </a:p>
          <a:p>
            <a:pPr>
              <a:buNone/>
            </a:pPr>
            <a:r>
              <a:rPr lang="en-US" dirty="0"/>
              <a:t>    }}   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Creating Threads</a:t>
            </a:r>
          </a:p>
          <a:p>
            <a:r>
              <a:rPr lang="en-US" dirty="0"/>
              <a:t>Thread Priorities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How to create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pPr>
              <a:buNone/>
            </a:pPr>
            <a:r>
              <a:rPr lang="en-IN" dirty="0"/>
              <a:t>There are two ways to create a thread:</a:t>
            </a:r>
          </a:p>
          <a:p>
            <a:r>
              <a:rPr lang="en-IN" dirty="0"/>
              <a:t>By extending Thread class</a:t>
            </a:r>
          </a:p>
          <a:p>
            <a:r>
              <a:rPr lang="en-IN" dirty="0"/>
              <a:t>By implementing </a:t>
            </a:r>
            <a:r>
              <a:rPr lang="en-IN" dirty="0" err="1"/>
              <a:t>Runnable</a:t>
            </a:r>
            <a:r>
              <a:rPr lang="en-IN" dirty="0"/>
              <a:t> interface.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Thread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r>
              <a:rPr lang="en-IN" dirty="0"/>
              <a:t>Thread class provide constructors and methods to create and perform operations on a thread.</a:t>
            </a:r>
          </a:p>
          <a:p>
            <a:r>
              <a:rPr lang="en-IN" dirty="0"/>
              <a:t>Thread class extends Object class and implements </a:t>
            </a:r>
            <a:r>
              <a:rPr lang="en-IN" dirty="0" err="1"/>
              <a:t>Runnable</a:t>
            </a:r>
            <a:r>
              <a:rPr lang="en-IN" dirty="0"/>
              <a:t>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Commonly used methods of Thread class: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public void run(): </a:t>
            </a:r>
            <a:r>
              <a:rPr lang="en-IN" dirty="0"/>
              <a:t>is used to perform action for a thread.</a:t>
            </a:r>
          </a:p>
          <a:p>
            <a:r>
              <a:rPr lang="en-IN" b="1" dirty="0"/>
              <a:t>public void start(): </a:t>
            </a:r>
            <a:r>
              <a:rPr lang="en-IN" dirty="0"/>
              <a:t>starts the execution of the thread.JVM calls the run() method on the thread.</a:t>
            </a:r>
          </a:p>
          <a:p>
            <a:r>
              <a:rPr lang="en-IN" b="1" dirty="0"/>
              <a:t>public void sleep(long </a:t>
            </a:r>
            <a:r>
              <a:rPr lang="en-IN" b="1" dirty="0" err="1"/>
              <a:t>miliseconds</a:t>
            </a:r>
            <a:r>
              <a:rPr lang="en-IN" b="1" dirty="0"/>
              <a:t>): </a:t>
            </a:r>
            <a:r>
              <a:rPr lang="en-IN" dirty="0"/>
              <a:t>Causes the currently executing thread to sleep (temporarily cease execution) for the specified number of milliseconds.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getPriority</a:t>
            </a:r>
            <a:r>
              <a:rPr lang="en-IN" b="1" dirty="0"/>
              <a:t>(): </a:t>
            </a:r>
            <a:r>
              <a:rPr lang="en-IN" dirty="0"/>
              <a:t>returns the priority of the thread.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setPriority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priority): </a:t>
            </a:r>
            <a:r>
              <a:rPr lang="en-IN" dirty="0"/>
              <a:t>changes the priority of the thread.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public String </a:t>
            </a:r>
            <a:r>
              <a:rPr lang="en-IN" b="1" dirty="0" err="1"/>
              <a:t>getName</a:t>
            </a:r>
            <a:r>
              <a:rPr lang="en-IN" b="1" dirty="0"/>
              <a:t>(): </a:t>
            </a:r>
            <a:r>
              <a:rPr lang="en-IN" dirty="0"/>
              <a:t>returns the name of the thread.</a:t>
            </a:r>
          </a:p>
          <a:p>
            <a:r>
              <a:rPr lang="en-IN" b="1" dirty="0"/>
              <a:t>public void </a:t>
            </a:r>
            <a:r>
              <a:rPr lang="en-IN" b="1" dirty="0" err="1"/>
              <a:t>setName</a:t>
            </a:r>
            <a:r>
              <a:rPr lang="en-IN" b="1" dirty="0"/>
              <a:t>(String name): </a:t>
            </a:r>
            <a:r>
              <a:rPr lang="en-IN" dirty="0"/>
              <a:t>changes the name of the thread.</a:t>
            </a:r>
          </a:p>
          <a:p>
            <a:r>
              <a:rPr lang="en-IN" b="1" dirty="0"/>
              <a:t>public Thread </a:t>
            </a:r>
            <a:r>
              <a:rPr lang="en-IN" b="1" dirty="0" err="1"/>
              <a:t>currentThread</a:t>
            </a:r>
            <a:r>
              <a:rPr lang="en-IN" b="1" dirty="0"/>
              <a:t>(): </a:t>
            </a:r>
            <a:r>
              <a:rPr lang="en-IN" dirty="0"/>
              <a:t>returns the reference of currently executing thread.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getId</a:t>
            </a:r>
            <a:r>
              <a:rPr lang="en-IN" b="1" dirty="0"/>
              <a:t>(): </a:t>
            </a:r>
            <a:r>
              <a:rPr lang="en-IN" dirty="0"/>
              <a:t>returns the id of the thread.</a:t>
            </a:r>
          </a:p>
          <a:p>
            <a:r>
              <a:rPr lang="en-IN" b="1" dirty="0"/>
              <a:t>public </a:t>
            </a:r>
            <a:r>
              <a:rPr lang="en-IN" b="1" dirty="0" err="1"/>
              <a:t>Thread.State</a:t>
            </a:r>
            <a:r>
              <a:rPr lang="en-IN" b="1" dirty="0"/>
              <a:t> </a:t>
            </a:r>
            <a:r>
              <a:rPr lang="en-IN" b="1" dirty="0" err="1"/>
              <a:t>getState</a:t>
            </a:r>
            <a:r>
              <a:rPr lang="en-IN" b="1" dirty="0"/>
              <a:t>(): </a:t>
            </a:r>
            <a:r>
              <a:rPr lang="en-IN" dirty="0"/>
              <a:t>returns the state of the thread.</a:t>
            </a:r>
          </a:p>
          <a:p>
            <a:r>
              <a:rPr lang="en-IN" b="1" dirty="0"/>
              <a:t>public </a:t>
            </a:r>
            <a:r>
              <a:rPr lang="en-IN" b="1" dirty="0" err="1"/>
              <a:t>boolean</a:t>
            </a:r>
            <a:r>
              <a:rPr lang="en-IN" b="1" dirty="0"/>
              <a:t> </a:t>
            </a:r>
            <a:r>
              <a:rPr lang="en-IN" b="1" dirty="0" err="1"/>
              <a:t>isAlive</a:t>
            </a:r>
            <a:r>
              <a:rPr lang="en-IN" b="1" dirty="0"/>
              <a:t>(): </a:t>
            </a:r>
            <a:r>
              <a:rPr lang="en-IN" dirty="0"/>
              <a:t>tests if the thread is alive.</a:t>
            </a:r>
          </a:p>
          <a:p>
            <a:r>
              <a:rPr lang="en-IN" b="1" dirty="0"/>
              <a:t>public void yield(): </a:t>
            </a:r>
            <a:r>
              <a:rPr lang="en-IN" dirty="0"/>
              <a:t>causes the currently executing thread object to temporarily pause and allow other threads to execute.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</p:spPr>
        <p:txBody>
          <a:bodyPr>
            <a:normAutofit/>
          </a:bodyPr>
          <a:lstStyle/>
          <a:p>
            <a:r>
              <a:rPr lang="en-IN" b="1" dirty="0"/>
              <a:t>public void suspend(): </a:t>
            </a:r>
            <a:r>
              <a:rPr lang="en-IN" dirty="0"/>
              <a:t>is used to suspend the thread(</a:t>
            </a:r>
            <a:r>
              <a:rPr lang="en-IN" dirty="0" err="1"/>
              <a:t>depricated</a:t>
            </a:r>
            <a:r>
              <a:rPr lang="en-IN" dirty="0"/>
              <a:t>).</a:t>
            </a:r>
          </a:p>
          <a:p>
            <a:r>
              <a:rPr lang="en-IN" b="1" dirty="0"/>
              <a:t>public void resume(): </a:t>
            </a:r>
            <a:r>
              <a:rPr lang="en-IN" dirty="0"/>
              <a:t>is used to resume the suspended thread(</a:t>
            </a:r>
            <a:r>
              <a:rPr lang="en-IN" dirty="0" err="1"/>
              <a:t>depricated</a:t>
            </a:r>
            <a:r>
              <a:rPr lang="en-IN" dirty="0"/>
              <a:t>).</a:t>
            </a:r>
          </a:p>
          <a:p>
            <a:r>
              <a:rPr lang="en-IN" b="1" dirty="0"/>
              <a:t>public void stop(): </a:t>
            </a:r>
            <a:r>
              <a:rPr lang="en-IN" dirty="0"/>
              <a:t>is used to stop the thread(</a:t>
            </a:r>
            <a:r>
              <a:rPr lang="en-IN" dirty="0" err="1"/>
              <a:t>depricated</a:t>
            </a:r>
            <a:r>
              <a:rPr lang="en-IN" dirty="0"/>
              <a:t>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r>
              <a:rPr lang="en-IN" b="1" dirty="0"/>
              <a:t>start() method</a:t>
            </a:r>
            <a:r>
              <a:rPr lang="en-IN" dirty="0"/>
              <a:t> of Thread class is used to start a newly created thread. It performs following </a:t>
            </a:r>
            <a:r>
              <a:rPr lang="en-IN" dirty="0" err="1"/>
              <a:t>tasks:A</a:t>
            </a:r>
            <a:r>
              <a:rPr lang="en-IN" dirty="0"/>
              <a:t> new thread starts(with new </a:t>
            </a:r>
            <a:r>
              <a:rPr lang="en-IN" dirty="0" err="1"/>
              <a:t>callstack</a:t>
            </a:r>
            <a:r>
              <a:rPr lang="en-IN" dirty="0"/>
              <a:t>).</a:t>
            </a:r>
          </a:p>
          <a:p>
            <a:r>
              <a:rPr lang="en-IN" dirty="0"/>
              <a:t>The thread moves from New state to the </a:t>
            </a:r>
            <a:r>
              <a:rPr lang="en-IN" dirty="0" err="1"/>
              <a:t>Runnable</a:t>
            </a:r>
            <a:r>
              <a:rPr lang="en-IN" dirty="0"/>
              <a:t> state.</a:t>
            </a:r>
          </a:p>
          <a:p>
            <a:r>
              <a:rPr lang="en-IN" dirty="0"/>
              <a:t>When the thread gets a chance to execute, its target run() method will run.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Java Thread Example by extending Thread class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Multi </a:t>
            </a:r>
            <a:r>
              <a:rPr lang="en-IN" b="1" dirty="0"/>
              <a:t>extends</a:t>
            </a:r>
            <a:r>
              <a:rPr lang="en-IN" dirty="0"/>
              <a:t> Thread{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("thread is running...");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dirty="0"/>
              <a:t>Multi t1=</a:t>
            </a:r>
            <a:r>
              <a:rPr lang="en-IN" b="1" dirty="0"/>
              <a:t>new</a:t>
            </a:r>
            <a:r>
              <a:rPr lang="en-IN" dirty="0"/>
              <a:t> Multi();  </a:t>
            </a:r>
          </a:p>
          <a:p>
            <a:pPr>
              <a:buNone/>
            </a:pPr>
            <a:r>
              <a:rPr lang="en-IN" dirty="0"/>
              <a:t>t1.start();  </a:t>
            </a:r>
          </a:p>
          <a:p>
            <a:pPr>
              <a:buNone/>
            </a:pPr>
            <a:r>
              <a:rPr lang="en-IN" dirty="0"/>
              <a:t> }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1298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 Object Oriented Programming with Java (Subject Code: BCS-403)</vt:lpstr>
      <vt:lpstr>Lecture 19</vt:lpstr>
      <vt:lpstr>How to create thread</vt:lpstr>
      <vt:lpstr>Thread class:</vt:lpstr>
      <vt:lpstr>Commonly used methods of Thread class:</vt:lpstr>
      <vt:lpstr>  </vt:lpstr>
      <vt:lpstr>  </vt:lpstr>
      <vt:lpstr>Starting a thread</vt:lpstr>
      <vt:lpstr>Java Thread Example by extending Thread class</vt:lpstr>
      <vt:lpstr>Java Thread Example by implementing Runnable interface</vt:lpstr>
      <vt:lpstr>Sleep method in java</vt:lpstr>
      <vt:lpstr>  </vt:lpstr>
      <vt:lpstr>Naming Thread</vt:lpstr>
      <vt:lpstr>  </vt:lpstr>
      <vt:lpstr>Priority of a Thread (Thread Priority)</vt:lpstr>
      <vt:lpstr>Three constants defined in Thread class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423</cp:revision>
  <dcterms:created xsi:type="dcterms:W3CDTF">2016-07-13T05:39:24Z</dcterms:created>
  <dcterms:modified xsi:type="dcterms:W3CDTF">2024-05-15T04:28:49Z</dcterms:modified>
</cp:coreProperties>
</file>