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9" r:id="rId2"/>
    <p:sldId id="460" r:id="rId3"/>
    <p:sldId id="470" r:id="rId4"/>
    <p:sldId id="483" r:id="rId5"/>
    <p:sldId id="484" r:id="rId6"/>
    <p:sldId id="485" r:id="rId7"/>
    <p:sldId id="481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5/20/2024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5/20/2024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5/20/2024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5/20/2024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5/20/2024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5/20/2024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5/20/2024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5/20/2024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5/20/2024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5/20/2024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5/20/2024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5/20/2024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2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Mutual Exclusive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Mutual Exclusive helps keep threads from interfering with one another while sharing data.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Inter-thread Communication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Inter-thread communication or Co-operation is all about allowing synchronized threads to communicate with each other.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Cooperation (Inter-thread communication) is a mechanism in which a thread is paused running in its critical section and another thread is allowed to enter (or lock) in the same critical section to be executed.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8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implemented by following methods of Object class:</a:t>
            </a:r>
          </a:p>
          <a:p>
            <a:r>
              <a:rPr lang="en-US" dirty="0"/>
              <a:t>wait()</a:t>
            </a:r>
          </a:p>
          <a:p>
            <a:r>
              <a:rPr lang="en-US" dirty="0"/>
              <a:t>notify()</a:t>
            </a:r>
          </a:p>
          <a:p>
            <a:r>
              <a:rPr lang="en-US" dirty="0" err="1"/>
              <a:t>notifyAll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wait() method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wait() method causes current thread to release the lock and wait until either another thread invokes the notify() method 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notifyAll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method for this object, or a specified amount of time has elapsed.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current thread must own this object's monitor, so it must be called from the synchronized method only otherwise it will throw exception.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6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notify() method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notify() method wakes up a single thread that is waiting on this object's monitor.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If any threads are waiting on this object, one of them is chosen to be awakened.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choice is arbitrary and occurs at the discretion of the implementation.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final void notify()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notifyAll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Wakes up all threads that are waiting on this object's monitor.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final void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notifyAll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321628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Understanding the process of inter-thread communication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BAB255-CA99-4F47-9F15-D369D8977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1391"/>
            <a:ext cx="8219256" cy="3880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process of inter-thread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72778"/>
            <a:ext cx="8568952" cy="559164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Threads enter to acquire lock.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Lock is acquired by one thread.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Now thread goes to waiting state if you call wait() method on the object. Otherwise it releases the lock and exits.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If you call notify() or 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notifyAll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 method, thread moves to the notified state (runnable state).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Now thread is available to acquire lock.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After completion of the task, thread releases the lock and exits the monitor state of the object.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Synchronizing Threads</a:t>
            </a:r>
          </a:p>
          <a:p>
            <a:r>
              <a:rPr lang="en-US" dirty="0"/>
              <a:t>Inter-thread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Synchronizing Threads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Multi-threaded programs may often come to a situation where multiple threads try to access the same resources and finally produce erroneous and unforeseen results. 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overcome this problem, we have thread synchronization.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means coordination between multiple processes/threads.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use Java Synchronization?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Synchronization is used to make sure by some synchronization method that only one thread can access the resource at a given point in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Synchronized Blocks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provides a way of creating threads and synchronizing their tasks using synchronized blocks.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synchronized block in Java is synchronized on some object.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synchronized blocks synchronize on the same object and can only have one thread executed inside them at a time.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All other threads attempting to enter the synchronized block are blocked until the thread inside the synchronized block exits the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General Form of Synchronized Block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Only one thread can execute at a time.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sync_object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 reference to an object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whose lock associates with the monitor.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code is said to be synchronized 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monitor object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synchronized(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sync_object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Access shared variables and other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shared resources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synchronization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synchronization that are as follows: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synchronization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Thread synchronization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2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Process Synchronization in Java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Synchronization is a technique used to coordinate the execution of multiple processes. It ensures that the shared resources are safe and in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4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49006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Thread Synchronization in Java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778"/>
            <a:ext cx="8435280" cy="5768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Thread Synchronization is used to coordinate and ordering of the execution of the threads in a multi-threaded program.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thread synchronization are mentioned below: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Mutual Exclusive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Cooperation (Inter-thread communication in Java)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2C40-0AE3-4F77-88DC-6213EADF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6564"/>
            <a:ext cx="816670" cy="9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</TotalTime>
  <Words>809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inter-regular</vt:lpstr>
      <vt:lpstr>Wingdings</vt:lpstr>
      <vt:lpstr>Office Theme</vt:lpstr>
      <vt:lpstr> Object Oriented Programming with Java (Subject Code: BCS-403)</vt:lpstr>
      <vt:lpstr>Lecture 20</vt:lpstr>
      <vt:lpstr>Synchronizing Threads</vt:lpstr>
      <vt:lpstr>Why use Java Synchronization?</vt:lpstr>
      <vt:lpstr>Java Synchronized Blocks</vt:lpstr>
      <vt:lpstr>General Form of Synchronized Block</vt:lpstr>
      <vt:lpstr>Types of synchronization</vt:lpstr>
      <vt:lpstr>1. Process Synchronization in Java</vt:lpstr>
      <vt:lpstr>2. Thread Synchronization in Java</vt:lpstr>
      <vt:lpstr>Mutual Exclusive</vt:lpstr>
      <vt:lpstr>Inter-thread Communication in Java</vt:lpstr>
      <vt:lpstr>  </vt:lpstr>
      <vt:lpstr>1) wait() method</vt:lpstr>
      <vt:lpstr>2) notify() method</vt:lpstr>
      <vt:lpstr>3) notifyAll() method</vt:lpstr>
      <vt:lpstr>Understanding the process of inter-thread communication</vt:lpstr>
      <vt:lpstr>process of inter-thread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472</cp:revision>
  <dcterms:created xsi:type="dcterms:W3CDTF">2016-07-13T05:39:24Z</dcterms:created>
  <dcterms:modified xsi:type="dcterms:W3CDTF">2024-05-20T08:58:32Z</dcterms:modified>
</cp:coreProperties>
</file>