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69" r:id="rId2"/>
    <p:sldId id="460" r:id="rId3"/>
    <p:sldId id="511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DB3A3-BEBB-46B6-9B07-D466DD6BDE78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EAECC-00D0-4331-B6C0-ABED6F15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B16-37B5-4351-BAD5-BBF844435BAE}" type="datetime1">
              <a:rPr lang="en-US" smtClean="0"/>
              <a:t>5/31/2024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0FD5-86C6-485F-803A-A299297FB22E}" type="datetime1">
              <a:rPr lang="en-US" smtClean="0"/>
              <a:t>5/31/2024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4C96-BCB9-453B-BE08-7EFAA7BAC2B9}" type="datetime1">
              <a:rPr lang="en-US" smtClean="0"/>
              <a:t>5/31/2024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6E-8941-4F95-8FE7-288BDA956267}" type="datetime1">
              <a:rPr lang="en-US" smtClean="0"/>
              <a:t>5/31/2024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C97-A477-40EB-B448-98CD9ACF11AB}" type="datetime1">
              <a:rPr lang="en-US" smtClean="0"/>
              <a:t>5/31/2024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0CF3-9FF8-47C2-88C7-467EA9854E64}" type="datetime1">
              <a:rPr lang="en-US" smtClean="0"/>
              <a:t>5/31/2024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4D9-27F0-4063-8E2F-43C407CB0CBA}" type="datetime1">
              <a:rPr lang="en-US" smtClean="0"/>
              <a:t>5/31/2024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B1CD-E166-4820-9ACC-C9479FE309BE}" type="datetime1">
              <a:rPr lang="en-US" smtClean="0"/>
              <a:t>5/31/2024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069B-088E-46AE-8F71-0EF81679F9BC}" type="datetime1">
              <a:rPr lang="en-US" smtClean="0"/>
              <a:t>5/31/2024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59C3-6D9B-4D3D-8A5F-C5093CF5628A}" type="datetime1">
              <a:rPr lang="en-US" smtClean="0"/>
              <a:t>5/31/2024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AD9-EB91-469A-BF8F-E527E7FECA47}" type="datetime1">
              <a:rPr lang="en-US" smtClean="0"/>
              <a:t>5/31/2024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0374-3565-40EF-B365-25D60598141E}" type="datetime1">
              <a:rPr lang="en-US" smtClean="0"/>
              <a:t>5/31/2024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BBFD-A736-49B4-ABD2-43594F04F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352928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C00000"/>
                </a:solidFill>
              </a:rPr>
              <a:t>Object Oriented Programming with Java</a:t>
            </a:r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(Subject Code: BCS-403)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FB854-B86E-4CAA-A622-A25DA7DF7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Unit 3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Lecture 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1D6B4-9D12-497F-A50F-867129A4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62" y="476672"/>
            <a:ext cx="1343794" cy="12675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488A4-BB6B-4D29-97FF-5B8727DF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9712" y="6356350"/>
            <a:ext cx="5688632" cy="365125"/>
          </a:xfrm>
        </p:spPr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16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Java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Hello{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main(String[]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args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){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inter-regular"/>
              </a:rPr>
              <a:t>"Hello from the Java module"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}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US" sz="2000" dirty="0"/>
              <a:t>Save this file inside </a:t>
            </a:r>
            <a:r>
              <a:rPr lang="en-US" sz="2000" b="1" dirty="0" err="1"/>
              <a:t>src</a:t>
            </a:r>
            <a:r>
              <a:rPr lang="en-US" sz="2000" b="1" dirty="0"/>
              <a:t>/</a:t>
            </a:r>
            <a:r>
              <a:rPr lang="en-US" sz="2000" b="1" dirty="0" err="1"/>
              <a:t>com.javatpoint</a:t>
            </a:r>
            <a:r>
              <a:rPr lang="en-US" sz="2000" b="1" dirty="0"/>
              <a:t>/com/</a:t>
            </a:r>
            <a:r>
              <a:rPr lang="en-US" sz="2000" b="1" dirty="0" err="1"/>
              <a:t>javatpoint</a:t>
            </a:r>
            <a:r>
              <a:rPr lang="en-US" sz="2000" b="1" dirty="0"/>
              <a:t>/</a:t>
            </a:r>
            <a:r>
              <a:rPr lang="en-US" sz="2000" dirty="0"/>
              <a:t> with </a:t>
            </a:r>
            <a:r>
              <a:rPr lang="en-US" sz="2000" b="1" dirty="0"/>
              <a:t>Hello.java</a:t>
            </a:r>
            <a:r>
              <a:rPr lang="en-US" sz="2000" dirty="0"/>
              <a:t> name.</a:t>
            </a:r>
            <a:endParaRPr lang="en-US" sz="1800" dirty="0">
              <a:solidFill>
                <a:srgbClr val="000000"/>
              </a:solidFill>
              <a:latin typeface="inter-regular"/>
            </a:endParaRP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05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Compile Java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compile the module use the following command.</a:t>
            </a:r>
          </a:p>
          <a:p>
            <a:pPr marL="0" indent="0" algn="just">
              <a:buNone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javac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-d mods --module-source-path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 --module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com.javatpoint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dirty="0"/>
              <a:t>After compiling, it will create a new directory that contains the following structure.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F6C95F-B0D8-40D1-A0A9-643781C2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674885"/>
            <a:ext cx="3672408" cy="250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31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Run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java --module-path mods/ --module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com.javatpoint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com.javatpoint.Hello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Hello from the Java module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48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49006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Diamond Operator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5832648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Diamond operator was introduced in Java 7 as a new feature.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main purpose of the diamond operator is to simplify the use of generics when creating an object.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avoids unchecked warnings in a program and makes the program more readable.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diamond operator could not be used with Anonymous inner classes in JDK 7.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JDK 9, it can be used with the anonymous class as well to simplify code and improves readability.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939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435280" cy="6336704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Before JDK 7, we have to create an object with Generic type on both side of the expression like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List&lt;String&gt; ABES= new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&lt;String&gt;();</a:t>
            </a:r>
          </a:p>
          <a:p>
            <a:pPr marL="0" indent="0" algn="just"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Diamond operator was introduced in Java 7, we can create the object without mentioning generic type on right side of expression like: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List&lt;String&gt; ABES = new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&lt;&gt;();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656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Problem with Diamond Operator in JDK 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problem is it will only work with normal classes. Suppose if we want to use the diamond operator for anonymous inner class then compiler will throw error message.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68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34605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Java 9 Anonymous Inner Classes</a:t>
            </a:r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435280" cy="5904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abstract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ABCD&lt;T&gt;{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abstract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T show(T a, T b);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TypeInferExample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{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main(String[]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 {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ABCD&lt;String&gt; a =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ABCD&lt;&gt;()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       {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    String show(String a, String b)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            {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       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a+b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; 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    }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};  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String result =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a.show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"Java"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"9"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(result);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} }  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Output: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Java9</a:t>
            </a:r>
            <a:endParaRPr lang="en-US" sz="2000" dirty="0">
              <a:solidFill>
                <a:srgbClr val="C00000"/>
              </a:solidFill>
              <a:latin typeface="inter-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9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Lecture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dirty="0"/>
              <a:t>Java Module System</a:t>
            </a:r>
          </a:p>
          <a:p>
            <a:r>
              <a:rPr lang="en-US" dirty="0"/>
              <a:t>Diamond Syntax with 08 Inner Anonymous Class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7AA7-DEAE-4206-ABB4-230A9D41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53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Java 9 Module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Module System is a major change in Java 9 version. 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added this feature to collect Java packages and code into a single unit called module.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95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435280" cy="6466730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earlier versions of Java, there was no concept of module to create modular Java applications, that why size of application increased and difficult to move around.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Even JDK itself was too heavy in size, in Java 8, rt.jar file size is around 64MB.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deal with situation, Java 9 restructured JDK into set of modules so that we can use only required module for our project.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86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628997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module system includes various tools and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435280" cy="5519638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rgbClr val="000000"/>
                </a:solidFill>
                <a:latin typeface="inter-regular"/>
              </a:rPr>
              <a:t>It Includes various options to the Java tools </a:t>
            </a:r>
            <a:r>
              <a:rPr lang="en-US" sz="2800" b="1" dirty="0" err="1">
                <a:solidFill>
                  <a:srgbClr val="000000"/>
                </a:solidFill>
                <a:latin typeface="inter-bold"/>
              </a:rPr>
              <a:t>javac</a:t>
            </a:r>
            <a:r>
              <a:rPr lang="en-US" sz="2800" b="1" dirty="0">
                <a:solidFill>
                  <a:srgbClr val="000000"/>
                </a:solidFill>
                <a:latin typeface="inter-bold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inter-bold"/>
              </a:rPr>
              <a:t>jlink</a:t>
            </a:r>
            <a:r>
              <a:rPr lang="en-US" sz="2800" b="1" dirty="0">
                <a:solidFill>
                  <a:srgbClr val="000000"/>
                </a:solidFill>
                <a:latin typeface="inter-bold"/>
              </a:rPr>
              <a:t> and java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where we can specify module paths that locates to the location of module.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inter-regular"/>
              </a:rPr>
              <a:t>Modular JAR file is introduced. This JAR contains module-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info.class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 file in its root folder.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inter-regular"/>
              </a:rPr>
              <a:t>JMOD format is introduced, which is a packaging format similar to JAR except it can include native code and configuration files.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inter-regular"/>
              </a:rPr>
              <a:t>The JDK and JRE both are reconstructed to accommodate modules. It improves performance, security and maintainability.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inter-regular"/>
              </a:rPr>
              <a:t>Java defines a new URI scheme for naming modules, classes and resources.</a:t>
            </a: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65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9 Module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Module is a collection of Java programs or software.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describe a module, a Java file module-info.java is required.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file also known as module descriptor and defines the following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Module name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does it export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does it require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98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435280" cy="63367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Name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is a name of module and should follow the reverse-domain-pattern. Like we name packages, e.g.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com.javatpoint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89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How to create Java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Creating Java module required the following steps.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Create a directory structure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Create a module declarator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Java source code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87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Create a Directory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06BA90-ED45-4D56-AE33-70A5DADA9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269" y="1498010"/>
            <a:ext cx="3490813" cy="227843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308A43-7983-46D3-BDA3-7969E3970DF0}"/>
              </a:ext>
            </a:extLst>
          </p:cNvPr>
          <p:cNvSpPr/>
          <p:nvPr/>
        </p:nvSpPr>
        <p:spPr>
          <a:xfrm>
            <a:off x="251520" y="4364599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Note: The name of the directory containing a module's sources should be equal to the name of the module, e.g. </a:t>
            </a:r>
            <a:r>
              <a:rPr lang="en-US" sz="2400" dirty="0" err="1">
                <a:solidFill>
                  <a:srgbClr val="C00000"/>
                </a:solidFill>
              </a:rPr>
              <a:t>com.javatpoint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434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3299</TotalTime>
  <Words>1084</Words>
  <Application>Microsoft Office PowerPoint</Application>
  <PresentationFormat>On-screen Show (4:3)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inter-bold</vt:lpstr>
      <vt:lpstr>inter-regular</vt:lpstr>
      <vt:lpstr>Wingdings</vt:lpstr>
      <vt:lpstr>Office Theme</vt:lpstr>
      <vt:lpstr> Object Oriented Programming with Java (Subject Code: BCS-403)</vt:lpstr>
      <vt:lpstr>Lecture 25</vt:lpstr>
      <vt:lpstr>Java 9 Module System</vt:lpstr>
      <vt:lpstr>  </vt:lpstr>
      <vt:lpstr>module system includes various tools and options</vt:lpstr>
      <vt:lpstr>Java 9 Module</vt:lpstr>
      <vt:lpstr>  </vt:lpstr>
      <vt:lpstr>How to create Java module</vt:lpstr>
      <vt:lpstr>Create a Directory Structure</vt:lpstr>
      <vt:lpstr>Java Source Code</vt:lpstr>
      <vt:lpstr>Compile Java Module</vt:lpstr>
      <vt:lpstr>Run Module</vt:lpstr>
      <vt:lpstr>Diamond Operator</vt:lpstr>
      <vt:lpstr>  </vt:lpstr>
      <vt:lpstr>Problem with Diamond Operator in JDK 7</vt:lpstr>
      <vt:lpstr>Java 9 Anonymous Inner Classes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Administrator</dc:creator>
  <cp:lastModifiedBy>User</cp:lastModifiedBy>
  <cp:revision>500</cp:revision>
  <dcterms:created xsi:type="dcterms:W3CDTF">2016-07-13T05:39:24Z</dcterms:created>
  <dcterms:modified xsi:type="dcterms:W3CDTF">2024-05-31T05:07:34Z</dcterms:modified>
</cp:coreProperties>
</file>