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69" r:id="rId2"/>
    <p:sldId id="46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461" r:id="rId15"/>
    <p:sldId id="462" r:id="rId16"/>
    <p:sldId id="283" r:id="rId17"/>
    <p:sldId id="284" r:id="rId18"/>
    <p:sldId id="285" r:id="rId19"/>
    <p:sldId id="286" r:id="rId20"/>
    <p:sldId id="290" r:id="rId21"/>
    <p:sldId id="291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42" r:id="rId31"/>
    <p:sldId id="343" r:id="rId32"/>
    <p:sldId id="353" r:id="rId33"/>
    <p:sldId id="34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1C3D5-B6AD-4DD4-A6B9-E64F612F4E8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EB8E5-A115-45F0-8071-AFF53193F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1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12FA-FEC7-4F94-925C-B4211D294AE3}" type="datetime1">
              <a:rPr lang="en-US" smtClean="0"/>
              <a:t>4/12/2024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A98E-39BD-4B8B-90BB-3D6AB2093CFB}" type="datetime1">
              <a:rPr lang="en-US" smtClean="0"/>
              <a:t>4/12/2024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A5AB-AB75-42E4-9778-DBD938B16058}" type="datetime1">
              <a:rPr lang="en-US" smtClean="0"/>
              <a:t>4/12/2024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E52C-68BE-4A0A-AEBF-E60D87609650}" type="datetime1">
              <a:rPr lang="en-US" smtClean="0"/>
              <a:t>4/12/2024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66AE-BC76-4A2C-AFBF-466A68D6DFD1}" type="datetime1">
              <a:rPr lang="en-US" smtClean="0"/>
              <a:t>4/12/2024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1BE3-61FB-42A6-9A36-853DBF6CC316}" type="datetime1">
              <a:rPr lang="en-US" smtClean="0"/>
              <a:t>4/12/2024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3EAF-087F-4E0D-A206-2559414FB325}" type="datetime1">
              <a:rPr lang="en-US" smtClean="0"/>
              <a:t>4/12/2024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EA0-D9CE-4D62-B9EE-33BE8021F659}" type="datetime1">
              <a:rPr lang="en-US" smtClean="0"/>
              <a:t>4/12/2024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3F76-ACC2-4C09-8698-8ECEA660E0F0}" type="datetime1">
              <a:rPr lang="en-US" smtClean="0"/>
              <a:t>4/12/2024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D3A-7523-44A0-97FD-D17B4DE74F65}" type="datetime1">
              <a:rPr lang="en-US" smtClean="0"/>
              <a:t>4/12/2024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B752-7AFB-484C-943E-A4CD64764C08}" type="datetime1">
              <a:rPr lang="en-US" smtClean="0"/>
              <a:t>4/12/2024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2FE26-0F71-410D-9B31-ED8CADC2767E}" type="datetime1">
              <a:rPr lang="en-US" smtClean="0"/>
              <a:t>4/12/2024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1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Multidimensional array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In such case, data is stored in row and column based index (also known as matrix form).</a:t>
            </a:r>
          </a:p>
          <a:p>
            <a:pPr>
              <a:buNone/>
            </a:pPr>
            <a:r>
              <a:rPr lang="en-IN" dirty="0"/>
              <a:t>Syntax to Declare Multidimensional Array in java.</a:t>
            </a:r>
          </a:p>
          <a:p>
            <a:r>
              <a:rPr lang="en-IN" dirty="0" err="1"/>
              <a:t>dataType</a:t>
            </a:r>
            <a:r>
              <a:rPr lang="en-IN" dirty="0"/>
              <a:t>[][] </a:t>
            </a:r>
            <a:r>
              <a:rPr lang="en-IN" dirty="0" err="1"/>
              <a:t>arrayRefVar</a:t>
            </a:r>
            <a:r>
              <a:rPr lang="en-IN" dirty="0"/>
              <a:t>; (or)  </a:t>
            </a:r>
          </a:p>
          <a:p>
            <a:r>
              <a:rPr lang="en-IN" dirty="0" err="1"/>
              <a:t>dataType</a:t>
            </a:r>
            <a:r>
              <a:rPr lang="en-IN" dirty="0"/>
              <a:t> [][]</a:t>
            </a:r>
            <a:r>
              <a:rPr lang="en-IN" dirty="0" err="1"/>
              <a:t>arrayRefVar</a:t>
            </a:r>
            <a:r>
              <a:rPr lang="en-IN" dirty="0"/>
              <a:t>; (or)  </a:t>
            </a:r>
          </a:p>
          <a:p>
            <a:r>
              <a:rPr lang="en-IN" dirty="0" err="1"/>
              <a:t>dataType</a:t>
            </a:r>
            <a:r>
              <a:rPr lang="en-IN" dirty="0"/>
              <a:t> </a:t>
            </a:r>
            <a:r>
              <a:rPr lang="en-IN" dirty="0" err="1"/>
              <a:t>arrayRefVar</a:t>
            </a:r>
            <a:r>
              <a:rPr lang="en-IN" dirty="0"/>
              <a:t>[][]; (or)  </a:t>
            </a:r>
          </a:p>
          <a:p>
            <a:r>
              <a:rPr lang="en-IN" dirty="0" err="1"/>
              <a:t>dataType</a:t>
            </a:r>
            <a:r>
              <a:rPr lang="en-IN" dirty="0"/>
              <a:t> []</a:t>
            </a:r>
            <a:r>
              <a:rPr lang="en-IN" dirty="0" err="1"/>
              <a:t>arrayRefVar</a:t>
            </a:r>
            <a:r>
              <a:rPr lang="en-IN" dirty="0"/>
              <a:t>[]; 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21510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Example to instantiate Multidimensional Array in java</a:t>
            </a:r>
          </a:p>
          <a:p>
            <a:pPr>
              <a:buNone/>
            </a:pPr>
            <a:r>
              <a:rPr lang="en-IN" b="1" dirty="0" err="1"/>
              <a:t>int</a:t>
            </a:r>
            <a:r>
              <a:rPr lang="en-IN" dirty="0"/>
              <a:t>[][] </a:t>
            </a:r>
            <a:r>
              <a:rPr lang="en-IN" dirty="0" err="1"/>
              <a:t>arr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[3][3];//3 row and 3 column  </a:t>
            </a:r>
          </a:p>
          <a:p>
            <a:pPr>
              <a:buNone/>
            </a:pPr>
            <a:r>
              <a:rPr lang="en-IN" dirty="0"/>
              <a:t>Example to initialize Multidimensional Array in java</a:t>
            </a:r>
          </a:p>
          <a:p>
            <a:pPr>
              <a:buNone/>
            </a:pPr>
            <a:r>
              <a:rPr lang="en-IN" dirty="0" err="1"/>
              <a:t>arr</a:t>
            </a:r>
            <a:r>
              <a:rPr lang="en-IN" dirty="0"/>
              <a:t>[0][0]=1;  </a:t>
            </a:r>
          </a:p>
          <a:p>
            <a:pPr>
              <a:buNone/>
            </a:pPr>
            <a:r>
              <a:rPr lang="en-IN" dirty="0" err="1"/>
              <a:t>arr</a:t>
            </a:r>
            <a:r>
              <a:rPr lang="en-IN" dirty="0"/>
              <a:t>[0][1]=2;  </a:t>
            </a:r>
          </a:p>
          <a:p>
            <a:pPr>
              <a:buNone/>
            </a:pPr>
            <a:r>
              <a:rPr lang="en-IN" dirty="0" err="1"/>
              <a:t>arr</a:t>
            </a:r>
            <a:r>
              <a:rPr lang="en-IN" dirty="0"/>
              <a:t>[0][2]=3;  </a:t>
            </a:r>
          </a:p>
          <a:p>
            <a:pPr>
              <a:buNone/>
            </a:pPr>
            <a:r>
              <a:rPr lang="en-IN" dirty="0" err="1"/>
              <a:t>arr</a:t>
            </a:r>
            <a:r>
              <a:rPr lang="en-IN" dirty="0"/>
              <a:t>[1][0]=4;  </a:t>
            </a:r>
          </a:p>
          <a:p>
            <a:pPr>
              <a:buNone/>
            </a:pPr>
            <a:r>
              <a:rPr lang="en-IN" dirty="0" err="1"/>
              <a:t>arr</a:t>
            </a:r>
            <a:r>
              <a:rPr lang="en-IN" dirty="0"/>
              <a:t>[1][1]=5;  </a:t>
            </a:r>
          </a:p>
          <a:p>
            <a:pPr>
              <a:buNone/>
            </a:pPr>
            <a:r>
              <a:rPr lang="en-IN" dirty="0" err="1"/>
              <a:t>arr</a:t>
            </a:r>
            <a:r>
              <a:rPr lang="en-IN" dirty="0"/>
              <a:t>[1][2]=6;  </a:t>
            </a:r>
          </a:p>
          <a:p>
            <a:pPr>
              <a:buNone/>
            </a:pPr>
            <a:r>
              <a:rPr lang="en-IN" dirty="0" err="1"/>
              <a:t>arr</a:t>
            </a:r>
            <a:r>
              <a:rPr lang="en-IN" dirty="0"/>
              <a:t>[2][0]=7;  </a:t>
            </a:r>
          </a:p>
          <a:p>
            <a:pPr>
              <a:buNone/>
            </a:pPr>
            <a:r>
              <a:rPr lang="en-IN" dirty="0" err="1"/>
              <a:t>arr</a:t>
            </a:r>
            <a:r>
              <a:rPr lang="en-IN" dirty="0"/>
              <a:t>[2][1]=8;  </a:t>
            </a:r>
          </a:p>
          <a:p>
            <a:pPr>
              <a:buNone/>
            </a:pPr>
            <a:r>
              <a:rPr lang="en-IN" dirty="0" err="1"/>
              <a:t>arr</a:t>
            </a:r>
            <a:r>
              <a:rPr lang="en-IN" dirty="0"/>
              <a:t>[2][2]=9;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Example of Multidimensional java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/>
              <a:t>class</a:t>
            </a:r>
            <a:r>
              <a:rPr lang="en-IN" dirty="0"/>
              <a:t> Testarray3{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>
              <a:buNone/>
            </a:pPr>
            <a:r>
              <a:rPr lang="en-IN" dirty="0"/>
              <a:t>  //declaring and initializing 2D array  </a:t>
            </a:r>
          </a:p>
          <a:p>
            <a:pPr>
              <a:buNone/>
            </a:pP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arr</a:t>
            </a:r>
            <a:r>
              <a:rPr lang="en-IN" dirty="0"/>
              <a:t>[][]={{1,2,3},{2,4,5},{4,4,5}};  </a:t>
            </a:r>
          </a:p>
          <a:p>
            <a:pPr>
              <a:buNone/>
            </a:pPr>
            <a:r>
              <a:rPr lang="en-IN" dirty="0"/>
              <a:t> //printing 2D array  </a:t>
            </a:r>
          </a:p>
          <a:p>
            <a:pPr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i=0;i&lt;3;i++){  </a:t>
            </a:r>
          </a:p>
          <a:p>
            <a:pPr>
              <a:buNone/>
            </a:pPr>
            <a:r>
              <a:rPr lang="en-IN" dirty="0"/>
              <a:t> </a:t>
            </a: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j=0;j&lt;3;j++){  </a:t>
            </a:r>
          </a:p>
          <a:p>
            <a:pPr>
              <a:buNone/>
            </a:pPr>
            <a:r>
              <a:rPr lang="en-IN" dirty="0"/>
              <a:t>   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[i][j]+" ");  </a:t>
            </a:r>
          </a:p>
          <a:p>
            <a:pPr>
              <a:buNone/>
            </a:pPr>
            <a:r>
              <a:rPr lang="en-IN" dirty="0"/>
              <a:t> }  </a:t>
            </a:r>
          </a:p>
          <a:p>
            <a:pPr>
              <a:buNone/>
            </a:pPr>
            <a:r>
              <a:rPr lang="en-IN" dirty="0"/>
              <a:t> </a:t>
            </a:r>
            <a:r>
              <a:rPr lang="en-IN" dirty="0" err="1"/>
              <a:t>System.out.println</a:t>
            </a:r>
            <a:r>
              <a:rPr lang="en-IN" dirty="0"/>
              <a:t>();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r>
              <a:rPr lang="en-IN" dirty="0"/>
              <a:t> }}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/>
              <a:t>class</a:t>
            </a:r>
            <a:r>
              <a:rPr lang="en-IN" dirty="0"/>
              <a:t> Testarray5{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  </a:t>
            </a:r>
          </a:p>
          <a:p>
            <a:pPr>
              <a:buNone/>
            </a:pPr>
            <a:r>
              <a:rPr lang="en-IN" b="1" dirty="0" err="1"/>
              <a:t>int</a:t>
            </a:r>
            <a:r>
              <a:rPr lang="en-IN" dirty="0"/>
              <a:t> a[][]={{1,3,4},{3,4,5}};  </a:t>
            </a:r>
          </a:p>
          <a:p>
            <a:pPr>
              <a:buNone/>
            </a:pPr>
            <a:r>
              <a:rPr lang="en-IN" b="1" dirty="0" err="1"/>
              <a:t>int</a:t>
            </a:r>
            <a:r>
              <a:rPr lang="en-IN" dirty="0"/>
              <a:t> b[][]={{1,3,4},{3,4,5}};  </a:t>
            </a:r>
          </a:p>
          <a:p>
            <a:pPr>
              <a:buNone/>
            </a:pPr>
            <a:r>
              <a:rPr lang="en-IN" b="1" dirty="0" err="1"/>
              <a:t>int</a:t>
            </a:r>
            <a:r>
              <a:rPr lang="en-IN" dirty="0"/>
              <a:t> c[][]=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[2][3];    </a:t>
            </a:r>
          </a:p>
          <a:p>
            <a:pPr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i=0;i&lt;2;i++){  </a:t>
            </a:r>
          </a:p>
          <a:p>
            <a:pPr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j=0;j&lt;3;j++){  </a:t>
            </a:r>
          </a:p>
          <a:p>
            <a:pPr>
              <a:buNone/>
            </a:pPr>
            <a:r>
              <a:rPr lang="en-IN" dirty="0"/>
              <a:t>c[i][j]=a[i][j]+b[i][j];  </a:t>
            </a:r>
          </a:p>
          <a:p>
            <a:pPr>
              <a:buNone/>
            </a:pPr>
            <a:r>
              <a:rPr lang="en-IN" dirty="0" err="1"/>
              <a:t>System.out.print</a:t>
            </a:r>
            <a:r>
              <a:rPr lang="en-IN" dirty="0"/>
              <a:t>(c[i][j]+" ");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();//new line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r>
              <a:rPr lang="en-IN" dirty="0"/>
              <a:t>}} 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Example of Multidimensional java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/>
              <a:t>class</a:t>
            </a:r>
            <a:r>
              <a:rPr lang="en-IN" dirty="0"/>
              <a:t> Testarray3{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>
              <a:buNone/>
            </a:pPr>
            <a:r>
              <a:rPr lang="en-IN" dirty="0"/>
              <a:t>  //declaring and initializing 2D array  </a:t>
            </a:r>
          </a:p>
          <a:p>
            <a:pPr>
              <a:buNone/>
            </a:pP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arr</a:t>
            </a:r>
            <a:r>
              <a:rPr lang="en-IN" dirty="0"/>
              <a:t>[][]={{1,2,3},{2,4,5},{4,4,5}};  </a:t>
            </a:r>
          </a:p>
          <a:p>
            <a:pPr>
              <a:buNone/>
            </a:pPr>
            <a:r>
              <a:rPr lang="en-IN" dirty="0"/>
              <a:t> //printing 2D array  </a:t>
            </a:r>
          </a:p>
          <a:p>
            <a:pPr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i=0;i&lt;3;i++){  </a:t>
            </a:r>
          </a:p>
          <a:p>
            <a:pPr>
              <a:buNone/>
            </a:pPr>
            <a:r>
              <a:rPr lang="en-IN" dirty="0"/>
              <a:t> </a:t>
            </a: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j=0;j&lt;3;j++){  </a:t>
            </a:r>
          </a:p>
          <a:p>
            <a:pPr>
              <a:buNone/>
            </a:pPr>
            <a:r>
              <a:rPr lang="en-IN" dirty="0"/>
              <a:t>   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[i][j]+" ");  </a:t>
            </a:r>
          </a:p>
          <a:p>
            <a:pPr>
              <a:buNone/>
            </a:pPr>
            <a:r>
              <a:rPr lang="en-IN" dirty="0"/>
              <a:t> }  </a:t>
            </a:r>
          </a:p>
          <a:p>
            <a:pPr>
              <a:buNone/>
            </a:pPr>
            <a:r>
              <a:rPr lang="en-IN" dirty="0"/>
              <a:t> </a:t>
            </a:r>
            <a:r>
              <a:rPr lang="en-IN" dirty="0" err="1"/>
              <a:t>System.out.println</a:t>
            </a:r>
            <a:r>
              <a:rPr lang="en-IN" dirty="0"/>
              <a:t>();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r>
              <a:rPr lang="en-IN" dirty="0"/>
              <a:t> }}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/>
              <a:t>class</a:t>
            </a:r>
            <a:r>
              <a:rPr lang="en-IN" dirty="0"/>
              <a:t> Testarray5{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  </a:t>
            </a:r>
          </a:p>
          <a:p>
            <a:pPr>
              <a:buNone/>
            </a:pPr>
            <a:r>
              <a:rPr lang="en-IN" b="1" dirty="0" err="1"/>
              <a:t>int</a:t>
            </a:r>
            <a:r>
              <a:rPr lang="en-IN" dirty="0"/>
              <a:t> a[][]={{1,3,4},{3,4,5}};  </a:t>
            </a:r>
          </a:p>
          <a:p>
            <a:pPr>
              <a:buNone/>
            </a:pPr>
            <a:r>
              <a:rPr lang="en-IN" b="1" dirty="0" err="1"/>
              <a:t>int</a:t>
            </a:r>
            <a:r>
              <a:rPr lang="en-IN" dirty="0"/>
              <a:t> b[][]={{1,3,4},{3,4,5}};  </a:t>
            </a:r>
          </a:p>
          <a:p>
            <a:pPr>
              <a:buNone/>
            </a:pPr>
            <a:r>
              <a:rPr lang="en-IN" b="1" dirty="0" err="1"/>
              <a:t>int</a:t>
            </a:r>
            <a:r>
              <a:rPr lang="en-IN" dirty="0"/>
              <a:t> c[][]=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[2][3];    </a:t>
            </a:r>
          </a:p>
          <a:p>
            <a:pPr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i=0;i&lt;2;i++){  </a:t>
            </a:r>
          </a:p>
          <a:p>
            <a:pPr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j=0;j&lt;3;j++){  </a:t>
            </a:r>
          </a:p>
          <a:p>
            <a:pPr>
              <a:buNone/>
            </a:pPr>
            <a:r>
              <a:rPr lang="en-IN" dirty="0"/>
              <a:t>c[i][j]=a[i][j]+b[i][j];  </a:t>
            </a:r>
          </a:p>
          <a:p>
            <a:pPr>
              <a:buNone/>
            </a:pPr>
            <a:r>
              <a:rPr lang="en-IN" dirty="0" err="1"/>
              <a:t>System.out.print</a:t>
            </a:r>
            <a:r>
              <a:rPr lang="en-IN" dirty="0"/>
              <a:t>(c[i][j]+" ");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();//new line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r>
              <a:rPr lang="en-IN" dirty="0"/>
              <a:t>}} 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900" dirty="0">
                <a:solidFill>
                  <a:srgbClr val="FF0000"/>
                </a:solidFill>
              </a:rPr>
              <a:t>Final arrays in Java</a:t>
            </a:r>
          </a:p>
          <a:p>
            <a:pPr fontAlgn="base">
              <a:buNone/>
            </a:pPr>
            <a:r>
              <a:rPr lang="en-US" dirty="0"/>
              <a:t>class Test </a:t>
            </a:r>
          </a:p>
          <a:p>
            <a:pPr fontAlgn="base">
              <a:buNone/>
            </a:pPr>
            <a:r>
              <a:rPr lang="en-US" dirty="0"/>
              <a:t>{</a:t>
            </a:r>
          </a:p>
          <a:p>
            <a:pPr fontAlgn="base">
              <a:buNone/>
            </a:pPr>
            <a:r>
              <a:rPr lang="en-US" dirty="0"/>
              <a:t>    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fontAlgn="base">
              <a:buNone/>
            </a:pPr>
            <a:r>
              <a:rPr lang="en-US" dirty="0"/>
              <a:t>    {</a:t>
            </a:r>
          </a:p>
          <a:p>
            <a:pPr fontAlgn="base">
              <a:buNone/>
            </a:pPr>
            <a:r>
              <a:rPr lang="en-US" dirty="0"/>
              <a:t>       final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 = {1, 2, 3, 4, 5};  // Note: </a:t>
            </a:r>
            <a:r>
              <a:rPr lang="en-US" dirty="0" err="1"/>
              <a:t>arr</a:t>
            </a:r>
            <a:r>
              <a:rPr lang="en-US" dirty="0"/>
              <a:t> is final</a:t>
            </a:r>
          </a:p>
          <a:p>
            <a:pPr fontAlgn="base">
              <a:buNone/>
            </a:pPr>
            <a:r>
              <a:rPr lang="en-US" dirty="0"/>
              <a:t>       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fontAlgn="base">
              <a:buNone/>
            </a:pPr>
            <a:r>
              <a:rPr lang="en-US" dirty="0"/>
              <a:t>       {</a:t>
            </a:r>
          </a:p>
          <a:p>
            <a:pPr fontAlgn="base">
              <a:buNone/>
            </a:pPr>
            <a:r>
              <a:rPr lang="en-US" dirty="0"/>
              <a:t>           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]*10;  </a:t>
            </a:r>
          </a:p>
          <a:p>
            <a:pPr fontAlgn="base">
              <a:buNone/>
            </a:pPr>
            <a:r>
              <a:rPr lang="en-US" dirty="0"/>
              <a:t>       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          </a:t>
            </a:r>
          </a:p>
          <a:p>
            <a:pPr fontAlgn="base">
              <a:buNone/>
            </a:pPr>
            <a:r>
              <a:rPr lang="en-US" dirty="0"/>
              <a:t>       }      </a:t>
            </a:r>
          </a:p>
          <a:p>
            <a:pPr fontAlgn="base">
              <a:buNone/>
            </a:pPr>
            <a:r>
              <a:rPr lang="en-US" dirty="0"/>
              <a:t>    }    </a:t>
            </a:r>
          </a:p>
          <a:p>
            <a:pPr fontAlgn="base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The array </a:t>
            </a:r>
            <a:r>
              <a:rPr lang="en-US" i="1" dirty="0" err="1"/>
              <a:t>arr</a:t>
            </a:r>
            <a:r>
              <a:rPr lang="en-US" dirty="0"/>
              <a:t> is declared as final, but the elements of array are changed without any problem. </a:t>
            </a:r>
          </a:p>
          <a:p>
            <a:pPr algn="just">
              <a:buNone/>
            </a:pPr>
            <a:r>
              <a:rPr lang="en-US" dirty="0"/>
              <a:t>Arrays are objects and object variables are always references in Java.</a:t>
            </a:r>
          </a:p>
          <a:p>
            <a:pPr algn="just">
              <a:buNone/>
            </a:pPr>
            <a:r>
              <a:rPr lang="en-US" dirty="0"/>
              <a:t>So, when we declare an object variable as final, it means that the variable cannot be changed to refer to anything else.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/>
          </a:bodyPr>
          <a:lstStyle/>
          <a:p>
            <a:pPr algn="ctr" fontAlgn="base">
              <a:buNone/>
            </a:pPr>
            <a:r>
              <a:rPr lang="en-US" sz="3600" dirty="0">
                <a:solidFill>
                  <a:srgbClr val="FF0000"/>
                </a:solidFill>
              </a:rPr>
              <a:t>Jagged Array in Java</a:t>
            </a:r>
          </a:p>
          <a:p>
            <a:pPr algn="just" fontAlgn="base">
              <a:buNone/>
            </a:pPr>
            <a:r>
              <a:rPr lang="en-US" sz="3600" dirty="0"/>
              <a:t>Jagged array is array of arrays such that member arrays can be of different sizes, i.e., we can create a 2-D arrays but with variable number of columns in each row. These type of arrays are also known as Jagged arrays.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507185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800" dirty="0"/>
              <a:t>class Main</a:t>
            </a:r>
          </a:p>
          <a:p>
            <a:pPr fontAlgn="base">
              <a:buNone/>
            </a:pPr>
            <a:r>
              <a:rPr lang="en-US" sz="1800" dirty="0"/>
              <a:t>{</a:t>
            </a:r>
          </a:p>
          <a:p>
            <a:pPr fontAlgn="base">
              <a:buNone/>
            </a:pPr>
            <a:r>
              <a:rPr lang="en-US" sz="1800" dirty="0"/>
              <a:t>    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pPr fontAlgn="base">
              <a:buNone/>
            </a:pPr>
            <a:r>
              <a:rPr lang="en-US" sz="1800" dirty="0"/>
              <a:t>    {</a:t>
            </a:r>
          </a:p>
          <a:p>
            <a:pPr fontAlgn="base">
              <a:buNone/>
            </a:pPr>
            <a:r>
              <a:rPr lang="en-US" sz="1800" dirty="0"/>
              <a:t>                  </a:t>
            </a:r>
            <a:r>
              <a:rPr lang="en-US" sz="2000" dirty="0"/>
              <a:t>int </a:t>
            </a:r>
            <a:r>
              <a:rPr lang="en-US" sz="2000" dirty="0" err="1"/>
              <a:t>arr</a:t>
            </a:r>
            <a:r>
              <a:rPr lang="en-US" sz="2000" dirty="0"/>
              <a:t>[][] = new int[2][];</a:t>
            </a:r>
          </a:p>
          <a:p>
            <a:pPr fontAlgn="base">
              <a:buNone/>
            </a:pPr>
            <a:r>
              <a:rPr lang="en-US" sz="2000" dirty="0"/>
              <a:t>                </a:t>
            </a:r>
            <a:r>
              <a:rPr lang="en-US" sz="2000" dirty="0" err="1"/>
              <a:t>arr</a:t>
            </a:r>
            <a:r>
              <a:rPr lang="en-US" sz="2000" dirty="0"/>
              <a:t>[0] = new int[3];</a:t>
            </a:r>
          </a:p>
          <a:p>
            <a:pPr fontAlgn="base">
              <a:buNone/>
            </a:pPr>
            <a:r>
              <a:rPr lang="en-US" sz="2000" dirty="0"/>
              <a:t>         	</a:t>
            </a:r>
            <a:r>
              <a:rPr lang="en-US" sz="2000" dirty="0" err="1"/>
              <a:t>arr</a:t>
            </a:r>
            <a:r>
              <a:rPr lang="en-US" sz="2000" dirty="0"/>
              <a:t>[1] = new </a:t>
            </a:r>
            <a:r>
              <a:rPr lang="en-US" sz="2000" dirty="0" err="1"/>
              <a:t>int</a:t>
            </a:r>
            <a:r>
              <a:rPr lang="en-US" sz="2000" dirty="0"/>
              <a:t>[2];</a:t>
            </a:r>
          </a:p>
          <a:p>
            <a:pPr fontAlgn="base">
              <a:buNone/>
            </a:pPr>
            <a:r>
              <a:rPr lang="en-US" sz="2000" dirty="0"/>
              <a:t>                int count = 0;</a:t>
            </a:r>
          </a:p>
          <a:p>
            <a:pPr fontAlgn="base">
              <a:buNone/>
            </a:pPr>
            <a:r>
              <a:rPr lang="en-US" sz="2000" dirty="0"/>
              <a:t>        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 err="1"/>
              <a:t>arr.length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fontAlgn="base">
              <a:buNone/>
            </a:pPr>
            <a:r>
              <a:rPr lang="en-US" sz="2000" dirty="0"/>
              <a:t>            for(</a:t>
            </a:r>
            <a:r>
              <a:rPr lang="en-US" sz="2000" dirty="0" err="1"/>
              <a:t>int</a:t>
            </a:r>
            <a:r>
              <a:rPr lang="en-US" sz="2000" dirty="0"/>
              <a:t> j=0; j&lt;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].length; j++)</a:t>
            </a:r>
          </a:p>
          <a:p>
            <a:pPr fontAlgn="base">
              <a:buNone/>
            </a:pPr>
            <a:r>
              <a:rPr lang="en-US" sz="2000" dirty="0"/>
              <a:t>                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][j] = count++;</a:t>
            </a:r>
          </a:p>
          <a:p>
            <a:pPr fontAlgn="base">
              <a:buNone/>
            </a:pPr>
            <a:r>
              <a:rPr lang="en-US" sz="2000" dirty="0"/>
              <a:t>         </a:t>
            </a:r>
            <a:r>
              <a:rPr lang="en-US" sz="2000" dirty="0" err="1"/>
              <a:t>System.out.println</a:t>
            </a:r>
            <a:r>
              <a:rPr lang="en-US" sz="2000" dirty="0"/>
              <a:t>("Contents of 2D Jagged Array");</a:t>
            </a:r>
          </a:p>
          <a:p>
            <a:pPr fontAlgn="base">
              <a:buNone/>
            </a:pPr>
            <a:r>
              <a:rPr lang="en-US" sz="2000" dirty="0"/>
              <a:t>        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 err="1"/>
              <a:t>arr.length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fontAlgn="base">
              <a:buNone/>
            </a:pPr>
            <a:r>
              <a:rPr lang="en-US" sz="2000" dirty="0"/>
              <a:t>        {</a:t>
            </a:r>
          </a:p>
          <a:p>
            <a:pPr fontAlgn="base">
              <a:buNone/>
            </a:pPr>
            <a:r>
              <a:rPr lang="en-US" sz="2000" dirty="0"/>
              <a:t>            for (</a:t>
            </a:r>
            <a:r>
              <a:rPr lang="en-US" sz="2000" dirty="0" err="1"/>
              <a:t>int</a:t>
            </a:r>
            <a:r>
              <a:rPr lang="en-US" sz="2000" dirty="0"/>
              <a:t> j=0; j&lt;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].length; j++)</a:t>
            </a:r>
          </a:p>
          <a:p>
            <a:pPr fontAlgn="base">
              <a:buNone/>
            </a:pPr>
            <a:r>
              <a:rPr lang="en-US" sz="2000" dirty="0"/>
              <a:t>                </a:t>
            </a:r>
            <a:r>
              <a:rPr lang="en-US" sz="2000" dirty="0" err="1"/>
              <a:t>System.out.print</a:t>
            </a:r>
            <a:r>
              <a:rPr lang="en-US" sz="2000" dirty="0"/>
              <a:t>(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][j] + " ");</a:t>
            </a:r>
          </a:p>
          <a:p>
            <a:pPr fontAlgn="base">
              <a:buNone/>
            </a:pPr>
            <a:r>
              <a:rPr lang="en-US" sz="2000" dirty="0"/>
              <a:t>            </a:t>
            </a:r>
            <a:r>
              <a:rPr lang="en-US" sz="2000" dirty="0" err="1"/>
              <a:t>System.out.println</a:t>
            </a:r>
            <a:r>
              <a:rPr lang="en-US" sz="2000" dirty="0"/>
              <a:t>();</a:t>
            </a:r>
          </a:p>
          <a:p>
            <a:pPr fontAlgn="base">
              <a:buNone/>
            </a:pPr>
            <a:r>
              <a:rPr lang="en-US" sz="2000" dirty="0"/>
              <a:t>        }</a:t>
            </a:r>
          </a:p>
          <a:p>
            <a:pPr fontAlgn="base">
              <a:buNone/>
            </a:pPr>
            <a:r>
              <a:rPr lang="en-US" sz="2000" dirty="0"/>
              <a:t>    }}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Lecture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sz="3600" dirty="0"/>
              <a:t>Arrays</a:t>
            </a:r>
          </a:p>
          <a:p>
            <a:r>
              <a:rPr lang="en-US" sz="3600" dirty="0"/>
              <a:t>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Java String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7214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b="1" dirty="0"/>
              <a:t>Java String</a:t>
            </a:r>
            <a:r>
              <a:rPr lang="en-IN" sz="2800" dirty="0"/>
              <a:t> provides a lot of concepts that can be performed on a string such as compare, concat, equals, split, length, replace, </a:t>
            </a:r>
            <a:r>
              <a:rPr lang="en-IN" sz="2800" dirty="0" err="1"/>
              <a:t>compareTo</a:t>
            </a:r>
            <a:r>
              <a:rPr lang="en-IN" sz="2800" dirty="0"/>
              <a:t>, intern, substring etc.</a:t>
            </a:r>
          </a:p>
          <a:p>
            <a:pPr algn="just"/>
            <a:r>
              <a:rPr lang="en-IN" sz="2800" dirty="0"/>
              <a:t>In java, string is basically an object that represents sequence of char values.</a:t>
            </a:r>
          </a:p>
          <a:p>
            <a:r>
              <a:rPr lang="en-IN" sz="2800" dirty="0"/>
              <a:t>An array of characters works same as java string. </a:t>
            </a:r>
          </a:p>
          <a:p>
            <a:pPr>
              <a:buNone/>
            </a:pPr>
            <a:r>
              <a:rPr lang="en-IN" sz="2800" dirty="0">
                <a:solidFill>
                  <a:srgbClr val="FF0000"/>
                </a:solidFill>
              </a:rPr>
              <a:t>For example:</a:t>
            </a:r>
          </a:p>
          <a:p>
            <a:pPr lvl="0">
              <a:buNone/>
            </a:pPr>
            <a:r>
              <a:rPr lang="en-IN" sz="2800" b="1" dirty="0"/>
              <a:t>char</a:t>
            </a:r>
            <a:r>
              <a:rPr lang="en-IN" sz="2800" dirty="0"/>
              <a:t>[] </a:t>
            </a:r>
            <a:r>
              <a:rPr lang="en-IN" sz="2800" dirty="0" err="1"/>
              <a:t>ch</a:t>
            </a:r>
            <a:r>
              <a:rPr lang="en-IN" sz="2800" dirty="0"/>
              <a:t>={'</a:t>
            </a:r>
            <a:r>
              <a:rPr lang="en-IN" sz="2800" dirty="0" err="1"/>
              <a:t>j','a','v','a</a:t>
            </a:r>
            <a:r>
              <a:rPr lang="en-IN" sz="2800" dirty="0"/>
              <a:t>'};  </a:t>
            </a:r>
          </a:p>
          <a:p>
            <a:pPr lvl="0">
              <a:buNone/>
            </a:pPr>
            <a:r>
              <a:rPr lang="en-IN" sz="2800" dirty="0"/>
              <a:t>String s=</a:t>
            </a:r>
            <a:r>
              <a:rPr lang="en-IN" sz="2800" b="1" dirty="0"/>
              <a:t>new</a:t>
            </a:r>
            <a:r>
              <a:rPr lang="en-IN" sz="2800" dirty="0"/>
              <a:t> String(</a:t>
            </a:r>
            <a:r>
              <a:rPr lang="en-IN" sz="2800" dirty="0" err="1"/>
              <a:t>ch</a:t>
            </a:r>
            <a:r>
              <a:rPr lang="en-IN" sz="2800" dirty="0"/>
              <a:t>);  </a:t>
            </a:r>
          </a:p>
          <a:p>
            <a:pPr>
              <a:buNone/>
            </a:pPr>
            <a:r>
              <a:rPr lang="en-IN" sz="2800" dirty="0"/>
              <a:t>is same as:</a:t>
            </a:r>
          </a:p>
          <a:p>
            <a:pPr lvl="0">
              <a:buNone/>
            </a:pPr>
            <a:r>
              <a:rPr lang="en-IN" sz="2800" dirty="0"/>
              <a:t>String s="java";  </a:t>
            </a:r>
          </a:p>
          <a:p>
            <a:pPr algn="just"/>
            <a:endParaRPr lang="en-IN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500858"/>
          </a:xfrm>
        </p:spPr>
        <p:txBody>
          <a:bodyPr/>
          <a:lstStyle/>
          <a:p>
            <a:r>
              <a:rPr lang="en-IN" sz="2800" dirty="0"/>
              <a:t>The </a:t>
            </a:r>
            <a:r>
              <a:rPr lang="en-IN" sz="2800" dirty="0" err="1">
                <a:solidFill>
                  <a:srgbClr val="FF0000"/>
                </a:solidFill>
              </a:rPr>
              <a:t>java.lang.String</a:t>
            </a:r>
            <a:r>
              <a:rPr lang="en-IN" sz="2800" dirty="0"/>
              <a:t> class implements </a:t>
            </a:r>
            <a:r>
              <a:rPr lang="en-IN" sz="2800" i="1" dirty="0" err="1"/>
              <a:t>Serializable</a:t>
            </a:r>
            <a:r>
              <a:rPr lang="en-IN" sz="2800" dirty="0"/>
              <a:t>, </a:t>
            </a:r>
            <a:r>
              <a:rPr lang="en-IN" sz="2800" i="1" dirty="0"/>
              <a:t>Comparable</a:t>
            </a:r>
            <a:r>
              <a:rPr lang="en-IN" sz="2800" dirty="0"/>
              <a:t> and </a:t>
            </a:r>
            <a:r>
              <a:rPr lang="en-IN" sz="2800" i="1" dirty="0" err="1"/>
              <a:t>CharSequence</a:t>
            </a:r>
            <a:r>
              <a:rPr lang="en-IN" sz="2800" dirty="0"/>
              <a:t> interfaces.</a:t>
            </a:r>
          </a:p>
          <a:p>
            <a:pPr algn="just"/>
            <a:r>
              <a:rPr lang="en-IN" sz="2800" dirty="0"/>
              <a:t>The java </a:t>
            </a:r>
            <a:r>
              <a:rPr lang="en-IN" sz="2800" dirty="0">
                <a:solidFill>
                  <a:srgbClr val="FF0000"/>
                </a:solidFill>
              </a:rPr>
              <a:t>String</a:t>
            </a:r>
            <a:r>
              <a:rPr lang="en-IN" sz="2800" dirty="0"/>
              <a:t> is immutable i.e. it cannot be changed but a new instance is created.</a:t>
            </a:r>
          </a:p>
          <a:p>
            <a:pPr algn="just"/>
            <a:r>
              <a:rPr lang="en-IN" sz="2800" dirty="0"/>
              <a:t>For mutable class, you can use </a:t>
            </a:r>
            <a:r>
              <a:rPr lang="en-IN" sz="2800" dirty="0" err="1">
                <a:solidFill>
                  <a:srgbClr val="FF0000"/>
                </a:solidFill>
              </a:rPr>
              <a:t>StringBuffer</a:t>
            </a:r>
            <a:r>
              <a:rPr lang="en-IN" sz="2800" dirty="0"/>
              <a:t> and </a:t>
            </a:r>
            <a:r>
              <a:rPr lang="en-IN" sz="2800" dirty="0" err="1">
                <a:solidFill>
                  <a:srgbClr val="FF0000"/>
                </a:solidFill>
              </a:rPr>
              <a:t>StringBuilder</a:t>
            </a:r>
            <a:r>
              <a:rPr lang="en-IN" sz="2800" dirty="0"/>
              <a:t> class.</a:t>
            </a:r>
          </a:p>
          <a:p>
            <a:pPr>
              <a:buNone/>
            </a:pPr>
            <a:r>
              <a:rPr lang="en-IN" sz="2800" dirty="0"/>
              <a:t>There are two ways to create String object:</a:t>
            </a:r>
          </a:p>
          <a:p>
            <a:pPr lvl="0"/>
            <a:r>
              <a:rPr lang="en-IN" sz="2800" dirty="0">
                <a:solidFill>
                  <a:srgbClr val="FF0000"/>
                </a:solidFill>
              </a:rPr>
              <a:t>By string literal</a:t>
            </a:r>
          </a:p>
          <a:p>
            <a:r>
              <a:rPr lang="en-IN" sz="2800" dirty="0">
                <a:solidFill>
                  <a:srgbClr val="FF0000"/>
                </a:solidFill>
              </a:rPr>
              <a:t>By new keyword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8" y="142852"/>
          <a:ext cx="8229600" cy="643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49">
                <a:tc>
                  <a:txBody>
                    <a:bodyPr/>
                    <a:lstStyle/>
                    <a:p>
                      <a:pPr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3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3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49">
                <a:tc>
                  <a:txBody>
                    <a:bodyPr/>
                    <a:lstStyle/>
                    <a:p>
                      <a:pPr marL="190500"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char 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charAt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index)</a:t>
                      </a:r>
                      <a:endParaRPr lang="en-IN" sz="200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returns char value for the particular index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49">
                <a:tc>
                  <a:txBody>
                    <a:bodyPr/>
                    <a:lstStyle/>
                    <a:p>
                      <a:pPr marL="190500"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int length()</a:t>
                      </a:r>
                      <a:endParaRPr lang="en-IN" sz="200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returns string length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49">
                <a:tc>
                  <a:txBody>
                    <a:bodyPr/>
                    <a:lstStyle/>
                    <a:p>
                      <a:pPr marL="190500"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String substring(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beginIndex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)</a:t>
                      </a:r>
                      <a:endParaRPr lang="en-IN" sz="200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returns substring for given begin index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110">
                <a:tc>
                  <a:txBody>
                    <a:bodyPr/>
                    <a:lstStyle/>
                    <a:p>
                      <a:pPr marL="190500"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String substring(int 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beginIndex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, int 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endIndex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)</a:t>
                      </a:r>
                      <a:endParaRPr lang="en-IN" sz="200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returns substring for given begin index and end index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110">
                <a:tc>
                  <a:txBody>
                    <a:bodyPr/>
                    <a:lstStyle/>
                    <a:p>
                      <a:pPr marL="190500"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contains(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CharSequence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s)</a:t>
                      </a:r>
                      <a:endParaRPr lang="en-IN" sz="200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returns true or false after matching the sequence of char value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49">
                <a:tc>
                  <a:txBody>
                    <a:bodyPr/>
                    <a:lstStyle/>
                    <a:p>
                      <a:pPr marL="190500"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equals(Object another)</a:t>
                      </a:r>
                      <a:endParaRPr lang="en-IN" sz="200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checks the equality of string with object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149">
                <a:tc>
                  <a:txBody>
                    <a:bodyPr/>
                    <a:lstStyle/>
                    <a:p>
                      <a:pPr marL="190500"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isEmpty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()</a:t>
                      </a:r>
                      <a:endParaRPr lang="en-IN" sz="200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checks if string is empty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149">
                <a:tc>
                  <a:txBody>
                    <a:bodyPr/>
                    <a:lstStyle/>
                    <a:p>
                      <a:pPr marL="190500"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String concat(String 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str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)</a:t>
                      </a:r>
                      <a:endParaRPr lang="en-IN" sz="200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concatinates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specified string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408">
                <a:tc>
                  <a:txBody>
                    <a:bodyPr/>
                    <a:lstStyle/>
                    <a:p>
                      <a:pPr marL="190500"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String replace(char old, char new)</a:t>
                      </a:r>
                      <a:endParaRPr lang="en-IN" sz="200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replaces all occurrences of specified char value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0110">
                <a:tc>
                  <a:txBody>
                    <a:bodyPr/>
                    <a:lstStyle/>
                    <a:p>
                      <a:pPr marL="190500"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String replace(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CharSequence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old, 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CharSequence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new)</a:t>
                      </a:r>
                      <a:endParaRPr lang="en-IN" sz="200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replaces all occurrences of specified </a:t>
                      </a:r>
                      <a:r>
                        <a:rPr lang="en-IN" sz="14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CharSequence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0110">
                <a:tc>
                  <a:txBody>
                    <a:bodyPr/>
                    <a:lstStyle/>
                    <a:p>
                      <a:pPr marL="190500"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String trim()</a:t>
                      </a:r>
                      <a:endParaRPr lang="en-IN" sz="200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returns trimmed string omitting leading and trailing spaces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149">
                <a:tc>
                  <a:txBody>
                    <a:bodyPr/>
                    <a:lstStyle/>
                    <a:p>
                      <a:pPr marL="190500"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String 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toUpperCase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()</a:t>
                      </a:r>
                      <a:endParaRPr lang="en-IN" sz="200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returns string in uppercase.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9408">
                <a:tc>
                  <a:txBody>
                    <a:bodyPr/>
                    <a:lstStyle/>
                    <a:p>
                      <a:pPr marL="190500"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String 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toUpperCase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(Locale l)</a:t>
                      </a:r>
                      <a:endParaRPr lang="en-IN" sz="200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returns string in uppercase using specified locale.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149">
                <a:tc>
                  <a:txBody>
                    <a:bodyPr/>
                    <a:lstStyle/>
                    <a:p>
                      <a:pPr marL="190500"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int indexOf(int 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ch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)</a:t>
                      </a:r>
                      <a:endParaRPr lang="en-IN" sz="200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returns specified char value index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10110">
                <a:tc>
                  <a:txBody>
                    <a:bodyPr/>
                    <a:lstStyle/>
                    <a:p>
                      <a:pPr marL="190500" algn="l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int 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indexOf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(int 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ch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, int </a:t>
                      </a:r>
                      <a:r>
                        <a:rPr lang="en-IN" sz="1600" u="none" dirty="0" err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fromIndex</a:t>
                      </a:r>
                      <a:r>
                        <a:rPr lang="en-IN" sz="1600" u="none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)</a:t>
                      </a:r>
                      <a:endParaRPr lang="en-IN" sz="200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returns specified char value index starting with given index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Immutable String in Java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800" dirty="0"/>
              <a:t>In java, </a:t>
            </a:r>
            <a:r>
              <a:rPr lang="en-IN" sz="2800" b="1" dirty="0"/>
              <a:t>string objects are immutable</a:t>
            </a:r>
            <a:r>
              <a:rPr lang="en-IN" sz="2800" dirty="0"/>
              <a:t>. Immutable simply means </a:t>
            </a:r>
            <a:r>
              <a:rPr lang="en-IN" sz="2800" dirty="0" err="1"/>
              <a:t>unmodifiable</a:t>
            </a:r>
            <a:r>
              <a:rPr lang="en-IN" sz="2800" dirty="0"/>
              <a:t> or unchangeable.</a:t>
            </a:r>
          </a:p>
          <a:p>
            <a:pPr algn="just"/>
            <a:r>
              <a:rPr lang="en-IN" sz="2800" dirty="0"/>
              <a:t>Once string object is created its data or state can't be changed but a new string object is created.</a:t>
            </a:r>
          </a:p>
          <a:p>
            <a:pPr lvl="0">
              <a:buNone/>
            </a:pP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 err="1"/>
              <a:t>Testimmutablestring</a:t>
            </a:r>
            <a:r>
              <a:rPr lang="en-IN" sz="2800" dirty="0"/>
              <a:t>{  </a:t>
            </a:r>
          </a:p>
          <a:p>
            <a:pPr lvl="0">
              <a:buNone/>
            </a:pPr>
            <a:r>
              <a:rPr lang="en-IN" sz="2800" dirty="0"/>
              <a:t> </a:t>
            </a: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lvl="0">
              <a:buNone/>
            </a:pPr>
            <a:r>
              <a:rPr lang="en-IN" sz="2800" dirty="0"/>
              <a:t>   String s="</a:t>
            </a:r>
            <a:r>
              <a:rPr lang="en-IN" sz="2800" dirty="0" err="1"/>
              <a:t>Sachin</a:t>
            </a:r>
            <a:r>
              <a:rPr lang="en-IN" sz="2800" dirty="0"/>
              <a:t>";  </a:t>
            </a:r>
          </a:p>
          <a:p>
            <a:pPr lvl="0">
              <a:buNone/>
            </a:pPr>
            <a:r>
              <a:rPr lang="en-IN" sz="2800" dirty="0"/>
              <a:t>   </a:t>
            </a:r>
            <a:r>
              <a:rPr lang="en-IN" sz="2800" dirty="0" err="1"/>
              <a:t>s.concat</a:t>
            </a:r>
            <a:r>
              <a:rPr lang="en-IN" sz="2800" dirty="0"/>
              <a:t>(" </a:t>
            </a:r>
            <a:r>
              <a:rPr lang="en-IN" sz="2800" dirty="0" err="1"/>
              <a:t>Tendulkar</a:t>
            </a:r>
            <a:r>
              <a:rPr lang="en-IN" sz="2800" dirty="0"/>
              <a:t>");//</a:t>
            </a:r>
            <a:r>
              <a:rPr lang="en-IN" sz="2800" dirty="0" err="1"/>
              <a:t>concat</a:t>
            </a:r>
            <a:r>
              <a:rPr lang="en-IN" sz="2800" dirty="0"/>
              <a:t>() method appends the string at the end  </a:t>
            </a:r>
          </a:p>
          <a:p>
            <a:pPr lvl="0">
              <a:buNone/>
            </a:pPr>
            <a:r>
              <a:rPr lang="en-IN" sz="2800" dirty="0"/>
              <a:t>   </a:t>
            </a:r>
            <a:r>
              <a:rPr lang="en-IN" sz="2800" dirty="0" err="1"/>
              <a:t>System.out.println</a:t>
            </a:r>
            <a:r>
              <a:rPr lang="en-IN" sz="2800" dirty="0"/>
              <a:t>(s);//will print </a:t>
            </a:r>
            <a:r>
              <a:rPr lang="en-IN" sz="2800" dirty="0" err="1"/>
              <a:t>Sachin</a:t>
            </a:r>
            <a:r>
              <a:rPr lang="en-IN" sz="2800" dirty="0"/>
              <a:t> because strings are immutable objects  </a:t>
            </a:r>
          </a:p>
          <a:p>
            <a:pPr lvl="0">
              <a:buNone/>
            </a:pPr>
            <a:r>
              <a:rPr lang="en-IN" sz="2800" dirty="0"/>
              <a:t> }  </a:t>
            </a:r>
          </a:p>
          <a:p>
            <a:pPr>
              <a:buNone/>
            </a:pPr>
            <a:r>
              <a:rPr lang="en-IN" sz="2800" dirty="0"/>
              <a:t>}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Content Placeholder 3" descr="Heap diagram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8215370" cy="615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1) String compare by equals() method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The String equals() method compares the original content of the string. It compares values of string for equality. String class provides two methods:</a:t>
            </a:r>
          </a:p>
          <a:p>
            <a:pPr lvl="0"/>
            <a:r>
              <a:rPr lang="en-IN" sz="4400" b="1" dirty="0"/>
              <a:t>public </a:t>
            </a:r>
            <a:r>
              <a:rPr lang="en-IN" sz="4400" b="1" dirty="0" err="1"/>
              <a:t>boolean</a:t>
            </a:r>
            <a:r>
              <a:rPr lang="en-IN" sz="4400" b="1" dirty="0"/>
              <a:t> equals(Object another)</a:t>
            </a:r>
            <a:r>
              <a:rPr lang="en-IN" sz="4400" dirty="0"/>
              <a:t> compares this string to the specified object.</a:t>
            </a:r>
          </a:p>
          <a:p>
            <a:pPr lvl="0"/>
            <a:r>
              <a:rPr lang="en-IN" sz="4400" b="1" dirty="0"/>
              <a:t>public </a:t>
            </a:r>
            <a:r>
              <a:rPr lang="en-IN" sz="4400" b="1" dirty="0" err="1"/>
              <a:t>boolean</a:t>
            </a:r>
            <a:r>
              <a:rPr lang="en-IN" sz="4400" b="1" dirty="0"/>
              <a:t> </a:t>
            </a:r>
            <a:r>
              <a:rPr lang="en-IN" sz="4400" b="1" dirty="0" err="1"/>
              <a:t>equalsIgnoreCase</a:t>
            </a:r>
            <a:r>
              <a:rPr lang="en-IN" sz="4400" b="1" dirty="0"/>
              <a:t>(String another)</a:t>
            </a:r>
            <a:r>
              <a:rPr lang="en-IN" sz="4400" dirty="0"/>
              <a:t> compares this String to another string, ignoring case.</a:t>
            </a:r>
          </a:p>
          <a:p>
            <a:pPr lvl="0"/>
            <a:endParaRPr lang="en-IN" dirty="0"/>
          </a:p>
          <a:p>
            <a:pPr lvl="0">
              <a:buNone/>
            </a:pPr>
            <a:r>
              <a:rPr lang="en-IN" b="1" dirty="0"/>
              <a:t>class</a:t>
            </a:r>
            <a:r>
              <a:rPr lang="en-IN" dirty="0"/>
              <a:t> Teststringcomparison1{  </a:t>
            </a:r>
          </a:p>
          <a:p>
            <a:pPr lvl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lvl="0">
              <a:buNone/>
            </a:pPr>
            <a:r>
              <a:rPr lang="en-IN" dirty="0"/>
              <a:t>   String s1="</a:t>
            </a:r>
            <a:r>
              <a:rPr lang="en-IN" dirty="0" err="1"/>
              <a:t>Sachin</a:t>
            </a:r>
            <a:r>
              <a:rPr lang="en-IN" dirty="0"/>
              <a:t>";  </a:t>
            </a:r>
          </a:p>
          <a:p>
            <a:pPr lvl="0">
              <a:buNone/>
            </a:pPr>
            <a:r>
              <a:rPr lang="en-IN" dirty="0"/>
              <a:t>   String s2="</a:t>
            </a:r>
            <a:r>
              <a:rPr lang="en-IN" dirty="0" err="1"/>
              <a:t>Sachin</a:t>
            </a:r>
            <a:r>
              <a:rPr lang="en-IN" dirty="0"/>
              <a:t>";  </a:t>
            </a:r>
          </a:p>
          <a:p>
            <a:pPr lvl="0">
              <a:buNone/>
            </a:pPr>
            <a:r>
              <a:rPr lang="en-IN" dirty="0"/>
              <a:t>   String s3=</a:t>
            </a:r>
            <a:r>
              <a:rPr lang="en-IN" b="1" dirty="0"/>
              <a:t>new</a:t>
            </a:r>
            <a:r>
              <a:rPr lang="en-IN" dirty="0"/>
              <a:t> String("</a:t>
            </a:r>
            <a:r>
              <a:rPr lang="en-IN" dirty="0" err="1"/>
              <a:t>Sachin</a:t>
            </a:r>
            <a:r>
              <a:rPr lang="en-IN" dirty="0"/>
              <a:t>");  </a:t>
            </a:r>
          </a:p>
          <a:p>
            <a:pPr lvl="0">
              <a:buNone/>
            </a:pPr>
            <a:r>
              <a:rPr lang="en-IN" dirty="0"/>
              <a:t>   String s4="</a:t>
            </a:r>
            <a:r>
              <a:rPr lang="en-IN" dirty="0" err="1"/>
              <a:t>Saurav</a:t>
            </a:r>
            <a:r>
              <a:rPr lang="en-IN" dirty="0"/>
              <a:t>";  </a:t>
            </a:r>
          </a:p>
          <a:p>
            <a:pPr lvl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(s1.equals(s2));//true  </a:t>
            </a:r>
          </a:p>
          <a:p>
            <a:pPr lvl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(s1.equals(s3));//true  </a:t>
            </a:r>
          </a:p>
          <a:p>
            <a:pPr lvl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(s1.equals(s4));//false  </a:t>
            </a:r>
          </a:p>
          <a:p>
            <a:pPr lvl="0">
              <a:buNone/>
            </a:pPr>
            <a:r>
              <a:rPr lang="en-IN" dirty="0"/>
              <a:t> } }  </a:t>
            </a:r>
          </a:p>
          <a:p>
            <a:pPr>
              <a:buNone/>
            </a:pPr>
            <a:r>
              <a:rPr lang="en-IN" dirty="0"/>
              <a:t>Output: true       true       false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44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IN" b="1" dirty="0"/>
              <a:t>class</a:t>
            </a:r>
            <a:r>
              <a:rPr lang="en-IN" dirty="0"/>
              <a:t> Teststringcomparison2{  </a:t>
            </a:r>
          </a:p>
          <a:p>
            <a:pPr lvl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lvl="0">
              <a:buNone/>
            </a:pPr>
            <a:r>
              <a:rPr lang="en-IN" dirty="0"/>
              <a:t>   String s1="</a:t>
            </a:r>
            <a:r>
              <a:rPr lang="en-IN" dirty="0" err="1"/>
              <a:t>Sachin</a:t>
            </a:r>
            <a:r>
              <a:rPr lang="en-IN" dirty="0"/>
              <a:t>";  </a:t>
            </a:r>
          </a:p>
          <a:p>
            <a:pPr lvl="0">
              <a:buNone/>
            </a:pPr>
            <a:r>
              <a:rPr lang="en-IN" dirty="0"/>
              <a:t>   String s2="SACHIN";  </a:t>
            </a:r>
          </a:p>
          <a:p>
            <a:pPr lvl="0">
              <a:buNone/>
            </a:pPr>
            <a:r>
              <a:rPr lang="en-IN" dirty="0"/>
              <a:t>  </a:t>
            </a:r>
          </a:p>
          <a:p>
            <a:pPr lvl="0">
              <a:buNone/>
            </a:pPr>
            <a:r>
              <a:rPr lang="en-IN" dirty="0"/>
              <a:t>   </a:t>
            </a:r>
            <a:r>
              <a:rPr lang="en-IN" sz="2800" dirty="0" err="1"/>
              <a:t>System.out.println</a:t>
            </a:r>
            <a:r>
              <a:rPr lang="en-IN" sz="2800" dirty="0"/>
              <a:t>(s1.equals(s2));//false  </a:t>
            </a:r>
          </a:p>
          <a:p>
            <a:pPr lvl="0">
              <a:buNone/>
            </a:pPr>
            <a:r>
              <a:rPr lang="en-IN" sz="2800" dirty="0"/>
              <a:t>   </a:t>
            </a:r>
            <a:r>
              <a:rPr lang="en-IN" sz="2800" dirty="0" err="1"/>
              <a:t>System.out.println</a:t>
            </a:r>
            <a:r>
              <a:rPr lang="en-IN" sz="2800" dirty="0"/>
              <a:t>(s1.equalsIgnoreCase(s2));//true  </a:t>
            </a:r>
          </a:p>
          <a:p>
            <a:pPr lvl="0">
              <a:buNone/>
            </a:pPr>
            <a:r>
              <a:rPr lang="en-IN" dirty="0"/>
              <a:t> }  </a:t>
            </a:r>
          </a:p>
          <a:p>
            <a:pPr lvl="0">
              <a:buNone/>
            </a:pPr>
            <a:r>
              <a:rPr lang="en-IN" dirty="0"/>
              <a:t>}  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Output: false       true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2) String compare by == operator</a:t>
            </a:r>
            <a:r>
              <a:rPr lang="en-US" dirty="0">
                <a:solidFill>
                  <a:srgbClr val="FF0000"/>
                </a:solidFill>
              </a:rPr>
              <a:t>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The = = operator compares references not values.</a:t>
            </a:r>
          </a:p>
          <a:p>
            <a:pPr lvl="0">
              <a:buNone/>
            </a:pPr>
            <a:r>
              <a:rPr lang="en-IN" b="1" dirty="0"/>
              <a:t>class</a:t>
            </a:r>
            <a:r>
              <a:rPr lang="en-IN" dirty="0"/>
              <a:t> Teststringcomparison3{  </a:t>
            </a:r>
          </a:p>
          <a:p>
            <a:pPr lvl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lvl="0">
              <a:buNone/>
            </a:pPr>
            <a:r>
              <a:rPr lang="en-IN" dirty="0"/>
              <a:t>   String s1="</a:t>
            </a:r>
            <a:r>
              <a:rPr lang="en-IN" dirty="0" err="1"/>
              <a:t>Sachin</a:t>
            </a:r>
            <a:r>
              <a:rPr lang="en-IN" dirty="0"/>
              <a:t>";  </a:t>
            </a:r>
          </a:p>
          <a:p>
            <a:pPr lvl="0">
              <a:buNone/>
            </a:pPr>
            <a:r>
              <a:rPr lang="en-IN" dirty="0"/>
              <a:t>   String s2="</a:t>
            </a:r>
            <a:r>
              <a:rPr lang="en-IN" dirty="0" err="1"/>
              <a:t>Sachin</a:t>
            </a:r>
            <a:r>
              <a:rPr lang="en-IN" dirty="0"/>
              <a:t>";  </a:t>
            </a:r>
          </a:p>
          <a:p>
            <a:pPr lvl="0">
              <a:buNone/>
            </a:pPr>
            <a:r>
              <a:rPr lang="en-IN" dirty="0"/>
              <a:t>   String s3=</a:t>
            </a:r>
            <a:r>
              <a:rPr lang="en-IN" b="1" dirty="0"/>
              <a:t>new</a:t>
            </a:r>
            <a:r>
              <a:rPr lang="en-IN" dirty="0"/>
              <a:t> String("</a:t>
            </a:r>
            <a:r>
              <a:rPr lang="en-IN" dirty="0" err="1"/>
              <a:t>Sachin</a:t>
            </a:r>
            <a:r>
              <a:rPr lang="en-IN" dirty="0"/>
              <a:t>");  </a:t>
            </a:r>
          </a:p>
          <a:p>
            <a:pPr lvl="0">
              <a:buNone/>
            </a:pPr>
            <a:r>
              <a:rPr lang="en-IN" dirty="0"/>
              <a:t>   </a:t>
            </a:r>
            <a:r>
              <a:rPr lang="en-IN" sz="2600" dirty="0" err="1"/>
              <a:t>System.out.println</a:t>
            </a:r>
            <a:r>
              <a:rPr lang="en-IN" sz="2600" dirty="0"/>
              <a:t>(s1==s2);//true </a:t>
            </a:r>
          </a:p>
          <a:p>
            <a:pPr lvl="0">
              <a:buNone/>
            </a:pPr>
            <a:r>
              <a:rPr lang="en-IN" sz="2600" dirty="0"/>
              <a:t>				(because both refer to same instance)  </a:t>
            </a:r>
          </a:p>
          <a:p>
            <a:pPr lvl="0">
              <a:buNone/>
            </a:pPr>
            <a:r>
              <a:rPr lang="en-IN" sz="2600" dirty="0"/>
              <a:t>   </a:t>
            </a:r>
            <a:r>
              <a:rPr lang="en-IN" sz="2600" dirty="0" err="1"/>
              <a:t>System.out.println</a:t>
            </a:r>
            <a:r>
              <a:rPr lang="en-IN" sz="2600" dirty="0"/>
              <a:t>(s1==s3);</a:t>
            </a:r>
          </a:p>
          <a:p>
            <a:pPr lvl="0">
              <a:buNone/>
            </a:pPr>
            <a:r>
              <a:rPr lang="en-IN" sz="2600" dirty="0"/>
              <a:t>			//false(because s3 refers to instance created in non pool)</a:t>
            </a:r>
            <a:r>
              <a:rPr lang="en-IN" dirty="0"/>
              <a:t>  </a:t>
            </a:r>
          </a:p>
          <a:p>
            <a:pPr lvl="0">
              <a:buNone/>
            </a:pPr>
            <a:r>
              <a:rPr lang="en-IN" dirty="0"/>
              <a:t> }  </a:t>
            </a:r>
          </a:p>
          <a:p>
            <a:pPr lvl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sz="3200" dirty="0"/>
              <a:t>3) String compare by </a:t>
            </a:r>
            <a:r>
              <a:rPr lang="en-IN" sz="3200" dirty="0" err="1"/>
              <a:t>compareTo</a:t>
            </a:r>
            <a:r>
              <a:rPr lang="en-IN" sz="3200" dirty="0"/>
              <a:t>() method</a:t>
            </a:r>
            <a:r>
              <a:rPr lang="en-US" sz="3200" dirty="0"/>
              <a:t> 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0072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/>
              <a:t>The String </a:t>
            </a:r>
            <a:r>
              <a:rPr lang="en-IN" dirty="0" err="1"/>
              <a:t>compareTo</a:t>
            </a:r>
            <a:r>
              <a:rPr lang="en-IN" dirty="0"/>
              <a:t>() method compares values lexicographically and returns an integer value that describes if first string is less than, equal to or greater than second string.</a:t>
            </a:r>
          </a:p>
          <a:p>
            <a:pPr>
              <a:buNone/>
            </a:pPr>
            <a:r>
              <a:rPr lang="en-IN" dirty="0"/>
              <a:t>Suppose s1 and s2 are two string variables. If:</a:t>
            </a:r>
          </a:p>
          <a:p>
            <a:pPr lvl="0">
              <a:buNone/>
            </a:pPr>
            <a:r>
              <a:rPr lang="en-IN" b="1" dirty="0">
                <a:solidFill>
                  <a:srgbClr val="FF0000"/>
                </a:solidFill>
              </a:rPr>
              <a:t>s1 == s2</a:t>
            </a:r>
            <a:r>
              <a:rPr lang="en-IN" dirty="0">
                <a:solidFill>
                  <a:srgbClr val="FF0000"/>
                </a:solidFill>
              </a:rPr>
              <a:t> :0</a:t>
            </a:r>
          </a:p>
          <a:p>
            <a:pPr lvl="0">
              <a:buNone/>
            </a:pPr>
            <a:r>
              <a:rPr lang="en-IN" b="1" dirty="0">
                <a:solidFill>
                  <a:srgbClr val="FF0000"/>
                </a:solidFill>
              </a:rPr>
              <a:t>s1 &gt; s2 </a:t>
            </a:r>
            <a:r>
              <a:rPr lang="en-IN" dirty="0">
                <a:solidFill>
                  <a:srgbClr val="FF0000"/>
                </a:solidFill>
              </a:rPr>
              <a:t>  :positive value</a:t>
            </a:r>
          </a:p>
          <a:p>
            <a:pPr lvl="0">
              <a:buNone/>
            </a:pPr>
            <a:r>
              <a:rPr lang="en-IN" b="1" dirty="0">
                <a:solidFill>
                  <a:srgbClr val="FF0000"/>
                </a:solidFill>
              </a:rPr>
              <a:t>s1 &lt; s2 </a:t>
            </a:r>
            <a:r>
              <a:rPr lang="en-IN" dirty="0">
                <a:solidFill>
                  <a:srgbClr val="FF0000"/>
                </a:solidFill>
              </a:rPr>
              <a:t>  :negative value</a:t>
            </a:r>
          </a:p>
          <a:p>
            <a:pPr lvl="0">
              <a:buNone/>
            </a:pPr>
            <a:r>
              <a:rPr lang="en-IN" b="1" dirty="0"/>
              <a:t>class</a:t>
            </a:r>
            <a:r>
              <a:rPr lang="en-IN" dirty="0"/>
              <a:t> Teststringcomparison4{  </a:t>
            </a:r>
          </a:p>
          <a:p>
            <a:pPr lvl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lvl="0">
              <a:buNone/>
            </a:pPr>
            <a:r>
              <a:rPr lang="en-IN" dirty="0"/>
              <a:t>   String s1="</a:t>
            </a:r>
            <a:r>
              <a:rPr lang="en-IN" dirty="0" err="1"/>
              <a:t>Sachin</a:t>
            </a:r>
            <a:r>
              <a:rPr lang="en-IN" dirty="0"/>
              <a:t>";  </a:t>
            </a:r>
          </a:p>
          <a:p>
            <a:pPr lvl="0">
              <a:buNone/>
            </a:pPr>
            <a:r>
              <a:rPr lang="en-IN" dirty="0"/>
              <a:t>   String s2="</a:t>
            </a:r>
            <a:r>
              <a:rPr lang="en-IN" dirty="0" err="1"/>
              <a:t>Sachin</a:t>
            </a:r>
            <a:r>
              <a:rPr lang="en-IN" dirty="0"/>
              <a:t>";  </a:t>
            </a:r>
          </a:p>
          <a:p>
            <a:pPr lvl="0">
              <a:buNone/>
            </a:pPr>
            <a:r>
              <a:rPr lang="en-IN" dirty="0"/>
              <a:t>   String s3="</a:t>
            </a:r>
            <a:r>
              <a:rPr lang="en-IN" dirty="0" err="1"/>
              <a:t>Ratan</a:t>
            </a:r>
            <a:r>
              <a:rPr lang="en-IN" dirty="0"/>
              <a:t>";  </a:t>
            </a:r>
          </a:p>
          <a:p>
            <a:pPr lvl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(s1.compareTo(s2));//0  </a:t>
            </a:r>
          </a:p>
          <a:p>
            <a:pPr lvl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(s1.compareTo(s3));//1(because s1&gt;s3)  </a:t>
            </a:r>
          </a:p>
          <a:p>
            <a:pPr lvl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(s3.compareTo(s1));//-1(because s3 &lt; s1 )  </a:t>
            </a:r>
          </a:p>
          <a:p>
            <a:pPr lvl="0">
              <a:buNone/>
            </a:pPr>
            <a:r>
              <a:rPr lang="en-IN" dirty="0"/>
              <a:t> } }  </a:t>
            </a:r>
          </a:p>
          <a:p>
            <a:pPr>
              <a:buNone/>
            </a:pPr>
            <a:r>
              <a:rPr lang="en-IN" dirty="0"/>
              <a:t>Output:0       1       -1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String Concatenation in Java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0072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In java, string concatenation forms a new string </a:t>
            </a:r>
            <a:r>
              <a:rPr lang="en-IN" i="1" dirty="0"/>
              <a:t>that is</a:t>
            </a:r>
            <a:r>
              <a:rPr lang="en-IN" dirty="0"/>
              <a:t> the combination of multiple strings.</a:t>
            </a:r>
          </a:p>
          <a:p>
            <a:pPr>
              <a:buNone/>
            </a:pPr>
            <a:r>
              <a:rPr lang="en-IN" dirty="0"/>
              <a:t>There are two ways to </a:t>
            </a:r>
            <a:r>
              <a:rPr lang="en-IN" dirty="0" err="1"/>
              <a:t>concat</a:t>
            </a:r>
            <a:r>
              <a:rPr lang="en-IN" dirty="0"/>
              <a:t> string in java:</a:t>
            </a:r>
          </a:p>
          <a:p>
            <a:pPr lvl="0">
              <a:buNone/>
            </a:pPr>
            <a:r>
              <a:rPr lang="en-IN" dirty="0"/>
              <a:t>By + (string concatenation) operator</a:t>
            </a:r>
          </a:p>
          <a:p>
            <a:pPr lvl="0">
              <a:buNone/>
            </a:pPr>
            <a:r>
              <a:rPr lang="en-IN" dirty="0">
                <a:solidFill>
                  <a:srgbClr val="FF0000"/>
                </a:solidFill>
              </a:rPr>
              <a:t>By </a:t>
            </a:r>
            <a:r>
              <a:rPr lang="en-IN" dirty="0" err="1">
                <a:solidFill>
                  <a:srgbClr val="FF0000"/>
                </a:solidFill>
              </a:rPr>
              <a:t>concat</a:t>
            </a:r>
            <a:r>
              <a:rPr lang="en-IN" dirty="0">
                <a:solidFill>
                  <a:srgbClr val="FF0000"/>
                </a:solidFill>
              </a:rPr>
              <a:t>() method</a:t>
            </a:r>
          </a:p>
          <a:p>
            <a:pPr>
              <a:buNone/>
            </a:pPr>
            <a:r>
              <a:rPr lang="en-IN" dirty="0"/>
              <a:t>1) String Concatenation by + (string concatenation) operator</a:t>
            </a:r>
            <a:endParaRPr lang="en-IN" b="1" dirty="0"/>
          </a:p>
          <a:p>
            <a:pPr>
              <a:buNone/>
            </a:pPr>
            <a:r>
              <a:rPr lang="en-IN" dirty="0"/>
              <a:t>Java string concatenation operator (+) is used to add strings. For Example:</a:t>
            </a:r>
          </a:p>
          <a:p>
            <a:pPr lvl="0">
              <a:buNone/>
            </a:pPr>
            <a:r>
              <a:rPr lang="en-IN" b="1" dirty="0"/>
              <a:t>class</a:t>
            </a:r>
            <a:r>
              <a:rPr lang="en-IN" dirty="0"/>
              <a:t> TestStringConcatenation1{  </a:t>
            </a:r>
          </a:p>
          <a:p>
            <a:pPr lvl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lvl="0">
              <a:buNone/>
            </a:pPr>
            <a:r>
              <a:rPr lang="en-IN" dirty="0"/>
              <a:t>   String s="</a:t>
            </a:r>
            <a:r>
              <a:rPr lang="en-IN" dirty="0" err="1"/>
              <a:t>Sachin</a:t>
            </a:r>
            <a:r>
              <a:rPr lang="en-IN" dirty="0"/>
              <a:t>"+" </a:t>
            </a:r>
            <a:r>
              <a:rPr lang="en-IN" dirty="0" err="1"/>
              <a:t>Tendulkar</a:t>
            </a:r>
            <a:r>
              <a:rPr lang="en-IN" dirty="0"/>
              <a:t>";  </a:t>
            </a:r>
          </a:p>
          <a:p>
            <a:pPr lvl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(s);//</a:t>
            </a:r>
            <a:r>
              <a:rPr lang="en-IN" dirty="0" err="1"/>
              <a:t>Sachin</a:t>
            </a:r>
            <a:r>
              <a:rPr lang="en-IN" dirty="0"/>
              <a:t> </a:t>
            </a:r>
            <a:r>
              <a:rPr lang="en-IN" dirty="0" err="1"/>
              <a:t>Tendulkar</a:t>
            </a:r>
            <a:r>
              <a:rPr lang="en-IN" dirty="0"/>
              <a:t>  </a:t>
            </a:r>
          </a:p>
          <a:p>
            <a:pPr lvl="0">
              <a:buNone/>
            </a:pPr>
            <a:r>
              <a:rPr lang="en-IN" dirty="0"/>
              <a:t> } }  </a:t>
            </a:r>
          </a:p>
          <a:p>
            <a:pPr>
              <a:buNone/>
            </a:pPr>
            <a:r>
              <a:rPr lang="en-IN" dirty="0" err="1"/>
              <a:t>Output:Sachin</a:t>
            </a:r>
            <a:r>
              <a:rPr lang="en-IN" dirty="0"/>
              <a:t> </a:t>
            </a:r>
            <a:r>
              <a:rPr lang="en-IN" dirty="0" err="1"/>
              <a:t>Tendulkar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Java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Array is a collection of similar type of elements that have contiguous memory location.</a:t>
            </a:r>
          </a:p>
          <a:p>
            <a:pPr algn="just"/>
            <a:r>
              <a:rPr lang="en-IN" b="1" dirty="0"/>
              <a:t>Java array</a:t>
            </a:r>
            <a:r>
              <a:rPr lang="en-IN" dirty="0"/>
              <a:t> is an object that contains elements of similar data type. </a:t>
            </a:r>
          </a:p>
          <a:p>
            <a:pPr algn="just"/>
            <a:r>
              <a:rPr lang="en-IN" dirty="0"/>
              <a:t>It is a data structure where we store similar elements. </a:t>
            </a:r>
          </a:p>
          <a:p>
            <a:pPr algn="just"/>
            <a:r>
              <a:rPr lang="en-IN" dirty="0"/>
              <a:t>We can store only fixed set of elements in a java array.</a:t>
            </a:r>
          </a:p>
          <a:p>
            <a:pPr algn="just"/>
            <a:r>
              <a:rPr lang="en-IN" dirty="0"/>
              <a:t>Array in java is index based, first element of the array is stored at 0 index.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Java String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SplitExample</a:t>
            </a:r>
            <a:r>
              <a:rPr lang="en-IN" dirty="0"/>
              <a:t>{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>
              <a:buNone/>
            </a:pPr>
            <a:r>
              <a:rPr lang="en-IN" sz="2800" dirty="0"/>
              <a:t>String s1="java string split method by </a:t>
            </a:r>
            <a:r>
              <a:rPr lang="en-IN" sz="2800" dirty="0" err="1"/>
              <a:t>javatpoint</a:t>
            </a:r>
            <a:r>
              <a:rPr lang="en-IN" sz="2800" dirty="0"/>
              <a:t>";  </a:t>
            </a:r>
          </a:p>
          <a:p>
            <a:pPr>
              <a:buNone/>
            </a:pPr>
            <a:r>
              <a:rPr lang="en-IN" sz="2800" dirty="0"/>
              <a:t>String[] words=s1.split(“ ");//</a:t>
            </a:r>
            <a:r>
              <a:rPr lang="en-IN" sz="1700" dirty="0"/>
              <a:t>splits the string based on whitespace  </a:t>
            </a:r>
            <a:endParaRPr lang="en-IN" dirty="0"/>
          </a:p>
          <a:p>
            <a:pPr>
              <a:buNone/>
            </a:pPr>
            <a:r>
              <a:rPr lang="en-IN" b="1" dirty="0"/>
              <a:t>for</a:t>
            </a:r>
            <a:r>
              <a:rPr lang="en-IN" dirty="0"/>
              <a:t>(String w:words){  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(w);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r>
              <a:rPr lang="en-IN" dirty="0"/>
              <a:t>}}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Java String </a:t>
            </a:r>
            <a:r>
              <a:rPr lang="en-IN" dirty="0" err="1">
                <a:solidFill>
                  <a:srgbClr val="FF0000"/>
                </a:solidFill>
              </a:rPr>
              <a:t>endsWith</a:t>
            </a:r>
            <a:r>
              <a:rPr lang="en-US" dirty="0">
                <a:solidFill>
                  <a:srgbClr val="FF0000"/>
                </a:solidFill>
              </a:rPr>
              <a:t>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/>
          <a:lstStyle/>
          <a:p>
            <a:pPr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 err="1"/>
              <a:t>EndsWithExample</a:t>
            </a:r>
            <a:r>
              <a:rPr lang="en-IN" sz="2800" dirty="0"/>
              <a:t>{  </a:t>
            </a:r>
          </a:p>
          <a:p>
            <a:pPr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>
              <a:buNone/>
            </a:pPr>
            <a:r>
              <a:rPr lang="en-IN" sz="2800" dirty="0"/>
              <a:t>String s1="java by </a:t>
            </a:r>
            <a:r>
              <a:rPr lang="en-IN" sz="2800" dirty="0" err="1"/>
              <a:t>javatpoint</a:t>
            </a:r>
            <a:r>
              <a:rPr lang="en-IN" sz="2800" dirty="0"/>
              <a:t>";  </a:t>
            </a:r>
          </a:p>
          <a:p>
            <a:pPr>
              <a:buNone/>
            </a:pPr>
            <a:r>
              <a:rPr lang="en-IN" sz="2800" dirty="0" err="1"/>
              <a:t>System.out.println</a:t>
            </a:r>
            <a:r>
              <a:rPr lang="en-IN" sz="2800" dirty="0"/>
              <a:t>(s1.endsWith("t"));  </a:t>
            </a:r>
          </a:p>
          <a:p>
            <a:pPr>
              <a:buNone/>
            </a:pPr>
            <a:r>
              <a:rPr lang="en-IN" sz="2800" dirty="0" err="1"/>
              <a:t>System.out.println</a:t>
            </a:r>
            <a:r>
              <a:rPr lang="en-IN" sz="2800" dirty="0"/>
              <a:t>(s1.endsWith("point"));  </a:t>
            </a:r>
          </a:p>
          <a:p>
            <a:pPr>
              <a:buNone/>
            </a:pPr>
            <a:r>
              <a:rPr lang="en-IN" sz="2800" dirty="0"/>
              <a:t>}}</a:t>
            </a:r>
            <a:r>
              <a:rPr lang="en-IN" dirty="0"/>
              <a:t>  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true </a:t>
            </a:r>
            <a:r>
              <a:rPr lang="en-IN" dirty="0" err="1">
                <a:solidFill>
                  <a:srgbClr val="FF0000"/>
                </a:solidFill>
              </a:rPr>
              <a:t>true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substring() method</a:t>
            </a:r>
            <a:r>
              <a:rPr lang="en-US" dirty="0">
                <a:solidFill>
                  <a:srgbClr val="FF0000"/>
                </a:solidFill>
              </a:rPr>
              <a:t>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/>
          <a:lstStyle/>
          <a:p>
            <a:pPr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 err="1"/>
              <a:t>SubstringExample</a:t>
            </a:r>
            <a:r>
              <a:rPr lang="en-IN" sz="2800" dirty="0"/>
              <a:t>{  </a:t>
            </a:r>
          </a:p>
          <a:p>
            <a:pPr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>
              <a:buNone/>
            </a:pPr>
            <a:r>
              <a:rPr lang="en-IN" sz="2800" dirty="0"/>
              <a:t>String s1="</a:t>
            </a:r>
            <a:r>
              <a:rPr lang="en-IN" sz="2800" dirty="0" err="1"/>
              <a:t>javatpoint</a:t>
            </a:r>
            <a:r>
              <a:rPr lang="en-IN" sz="2800" dirty="0"/>
              <a:t>";  </a:t>
            </a:r>
          </a:p>
          <a:p>
            <a:pPr>
              <a:buNone/>
            </a:pPr>
            <a:r>
              <a:rPr lang="en-IN" sz="2800" dirty="0" err="1"/>
              <a:t>System.out.println</a:t>
            </a:r>
            <a:r>
              <a:rPr lang="en-IN" sz="2800" dirty="0"/>
              <a:t>(s1.substring(2,4));//returns </a:t>
            </a:r>
            <a:r>
              <a:rPr lang="en-IN" sz="2800" dirty="0" err="1"/>
              <a:t>va</a:t>
            </a:r>
            <a:r>
              <a:rPr lang="en-IN" sz="2800" dirty="0"/>
              <a:t>  </a:t>
            </a:r>
          </a:p>
          <a:p>
            <a:pPr>
              <a:buNone/>
            </a:pPr>
            <a:r>
              <a:rPr lang="en-IN" sz="2800" dirty="0" err="1"/>
              <a:t>System.out.println</a:t>
            </a:r>
            <a:r>
              <a:rPr lang="en-IN" sz="2800" dirty="0"/>
              <a:t>(s1.substring(2));//returns </a:t>
            </a:r>
            <a:r>
              <a:rPr lang="en-IN" sz="2800" dirty="0" err="1"/>
              <a:t>vatpoint</a:t>
            </a:r>
            <a:r>
              <a:rPr lang="en-IN" sz="2800" dirty="0"/>
              <a:t>  </a:t>
            </a:r>
          </a:p>
          <a:p>
            <a:pPr>
              <a:buNone/>
            </a:pPr>
            <a:r>
              <a:rPr lang="en-IN" sz="2800" dirty="0"/>
              <a:t>}} </a:t>
            </a:r>
            <a:r>
              <a:rPr lang="en-IN" dirty="0"/>
              <a:t>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IN" dirty="0">
                <a:solidFill>
                  <a:srgbClr val="FF0000"/>
                </a:solidFill>
              </a:rPr>
              <a:t>Java String join()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/>
          <a:lstStyle/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StringJoinExample</a:t>
            </a:r>
            <a:r>
              <a:rPr lang="en-IN" dirty="0"/>
              <a:t>{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>
              <a:buNone/>
            </a:pPr>
            <a:r>
              <a:rPr lang="en-IN" dirty="0"/>
              <a:t>String joinString1=</a:t>
            </a:r>
            <a:r>
              <a:rPr lang="en-IN" dirty="0" err="1"/>
              <a:t>String.join</a:t>
            </a:r>
            <a:r>
              <a:rPr lang="en-IN" dirty="0"/>
              <a:t>("-","</a:t>
            </a:r>
            <a:r>
              <a:rPr lang="en-IN" dirty="0" err="1"/>
              <a:t>welcome","to","javatpoint</a:t>
            </a:r>
            <a:r>
              <a:rPr lang="en-IN" dirty="0"/>
              <a:t>");  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(joinString1);  </a:t>
            </a:r>
          </a:p>
          <a:p>
            <a:pPr>
              <a:buNone/>
            </a:pPr>
            <a:r>
              <a:rPr lang="en-IN" dirty="0"/>
              <a:t>}}  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welcome-to-</a:t>
            </a:r>
            <a:r>
              <a:rPr lang="en-IN" dirty="0" err="1">
                <a:solidFill>
                  <a:srgbClr val="FF0000"/>
                </a:solidFill>
              </a:rPr>
              <a:t>javatpoint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Advantage of Java Array</a:t>
            </a:r>
          </a:p>
          <a:p>
            <a:pPr algn="just"/>
            <a:r>
              <a:rPr lang="en-IN" b="1" dirty="0"/>
              <a:t>Code Optimization:</a:t>
            </a:r>
            <a:r>
              <a:rPr lang="en-IN" dirty="0"/>
              <a:t> It makes the code optimized, we can retrieve or sort the data easily.</a:t>
            </a:r>
          </a:p>
          <a:p>
            <a:pPr algn="just"/>
            <a:r>
              <a:rPr lang="en-IN" b="1" dirty="0"/>
              <a:t>Random access:</a:t>
            </a:r>
            <a:r>
              <a:rPr lang="en-IN" dirty="0"/>
              <a:t> We can get any data located at any index position.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Disadvantage of Java Array</a:t>
            </a:r>
          </a:p>
          <a:p>
            <a:r>
              <a:rPr lang="en-IN" b="1" dirty="0"/>
              <a:t>Size Limit:</a:t>
            </a:r>
            <a:r>
              <a:rPr lang="en-IN" dirty="0"/>
              <a:t> We can store only fixed size of elements in the array. It doesn't grow its size at runtime. To solve this problem, collection framework is used in java.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Types of Array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There are two types of array.</a:t>
            </a:r>
          </a:p>
          <a:p>
            <a:r>
              <a:rPr lang="en-IN" dirty="0"/>
              <a:t>Single Dimensional Array</a:t>
            </a:r>
          </a:p>
          <a:p>
            <a:r>
              <a:rPr lang="en-IN" dirty="0"/>
              <a:t>Multidimensional Array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Single Dimensional Array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Syntax to Declare an Array in java</a:t>
            </a:r>
          </a:p>
          <a:p>
            <a:pPr>
              <a:buNone/>
            </a:pPr>
            <a:r>
              <a:rPr lang="en-IN" dirty="0" err="1"/>
              <a:t>dataType</a:t>
            </a:r>
            <a:r>
              <a:rPr lang="en-IN" dirty="0"/>
              <a:t>[] </a:t>
            </a:r>
            <a:r>
              <a:rPr lang="en-IN" dirty="0" err="1"/>
              <a:t>arr</a:t>
            </a:r>
            <a:r>
              <a:rPr lang="en-IN" dirty="0"/>
              <a:t>; (or)  </a:t>
            </a:r>
          </a:p>
          <a:p>
            <a:pPr>
              <a:buNone/>
            </a:pPr>
            <a:r>
              <a:rPr lang="en-IN" dirty="0" err="1"/>
              <a:t>dataType</a:t>
            </a:r>
            <a:r>
              <a:rPr lang="en-IN" dirty="0"/>
              <a:t> []</a:t>
            </a:r>
            <a:r>
              <a:rPr lang="en-IN" dirty="0" err="1"/>
              <a:t>arr</a:t>
            </a:r>
            <a:r>
              <a:rPr lang="en-IN" dirty="0"/>
              <a:t>; (or)  </a:t>
            </a:r>
          </a:p>
          <a:p>
            <a:pPr>
              <a:buNone/>
            </a:pPr>
            <a:r>
              <a:rPr lang="en-IN" dirty="0" err="1"/>
              <a:t>dataType</a:t>
            </a:r>
            <a:r>
              <a:rPr lang="en-IN" dirty="0"/>
              <a:t> </a:t>
            </a:r>
            <a:r>
              <a:rPr lang="en-IN" dirty="0" err="1"/>
              <a:t>arr</a:t>
            </a:r>
            <a:r>
              <a:rPr lang="en-IN" dirty="0"/>
              <a:t>[];  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Instantiation of an Array in java</a:t>
            </a:r>
          </a:p>
          <a:p>
            <a:pPr>
              <a:buNone/>
            </a:pPr>
            <a:r>
              <a:rPr lang="en-IN" dirty="0"/>
              <a:t>Array </a:t>
            </a:r>
            <a:r>
              <a:rPr lang="en-IN" dirty="0" err="1"/>
              <a:t>RefVar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datatype</a:t>
            </a:r>
            <a:r>
              <a:rPr lang="en-IN" dirty="0"/>
              <a:t>[size];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Example</a:t>
            </a:r>
          </a:p>
          <a:p>
            <a:pPr>
              <a:buNone/>
            </a:pPr>
            <a:r>
              <a:rPr lang="en-IN" b="1" dirty="0" err="1"/>
              <a:t>int</a:t>
            </a:r>
            <a:r>
              <a:rPr lang="en-IN" dirty="0"/>
              <a:t> a[]=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[5]; 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Example of single dimensional java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Testarray</a:t>
            </a:r>
            <a:r>
              <a:rPr lang="en-IN" dirty="0"/>
              <a:t>{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>
              <a:buNone/>
            </a:pPr>
            <a:r>
              <a:rPr lang="en-IN" dirty="0"/>
              <a:t>  </a:t>
            </a:r>
            <a:r>
              <a:rPr lang="en-IN" b="1" dirty="0" err="1"/>
              <a:t>int</a:t>
            </a:r>
            <a:r>
              <a:rPr lang="en-IN" dirty="0"/>
              <a:t> a[]=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[5];</a:t>
            </a:r>
          </a:p>
          <a:p>
            <a:pPr>
              <a:buNone/>
            </a:pPr>
            <a:r>
              <a:rPr lang="en-IN" dirty="0"/>
              <a:t>a[0</a:t>
            </a:r>
            <a:r>
              <a:rPr lang="en-IN"/>
              <a:t>]=10;</a:t>
            </a:r>
            <a:r>
              <a:rPr lang="en-IN" dirty="0"/>
              <a:t>  </a:t>
            </a:r>
          </a:p>
          <a:p>
            <a:pPr>
              <a:buNone/>
            </a:pPr>
            <a:r>
              <a:rPr lang="en-IN" dirty="0"/>
              <a:t>a[1]=20;  </a:t>
            </a:r>
          </a:p>
          <a:p>
            <a:pPr>
              <a:buNone/>
            </a:pPr>
            <a:r>
              <a:rPr lang="en-IN" dirty="0"/>
              <a:t>a[2]=70;  </a:t>
            </a:r>
          </a:p>
          <a:p>
            <a:pPr>
              <a:buNone/>
            </a:pPr>
            <a:r>
              <a:rPr lang="en-IN" dirty="0"/>
              <a:t>a[3]=40;  </a:t>
            </a:r>
          </a:p>
          <a:p>
            <a:pPr>
              <a:buNone/>
            </a:pPr>
            <a:r>
              <a:rPr lang="en-IN" dirty="0"/>
              <a:t>a[4]=50;  </a:t>
            </a:r>
          </a:p>
          <a:p>
            <a:pPr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a.length;i</a:t>
            </a:r>
            <a:r>
              <a:rPr lang="en-IN" dirty="0"/>
              <a:t>++) 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(a[i]);  </a:t>
            </a:r>
          </a:p>
          <a:p>
            <a:pPr>
              <a:buNone/>
            </a:pPr>
            <a:r>
              <a:rPr lang="en-IN" dirty="0"/>
              <a:t> }}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Declaration, Instantiation and Initialization of Java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/>
              <a:t>We can declare, instantiate and initialize the java array together by:</a:t>
            </a:r>
          </a:p>
          <a:p>
            <a:pPr>
              <a:buNone/>
            </a:pPr>
            <a:r>
              <a:rPr lang="en-IN" sz="2800" b="1" dirty="0" err="1"/>
              <a:t>int</a:t>
            </a:r>
            <a:r>
              <a:rPr lang="en-IN" sz="2800" dirty="0"/>
              <a:t> a[]={33,3,4,5};//declaration, instantiation and initialization </a:t>
            </a:r>
          </a:p>
          <a:p>
            <a:pPr>
              <a:buNone/>
            </a:pPr>
            <a:r>
              <a:rPr lang="en-IN" b="1" dirty="0"/>
              <a:t>class</a:t>
            </a:r>
            <a:r>
              <a:rPr lang="en-IN" dirty="0"/>
              <a:t> Testarray1{  </a:t>
            </a:r>
          </a:p>
          <a:p>
            <a:pPr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>
              <a:buNone/>
            </a:pP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a[]={33,3,4,5};//declaration, instantiation and initialization  </a:t>
            </a:r>
          </a:p>
          <a:p>
            <a:pPr>
              <a:buNone/>
            </a:pPr>
            <a:r>
              <a:rPr lang="en-IN" dirty="0"/>
              <a:t> //printing array  </a:t>
            </a:r>
          </a:p>
          <a:p>
            <a:pPr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i=0;i&lt;</a:t>
            </a:r>
            <a:r>
              <a:rPr lang="en-IN" dirty="0" err="1"/>
              <a:t>a.length;i</a:t>
            </a:r>
            <a:r>
              <a:rPr lang="en-IN" dirty="0"/>
              <a:t>++)//length is the property of array 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(a[i]);  </a:t>
            </a:r>
          </a:p>
          <a:p>
            <a:pPr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Passing Array to method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/>
              <a:t>class</a:t>
            </a:r>
            <a:r>
              <a:rPr lang="en-IN" dirty="0"/>
              <a:t> Testarray2{  </a:t>
            </a:r>
          </a:p>
          <a:p>
            <a:pPr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min(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arr</a:t>
            </a:r>
            <a:r>
              <a:rPr lang="en-IN" dirty="0"/>
              <a:t>[])</a:t>
            </a:r>
          </a:p>
          <a:p>
            <a:pPr>
              <a:buNone/>
            </a:pPr>
            <a:r>
              <a:rPr lang="en-IN" dirty="0"/>
              <a:t>{  </a:t>
            </a:r>
          </a:p>
          <a:p>
            <a:pPr>
              <a:buNone/>
            </a:pPr>
            <a:r>
              <a:rPr lang="en-IN" b="1" dirty="0" err="1"/>
              <a:t>int</a:t>
            </a:r>
            <a:r>
              <a:rPr lang="en-IN" dirty="0"/>
              <a:t> min=</a:t>
            </a:r>
            <a:r>
              <a:rPr lang="en-IN" dirty="0" err="1"/>
              <a:t>arr</a:t>
            </a:r>
            <a:r>
              <a:rPr lang="en-IN" dirty="0"/>
              <a:t>[0];  </a:t>
            </a:r>
          </a:p>
          <a:p>
            <a:pPr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i=1;i&lt;</a:t>
            </a:r>
            <a:r>
              <a:rPr lang="en-IN" dirty="0" err="1"/>
              <a:t>arr.length;i</a:t>
            </a:r>
            <a:r>
              <a:rPr lang="en-IN" dirty="0"/>
              <a:t>++)  </a:t>
            </a:r>
          </a:p>
          <a:p>
            <a:pPr>
              <a:buNone/>
            </a:pPr>
            <a:r>
              <a:rPr lang="en-IN" dirty="0"/>
              <a:t> </a:t>
            </a:r>
            <a:r>
              <a:rPr lang="en-IN" b="1" dirty="0"/>
              <a:t>if</a:t>
            </a:r>
            <a:r>
              <a:rPr lang="en-IN" dirty="0"/>
              <a:t>(min&gt;</a:t>
            </a:r>
            <a:r>
              <a:rPr lang="en-IN" dirty="0" err="1"/>
              <a:t>arr</a:t>
            </a:r>
            <a:r>
              <a:rPr lang="en-IN" dirty="0"/>
              <a:t>[i])  </a:t>
            </a:r>
          </a:p>
          <a:p>
            <a:pPr>
              <a:buNone/>
            </a:pPr>
            <a:r>
              <a:rPr lang="en-IN" dirty="0"/>
              <a:t>  min=</a:t>
            </a:r>
            <a:r>
              <a:rPr lang="en-IN" dirty="0" err="1"/>
              <a:t>arr</a:t>
            </a:r>
            <a:r>
              <a:rPr lang="en-IN" dirty="0"/>
              <a:t>[i];  </a:t>
            </a:r>
          </a:p>
          <a:p>
            <a:pPr>
              <a:buNone/>
            </a:pPr>
            <a:r>
              <a:rPr lang="en-IN" dirty="0"/>
              <a:t>  </a:t>
            </a:r>
            <a:r>
              <a:rPr lang="en-IN" dirty="0" err="1"/>
              <a:t>System.out.println</a:t>
            </a:r>
            <a:r>
              <a:rPr lang="en-IN" dirty="0"/>
              <a:t>(min);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>
              <a:buNone/>
            </a:pPr>
            <a:r>
              <a:rPr lang="en-IN" dirty="0"/>
              <a:t>  </a:t>
            </a:r>
            <a:r>
              <a:rPr lang="en-IN" b="1" dirty="0" err="1"/>
              <a:t>int</a:t>
            </a:r>
            <a:r>
              <a:rPr lang="en-IN" dirty="0"/>
              <a:t> a[]={33,3,4,5};  </a:t>
            </a:r>
          </a:p>
          <a:p>
            <a:pPr>
              <a:buNone/>
            </a:pPr>
            <a:r>
              <a:rPr lang="en-IN" dirty="0"/>
              <a:t>min(a);//passing array to method  </a:t>
            </a:r>
          </a:p>
          <a:p>
            <a:pPr>
              <a:buNone/>
            </a:pPr>
            <a:r>
              <a:rPr lang="en-IN" dirty="0"/>
              <a:t>  }}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3571</Words>
  <Application>Microsoft Office PowerPoint</Application>
  <PresentationFormat>On-screen Show (4:3)</PresentationFormat>
  <Paragraphs>345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Verdana</vt:lpstr>
      <vt:lpstr>Office Theme</vt:lpstr>
      <vt:lpstr> Object Oriented Programming with Java (Subject Code: BCS-403)</vt:lpstr>
      <vt:lpstr>Lecture 5</vt:lpstr>
      <vt:lpstr>Java Array</vt:lpstr>
      <vt:lpstr>  </vt:lpstr>
      <vt:lpstr>Types of Array in java</vt:lpstr>
      <vt:lpstr>Single Dimensional Array in java</vt:lpstr>
      <vt:lpstr>Example of single dimensional java array</vt:lpstr>
      <vt:lpstr>Declaration, Instantiation and Initialization of Java Array</vt:lpstr>
      <vt:lpstr>Passing Array to method in java</vt:lpstr>
      <vt:lpstr>Multidimensional array in java</vt:lpstr>
      <vt:lpstr>  </vt:lpstr>
      <vt:lpstr>Example of Multidimensional java array</vt:lpstr>
      <vt:lpstr>  </vt:lpstr>
      <vt:lpstr>Example of Multidimensional java array</vt:lpstr>
      <vt:lpstr>  </vt:lpstr>
      <vt:lpstr>  </vt:lpstr>
      <vt:lpstr>  </vt:lpstr>
      <vt:lpstr>  </vt:lpstr>
      <vt:lpstr>  </vt:lpstr>
      <vt:lpstr>Java String  </vt:lpstr>
      <vt:lpstr>  </vt:lpstr>
      <vt:lpstr>  </vt:lpstr>
      <vt:lpstr>Immutable String in Java  </vt:lpstr>
      <vt:lpstr>  </vt:lpstr>
      <vt:lpstr>1) String compare by equals() method  </vt:lpstr>
      <vt:lpstr>  </vt:lpstr>
      <vt:lpstr>2) String compare by == operator  </vt:lpstr>
      <vt:lpstr>3) String compare by compareTo() method  </vt:lpstr>
      <vt:lpstr>String Concatenation in Java  </vt:lpstr>
      <vt:lpstr>Java String split</vt:lpstr>
      <vt:lpstr>Java String endsWith  </vt:lpstr>
      <vt:lpstr>substring() method  </vt:lpstr>
      <vt:lpstr> Java String join() method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355</cp:revision>
  <dcterms:created xsi:type="dcterms:W3CDTF">2016-07-13T05:39:24Z</dcterms:created>
  <dcterms:modified xsi:type="dcterms:W3CDTF">2024-04-12T06:43:26Z</dcterms:modified>
</cp:coreProperties>
</file>