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69" r:id="rId2"/>
    <p:sldId id="460" r:id="rId3"/>
    <p:sldId id="470" r:id="rId4"/>
    <p:sldId id="471" r:id="rId5"/>
    <p:sldId id="472" r:id="rId6"/>
    <p:sldId id="473" r:id="rId7"/>
    <p:sldId id="474" r:id="rId8"/>
    <p:sldId id="341" r:id="rId9"/>
    <p:sldId id="475" r:id="rId10"/>
    <p:sldId id="268" r:id="rId11"/>
    <p:sldId id="269" r:id="rId12"/>
    <p:sldId id="270" r:id="rId13"/>
    <p:sldId id="34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1F2A3-F3EE-49DB-A4A9-319A04A526ED}" type="datetimeFigureOut">
              <a:rPr lang="en-US" smtClean="0"/>
              <a:pPr/>
              <a:t>4/14/2024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BCD5-8674-4677-B141-28D447B9F4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4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0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5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1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1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8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0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1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Method Overriding in Java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/>
          <a:lstStyle/>
          <a:p>
            <a:pPr algn="just"/>
            <a:r>
              <a:rPr lang="en-IN" dirty="0"/>
              <a:t>If subclass (child class) has the same method as declared in the parent class, it is known as </a:t>
            </a:r>
            <a:r>
              <a:rPr lang="en-IN" b="1" dirty="0"/>
              <a:t>method overriding in java</a:t>
            </a:r>
            <a:r>
              <a:rPr lang="en-IN" dirty="0"/>
              <a:t>.</a:t>
            </a:r>
          </a:p>
          <a:p>
            <a:pPr lvl="0" algn="just"/>
            <a:r>
              <a:rPr lang="en-IN" dirty="0"/>
              <a:t>Method overriding is used to provide specific implementation of a method that is already provided by its super class.</a:t>
            </a:r>
          </a:p>
          <a:p>
            <a:pPr lvl="0" algn="just"/>
            <a:r>
              <a:rPr lang="en-IN" dirty="0"/>
              <a:t>Method overriding is used for runtime polymorphism</a:t>
            </a:r>
            <a:r>
              <a:rPr lang="en-IN" sz="2800" dirty="0"/>
              <a:t>.</a:t>
            </a:r>
          </a:p>
          <a:p>
            <a:pPr algn="just"/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15106"/>
          </a:xfrm>
        </p:spPr>
        <p:txBody>
          <a:bodyPr/>
          <a:lstStyle/>
          <a:p>
            <a:pPr>
              <a:buNone/>
            </a:pPr>
            <a:r>
              <a:rPr lang="en-IN" dirty="0">
                <a:solidFill>
                  <a:srgbClr val="C00000"/>
                </a:solidFill>
              </a:rPr>
              <a:t>Rules for Java Method Overriding</a:t>
            </a:r>
            <a:endParaRPr lang="en-IN" b="1" dirty="0">
              <a:solidFill>
                <a:srgbClr val="C00000"/>
              </a:solidFill>
            </a:endParaRPr>
          </a:p>
          <a:p>
            <a:pPr lvl="0"/>
            <a:r>
              <a:rPr lang="en-IN" dirty="0"/>
              <a:t>method must have same name as in the parent class</a:t>
            </a:r>
          </a:p>
          <a:p>
            <a:pPr lvl="0"/>
            <a:r>
              <a:rPr lang="en-IN" dirty="0"/>
              <a:t>method must have same parameter as in the parent class.</a:t>
            </a:r>
          </a:p>
          <a:p>
            <a:r>
              <a:rPr lang="en-IN" dirty="0"/>
              <a:t>must be IS-A relationship (inheritance).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Vehicle{  </a:t>
            </a:r>
          </a:p>
          <a:p>
            <a:pPr lvl="0">
              <a:buNone/>
            </a:pPr>
            <a:r>
              <a:rPr lang="en-IN" dirty="0"/>
              <a:t>  </a:t>
            </a: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("Vehicle is running");}  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Bike </a:t>
            </a:r>
            <a:r>
              <a:rPr lang="en-IN" b="1" dirty="0"/>
              <a:t>extends</a:t>
            </a:r>
            <a:r>
              <a:rPr lang="en-IN" dirty="0"/>
              <a:t> Vehicle{  </a:t>
            </a: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(“Bike  is running");}  </a:t>
            </a:r>
          </a:p>
          <a:p>
            <a:pPr lvl="0">
              <a:buNone/>
            </a:pPr>
            <a:r>
              <a:rPr lang="en-IN" dirty="0"/>
              <a:t>    </a:t>
            </a:r>
          </a:p>
          <a:p>
            <a:pPr lvl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lvl="0">
              <a:buNone/>
            </a:pPr>
            <a:r>
              <a:rPr lang="en-IN" dirty="0"/>
              <a:t>  Bike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Bike();  </a:t>
            </a:r>
          </a:p>
          <a:p>
            <a:pPr lvl="0">
              <a:buNone/>
            </a:pPr>
            <a:r>
              <a:rPr lang="en-IN" dirty="0"/>
              <a:t>  </a:t>
            </a:r>
            <a:r>
              <a:rPr lang="en-IN" dirty="0" err="1"/>
              <a:t>obj.run</a:t>
            </a:r>
            <a:r>
              <a:rPr lang="en-IN" dirty="0"/>
              <a:t>();  </a:t>
            </a:r>
          </a:p>
          <a:p>
            <a:pPr lvl="0">
              <a:buNone/>
            </a:pPr>
            <a:r>
              <a:rPr lang="en-IN" dirty="0"/>
              <a:t>  }  </a:t>
            </a:r>
          </a:p>
          <a:p>
            <a:pPr>
              <a:buNone/>
            </a:pPr>
            <a:r>
              <a:rPr lang="en-IN" dirty="0"/>
              <a:t>}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00042"/>
            <a:ext cx="8286808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>
                <a:solidFill>
                  <a:srgbClr val="C00000"/>
                </a:solidFill>
              </a:rPr>
              <a:t>Lecture 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b="1" dirty="0"/>
              <a:t>Polymorphism</a:t>
            </a:r>
          </a:p>
          <a:p>
            <a:r>
              <a:rPr lang="en-US" b="1" dirty="0"/>
              <a:t>Overriding</a:t>
            </a:r>
          </a:p>
          <a:p>
            <a:r>
              <a:rPr lang="en-US" b="1" dirty="0"/>
              <a:t>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6132-90B7-416C-A9FF-56A67A90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AC76-9EED-47EF-A81D-029B75F58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algn="just"/>
            <a:r>
              <a:rPr lang="en-US" dirty="0"/>
              <a:t>Polymorphism is considered one of the important features of Object-Oriented Programming.</a:t>
            </a:r>
          </a:p>
          <a:p>
            <a:pPr algn="just"/>
            <a:r>
              <a:rPr lang="en-US" dirty="0"/>
              <a:t>Polymorphism allows us to perform a single action in different ways. In other words, polymorphism allows you to define one interface and have multiple implementations.</a:t>
            </a:r>
          </a:p>
          <a:p>
            <a:pPr algn="just"/>
            <a:r>
              <a:rPr lang="en-US" dirty="0"/>
              <a:t>The word “poly” means many and “morphs” means forms, So it means many forms.</a:t>
            </a:r>
          </a:p>
        </p:txBody>
      </p:sp>
    </p:spTree>
    <p:extLst>
      <p:ext uri="{BB962C8B-B14F-4D97-AF65-F5344CB8AC3E}">
        <p14:creationId xmlns:p14="http://schemas.microsoft.com/office/powerpoint/2010/main" val="203923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3C3B-AE42-4A29-AD5D-2B0C9DFB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Types of Java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A9A25-F26E-4B4F-841A-25FB6C3D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Java Polymorphism is mainly divided into two types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Compile-time Polymorphism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Runtime Polymorphism</a:t>
            </a:r>
          </a:p>
        </p:txBody>
      </p:sp>
    </p:spTree>
    <p:extLst>
      <p:ext uri="{BB962C8B-B14F-4D97-AF65-F5344CB8AC3E}">
        <p14:creationId xmlns:p14="http://schemas.microsoft.com/office/powerpoint/2010/main" val="363834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5C9E-B8FB-4DE9-95A6-7F64A8F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Compile-Time Polymorphism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1892-273B-4035-BEAD-2C7ADE6C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It is also known as static polymorphism. This type of polymorphism is achieved by function overloading or operator overloading. </a:t>
            </a:r>
          </a:p>
          <a:p>
            <a:pPr marL="0" indent="0" algn="just">
              <a:buNone/>
            </a:pPr>
            <a:r>
              <a:rPr lang="en-US" b="1" i="1" dirty="0">
                <a:solidFill>
                  <a:srgbClr val="C00000"/>
                </a:solidFill>
              </a:rPr>
              <a:t>Note:</a:t>
            </a:r>
            <a:r>
              <a:rPr lang="en-US" i="1" dirty="0">
                <a:solidFill>
                  <a:srgbClr val="C00000"/>
                </a:solidFill>
              </a:rPr>
              <a:t> Java doesn’t support the Operator Overloading.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3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E7F1-E07C-4C3C-829B-19D5817A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9CDF-13A9-4D21-AE42-8E3606D18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When there are multiple functions with the same name but different parameters then these functions are said to be overloaded. </a:t>
            </a:r>
          </a:p>
          <a:p>
            <a:pPr marL="0" indent="0" algn="just">
              <a:buNone/>
            </a:pPr>
            <a:r>
              <a:rPr lang="en-US" dirty="0"/>
              <a:t>Functions can be overloaded by changes in the number of arguments or/and a change in the type of arguments.</a:t>
            </a:r>
          </a:p>
        </p:txBody>
      </p:sp>
    </p:spTree>
    <p:extLst>
      <p:ext uri="{BB962C8B-B14F-4D97-AF65-F5344CB8AC3E}">
        <p14:creationId xmlns:p14="http://schemas.microsoft.com/office/powerpoint/2010/main" val="300330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3DC5-EE54-4B81-B77D-FD45F32F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49B1-7335-4939-984B-4CC3266F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 Overloading{</a:t>
            </a:r>
          </a:p>
          <a:p>
            <a:pPr marL="0" indent="0">
              <a:buNone/>
            </a:pPr>
            <a:r>
              <a:rPr lang="en-US" dirty="0"/>
              <a:t>    // Method with 2 integer parameters</a:t>
            </a:r>
          </a:p>
          <a:p>
            <a:pPr marL="0" indent="0">
              <a:buNone/>
            </a:pPr>
            <a:r>
              <a:rPr lang="en-US" dirty="0"/>
              <a:t>    static int Multiply(int a, int b)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// Returns product of integer numbers</a:t>
            </a:r>
          </a:p>
          <a:p>
            <a:pPr marL="0" indent="0">
              <a:buNone/>
            </a:pPr>
            <a:r>
              <a:rPr lang="en-US" dirty="0"/>
              <a:t>        return a * b;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 // Method 2</a:t>
            </a:r>
          </a:p>
          <a:p>
            <a:pPr marL="0" indent="0">
              <a:buNone/>
            </a:pPr>
            <a:r>
              <a:rPr lang="en-US" dirty="0"/>
              <a:t>    // With same name but with 2 double parameters</a:t>
            </a:r>
          </a:p>
          <a:p>
            <a:pPr marL="0" indent="0">
              <a:buNone/>
            </a:pPr>
            <a:r>
              <a:rPr lang="en-US" dirty="0"/>
              <a:t>    static double Multiply(double a, double b)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// Returns product of double numbers</a:t>
            </a:r>
          </a:p>
          <a:p>
            <a:pPr marL="0" indent="0">
              <a:buNone/>
            </a:pPr>
            <a:r>
              <a:rPr lang="en-US" dirty="0"/>
              <a:t>        return a * b;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236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Java 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85000" lnSpcReduction="20000"/>
          </a:bodyPr>
          <a:lstStyle/>
          <a:p>
            <a:endParaRPr lang="en-IN" b="1" dirty="0"/>
          </a:p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OverloadingExample</a:t>
            </a:r>
            <a:endParaRPr lang="en-IN" dirty="0"/>
          </a:p>
          <a:p>
            <a:pPr lvl="0">
              <a:buNone/>
            </a:pPr>
            <a:r>
              <a:rPr lang="en-IN" dirty="0"/>
              <a:t>{  </a:t>
            </a:r>
          </a:p>
          <a:p>
            <a:pPr lvl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int</a:t>
            </a:r>
            <a:r>
              <a:rPr lang="en-IN" dirty="0"/>
              <a:t> add(</a:t>
            </a:r>
            <a:r>
              <a:rPr lang="en-IN" b="1" dirty="0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b)</a:t>
            </a:r>
          </a:p>
          <a:p>
            <a:pPr lvl="0">
              <a:buNone/>
            </a:pPr>
            <a:r>
              <a:rPr lang="en-IN" dirty="0"/>
              <a:t>{</a:t>
            </a:r>
          </a:p>
          <a:p>
            <a:pPr lvl="0">
              <a:buNone/>
            </a:pP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pPr lvl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int</a:t>
            </a:r>
            <a:r>
              <a:rPr lang="en-IN" dirty="0"/>
              <a:t> add(</a:t>
            </a:r>
            <a:r>
              <a:rPr lang="en-IN" b="1" dirty="0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b,</a:t>
            </a:r>
            <a:r>
              <a:rPr lang="en-IN" b="1" dirty="0" err="1"/>
              <a:t>int</a:t>
            </a:r>
            <a:r>
              <a:rPr lang="en-IN" dirty="0"/>
              <a:t> c)</a:t>
            </a:r>
          </a:p>
          <a:p>
            <a:pPr lvl="0">
              <a:buNone/>
            </a:pPr>
            <a:r>
              <a:rPr lang="en-IN" dirty="0"/>
              <a:t>{</a:t>
            </a:r>
          </a:p>
          <a:p>
            <a:pPr lvl="0">
              <a:buNone/>
            </a:pP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a+b+c</a:t>
            </a:r>
            <a:r>
              <a:rPr lang="en-IN" dirty="0"/>
              <a:t>;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95B0-CE61-45C1-8A2A-FB9EC344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Runtime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85CF-9A56-4F51-A165-BE58447E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It is also known as Dynamic Method Dispatch. It is a process in which a function call to the overridden method is resolved at Runtime. This type of polymorphism is achieved by Method Overriding. </a:t>
            </a:r>
          </a:p>
        </p:txBody>
      </p:sp>
    </p:spTree>
    <p:extLst>
      <p:ext uri="{BB962C8B-B14F-4D97-AF65-F5344CB8AC3E}">
        <p14:creationId xmlns:p14="http://schemas.microsoft.com/office/powerpoint/2010/main" val="31969497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584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1_Office Theme</vt:lpstr>
      <vt:lpstr> Object Oriented Programming with Java (Subject Code: BCS-403)</vt:lpstr>
      <vt:lpstr>Lecture 9</vt:lpstr>
      <vt:lpstr>Polymorphism</vt:lpstr>
      <vt:lpstr>Types of Java Polymorphism</vt:lpstr>
      <vt:lpstr>Compile-Time Polymorphism in Java</vt:lpstr>
      <vt:lpstr>Method Overloading</vt:lpstr>
      <vt:lpstr>   </vt:lpstr>
      <vt:lpstr>Java Method Overloading</vt:lpstr>
      <vt:lpstr>Runtime Polymorphism</vt:lpstr>
      <vt:lpstr>Method Overriding in Java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  </dc:title>
  <dc:creator>Administrator</dc:creator>
  <cp:lastModifiedBy>User</cp:lastModifiedBy>
  <cp:revision>212</cp:revision>
  <dcterms:created xsi:type="dcterms:W3CDTF">2016-07-25T09:37:31Z</dcterms:created>
  <dcterms:modified xsi:type="dcterms:W3CDTF">2024-04-14T13:55:20Z</dcterms:modified>
</cp:coreProperties>
</file>