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9" r:id="rId2"/>
    <p:sldId id="460" r:id="rId3"/>
    <p:sldId id="499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6/5/2024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6/5/2024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6/5/2024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6/5/2024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6/5/2024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6/5/2024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3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Following are the examples of type annotations: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@</a:t>
            </a:r>
            <a:r>
              <a:rPr lang="en-US" dirty="0" err="1">
                <a:latin typeface="inter-regular"/>
              </a:rPr>
              <a:t>NonNull</a:t>
            </a:r>
            <a:r>
              <a:rPr lang="en-US" dirty="0">
                <a:latin typeface="inter-regular"/>
              </a:rPr>
              <a:t> List&lt;String&gt;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List&lt;@</a:t>
            </a:r>
            <a:r>
              <a:rPr lang="en-US" dirty="0" err="1">
                <a:latin typeface="inter-regular"/>
              </a:rPr>
              <a:t>NonNull</a:t>
            </a:r>
            <a:r>
              <a:rPr lang="en-US" dirty="0">
                <a:latin typeface="inter-regular"/>
              </a:rPr>
              <a:t> String&gt; str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Arrays&lt;@</a:t>
            </a:r>
            <a:r>
              <a:rPr lang="en-US" dirty="0" err="1">
                <a:latin typeface="inter-regular"/>
              </a:rPr>
              <a:t>NonNegative</a:t>
            </a:r>
            <a:r>
              <a:rPr lang="en-US" dirty="0">
                <a:latin typeface="inter-regular"/>
              </a:rPr>
              <a:t> Integer&gt; sort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@Encrypted File </a:t>
            </a:r>
            <a:r>
              <a:rPr lang="en-US" dirty="0" err="1">
                <a:latin typeface="inter-regular"/>
              </a:rPr>
              <a:t>file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@Open Connection </a:t>
            </a:r>
            <a:r>
              <a:rPr lang="en-US" dirty="0" err="1">
                <a:latin typeface="inter-regular"/>
              </a:rPr>
              <a:t>connection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void </a:t>
            </a:r>
            <a:r>
              <a:rPr lang="en-US" dirty="0" err="1">
                <a:latin typeface="inter-regular"/>
              </a:rPr>
              <a:t>divideInteger</a:t>
            </a:r>
            <a:r>
              <a:rPr lang="en-US" dirty="0">
                <a:latin typeface="inter-regular"/>
              </a:rPr>
              <a:t>(int a, int b) throws @</a:t>
            </a:r>
            <a:r>
              <a:rPr lang="en-US" dirty="0" err="1">
                <a:latin typeface="inter-regular"/>
              </a:rPr>
              <a:t>ZeroDivisor</a:t>
            </a:r>
            <a:r>
              <a:rPr lang="en-US" dirty="0">
                <a:latin typeface="inter-regular"/>
              </a:rPr>
              <a:t> </a:t>
            </a:r>
            <a:r>
              <a:rPr lang="en-US" dirty="0" err="1">
                <a:latin typeface="inter-regular"/>
              </a:rPr>
              <a:t>ArithmeticException</a:t>
            </a:r>
            <a:r>
              <a:rPr lang="en-US" dirty="0">
                <a:latin typeface="inter-regular"/>
              </a:rPr>
              <a:t>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Repeating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Java allows you to repeating annotations in your source code.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 It is helpful when you want to reuse annotation for the same class. You can repeat an annotation anywhere that you would use a standard annotation.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For compatibility reasons, repeating annotations are stored in a container annotation that is automatically generated by the Java compiler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8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order for the compiler to do this, two declarations are required in your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Declare a repeatable annotation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Declare the containing annotation type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2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1) Declare a repeatable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Declaring of repeatable annotation type must be marked with the @Repeatable meta-annotation.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In the following example, we have defined a custom @Game repeatable annotation type.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646464"/>
                </a:solidFill>
                <a:latin typeface="inter-regular"/>
              </a:rPr>
              <a:t>@Repeatable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Games.</a:t>
            </a:r>
            <a:r>
              <a:rPr lang="en-US" sz="2800" b="1" dirty="0" err="1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646464"/>
                </a:solidFill>
                <a:latin typeface="inter-regular"/>
              </a:rPr>
              <a:t>@</a:t>
            </a:r>
            <a:r>
              <a:rPr lang="en-US" sz="2800" dirty="0" err="1">
                <a:solidFill>
                  <a:srgbClr val="646464"/>
                </a:solidFill>
                <a:latin typeface="inter-regular"/>
              </a:rPr>
              <a:t>interfaceGame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String name();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String day();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47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2) Declare the containing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Containing annotation type must have a value element with an array type.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The component type of the array type must be the repeatable annotation type.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In the following example, we are declaring Games containing annotation type: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646464"/>
                </a:solidFill>
                <a:latin typeface="inter-regular"/>
              </a:rPr>
              <a:t>@</a:t>
            </a:r>
            <a:r>
              <a:rPr lang="en-US" sz="2800" dirty="0" err="1">
                <a:solidFill>
                  <a:srgbClr val="646464"/>
                </a:solidFill>
                <a:latin typeface="inter-regular"/>
              </a:rPr>
              <a:t>interfaceGames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Game[] value();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4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Repeating Annotations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java.lang.annotation.Repeatable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java.lang.annotation.Retention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java.lang.annotation.RetentionPolicy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Declaring repeatable annotation type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@Repeatable(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Games.class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@Retention(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RetentionPolicy.RUNTIME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@interface Game {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String name();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String day();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Declaring container for repeatable annotation type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@Retention(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RetentionPolicy.RUNTIME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@interface Games {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Game[] value();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6525"/>
            <a:ext cx="8640960" cy="6604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Repeating annotation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@Game(name = "Cricket",  day = "Sunday")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@Game(name = "Hockey",   day = "Friday")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@Game(name = "Football", day = "Saturday")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RepeatingAnnotationsExample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// Getting annotation by type into an array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Game[] games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RepeatingAnnotationsExample.class.getAnnotationsByType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Game.class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for (Game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games) {    // Iterating values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(game.name() + " on "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game.day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4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Cricket on Sunday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Hockey on Friday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Football on Saturday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7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 err="1"/>
              <a:t>ForEach</a:t>
            </a:r>
            <a:r>
              <a:rPr lang="en-US" dirty="0"/>
              <a:t> Method</a:t>
            </a:r>
          </a:p>
          <a:p>
            <a:r>
              <a:rPr lang="en-US" dirty="0"/>
              <a:t>Try-with resources</a:t>
            </a:r>
          </a:p>
          <a:p>
            <a:r>
              <a:rPr lang="en-US"/>
              <a:t>Type </a:t>
            </a:r>
            <a:r>
              <a:rPr lang="en-US" dirty="0"/>
              <a:t>Annotations, Repeating Annotations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forEach</a:t>
            </a:r>
            <a:r>
              <a:rPr lang="en-US" b="1" dirty="0">
                <a:solidFill>
                  <a:srgbClr val="C00000"/>
                </a:solidFill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provides a new method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to iterate the elements.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defined 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Stream interface.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It is a default method defined in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Collection classes which extends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 can use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loop to iterate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forEach</a:t>
            </a:r>
            <a:r>
              <a:rPr lang="en-US" sz="3600" b="1" dirty="0">
                <a:solidFill>
                  <a:srgbClr val="C00000"/>
                </a:solidFill>
              </a:rPr>
              <a:t>() Signature in </a:t>
            </a:r>
            <a:r>
              <a:rPr lang="en-US" sz="3600" b="1" dirty="0" err="1">
                <a:solidFill>
                  <a:srgbClr val="C00000"/>
                </a:solidFill>
              </a:rPr>
              <a:t>Iterable</a:t>
            </a:r>
            <a:r>
              <a:rPr lang="en-US" sz="3600" b="1" dirty="0">
                <a:solidFill>
                  <a:srgbClr val="C00000"/>
                </a:solidFill>
              </a:rPr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default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(Consumer&lt;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super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T&gt;action)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5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8 </a:t>
            </a:r>
            <a:r>
              <a:rPr lang="en-US" b="1" dirty="0" err="1">
                <a:solidFill>
                  <a:srgbClr val="C00000"/>
                </a:solidFill>
              </a:rPr>
              <a:t>forEach</a:t>
            </a:r>
            <a:r>
              <a:rPr lang="en-US" b="1" dirty="0">
                <a:solidFill>
                  <a:srgbClr val="C00000"/>
                </a:solidFill>
              </a:rPr>
              <a:t>()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java.util.ArrayList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java.util.List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ForEachExample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List&lt;String&gt;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&lt;String&gt;();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"Football"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"Cricket"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"Chess"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inter-regular"/>
              </a:rPr>
              <a:t>Hocky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gamesList.forEach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}  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9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Java Stream </a:t>
            </a:r>
            <a:r>
              <a:rPr lang="en-US" sz="3200" b="1" dirty="0" err="1">
                <a:solidFill>
                  <a:srgbClr val="C00000"/>
                </a:solidFill>
              </a:rPr>
              <a:t>forEachOrdered</a:t>
            </a:r>
            <a:r>
              <a:rPr lang="en-US" sz="3200" b="1" dirty="0">
                <a:solidFill>
                  <a:srgbClr val="C00000"/>
                </a:solidFill>
              </a:rPr>
              <a:t>()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java.util.ArrayList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java.util.List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ForEachOrderedExample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List&lt;String&gt;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&lt;String&gt;();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"Football"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"Cricket"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"Chess"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inter-regular"/>
              </a:rPr>
              <a:t>Hocky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"------Iterating by passing lambda expression---------------"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gamesList.stream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().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forEachOrdered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(games -&gt;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(games));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"------Iterating by passing method reference---------------"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gamesList.stream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().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forEachOrdered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}  } 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7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Try-with-resources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Try-with-resources statement is a try statement that declares one or more resources in it.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resource is an object that must be closed once your program is done using it.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example, a File resource or a Socket connection resource. 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try-with-resources statement ensures that each resource is closed at the end of the statement execution.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we don’t close the resources, it may constitute a resource leak and also the program could exhaust the resources available to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0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435280" cy="646673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pass any object as a resource that implements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java.lang.AutoCloseable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includes all objects which implement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java.io.Closeable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need to add an extra finally block for just passing the closing statements of the resources.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resources will be closed as soon as the try-catch block is executed.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4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8 has included two new features repeating and type annotations in its prior annotations topic.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early Java versions, you can apply annotations only to declarations.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releasing of Java SE 8 , annotations can be applied to any type use.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It means that annotations can be used anywhere.</a:t>
            </a:r>
          </a:p>
          <a:p>
            <a:pPr marL="0" indent="0">
              <a:buNone/>
            </a:pPr>
            <a:r>
              <a:rPr lang="en-US" sz="2800" dirty="0"/>
              <a:t>For example, if you want to </a:t>
            </a:r>
            <a:r>
              <a:rPr lang="en-US" sz="2800" dirty="0">
                <a:solidFill>
                  <a:srgbClr val="C00000"/>
                </a:solidFill>
              </a:rPr>
              <a:t>avoid </a:t>
            </a:r>
            <a:r>
              <a:rPr lang="en-US" sz="2800" dirty="0" err="1">
                <a:solidFill>
                  <a:srgbClr val="C00000"/>
                </a:solidFill>
              </a:rPr>
              <a:t>NullPointerException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in your code, you can declare a string variable like this: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@</a:t>
            </a:r>
            <a:r>
              <a:rPr lang="en-US" sz="2800" dirty="0" err="1">
                <a:solidFill>
                  <a:srgbClr val="FF0000"/>
                </a:solidFill>
              </a:rPr>
              <a:t>NonNull</a:t>
            </a:r>
            <a:r>
              <a:rPr lang="en-US" sz="2800" dirty="0">
                <a:solidFill>
                  <a:srgbClr val="FF0000"/>
                </a:solidFill>
              </a:rPr>
              <a:t> String str; 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8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Words>1418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inter-regular</vt:lpstr>
      <vt:lpstr>Wingdings</vt:lpstr>
      <vt:lpstr>Office Theme</vt:lpstr>
      <vt:lpstr> Object Oriented Programming with Java (Subject Code: BCS-403)</vt:lpstr>
      <vt:lpstr>Lecture 24</vt:lpstr>
      <vt:lpstr>forEach loop</vt:lpstr>
      <vt:lpstr>forEach() Signature in Iterable Interface</vt:lpstr>
      <vt:lpstr>Java 8 forEach() example </vt:lpstr>
      <vt:lpstr>Java Stream forEachOrdered() Method Example</vt:lpstr>
      <vt:lpstr>Try-with-resources </vt:lpstr>
      <vt:lpstr>   </vt:lpstr>
      <vt:lpstr>Java Type Annotations</vt:lpstr>
      <vt:lpstr>Following are the examples of type annotations:</vt:lpstr>
      <vt:lpstr> Repeating Annotations</vt:lpstr>
      <vt:lpstr>  </vt:lpstr>
      <vt:lpstr>1) Declare a repeatable annotation type</vt:lpstr>
      <vt:lpstr>2) Declare the containing annotation type</vt:lpstr>
      <vt:lpstr>Repeating Annotations Example</vt:lpstr>
      <vt:lpstr>  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486</cp:revision>
  <dcterms:created xsi:type="dcterms:W3CDTF">2016-07-13T05:39:24Z</dcterms:created>
  <dcterms:modified xsi:type="dcterms:W3CDTF">2024-06-05T04:27:21Z</dcterms:modified>
</cp:coreProperties>
</file>