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69" r:id="rId2"/>
    <p:sldId id="460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17" r:id="rId12"/>
    <p:sldId id="518" r:id="rId13"/>
    <p:sldId id="507" r:id="rId14"/>
    <p:sldId id="508" r:id="rId15"/>
    <p:sldId id="509" r:id="rId16"/>
    <p:sldId id="510" r:id="rId17"/>
    <p:sldId id="51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6/5/2024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6/5/2024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6/5/2024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6/5/2024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6/5/2024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6/5/2024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6/5/2024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6/5/2024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6/5/2024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6/5/2024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6/5/2024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6/5/2024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3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Data Transfer Objects (DTOs)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Records are a good fit for DTOs, which are used to transfer data between different parts of an application.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records, you can define DTOs with just a few lines of code, reducing the amount of boilerplate code you need to write.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record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PersonDTO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firstName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String </a:t>
            </a:r>
            <a:r>
              <a:rPr lang="en-US" sz="20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lastName</a:t>
            </a: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int age) {}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2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Immutable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Records are immutable by default, making them a good choice for classes that should not be modified after instantiation.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records, you don’t need to write any code to make the class immutable — it’s done for you automatically.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record Temperature(double value, String unit) {}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428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Person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record Person(String name, int age) {}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9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Sealed Class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sealed class is a technique that limits the number of classes that can inherit the given class.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means that only the classes designated by the programmer can inherit from that particular class, thereby restricting access to it.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when a class is declared sealed, the programmer must specify the list of classes that can inherit it.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concept of sealed classes in Java was introduced in Java 15.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63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Steps to Create a Sealed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 the class that you want to make a seal.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the “sealed” keyword to the class and specify which classes are permitted to inherit it by using the “permits” keyword.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8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of Sealed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sealed class Human permits Manish,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Vartika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Anjali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{  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public void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printName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("Default");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27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25"/>
            <a:ext cx="8435280" cy="66048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non-sealed class Manish extends Human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   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void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("Manish Sharma");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sealed class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Vartika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extends Human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public void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printName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Vartika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Dadheech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6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25"/>
            <a:ext cx="8435280" cy="66048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final class Anjali extends Human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public void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printName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{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("Anjali Sharma");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}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 classes of a sealed class must be sealed, non-sealed, or final.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2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/>
              <a:t>Text Blocks</a:t>
            </a:r>
          </a:p>
          <a:p>
            <a:r>
              <a:rPr lang="en-US" dirty="0"/>
              <a:t>Records</a:t>
            </a:r>
          </a:p>
          <a:p>
            <a:r>
              <a:rPr lang="en-US" dirty="0"/>
              <a:t>Sealed Classes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Text Blocks in Java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4704"/>
            <a:ext cx="8435280" cy="5976664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 earlier releases of the JDK, embedding multi-line code snippets required a tangled mess of explicit line terminators, string concatenations, and delimiters. 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 blocks eliminate most of these obstructions, allowing you to embed code snippets and text sequences more or less as-is.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text block is an alternative form of Java string representation that can be used anywhere a traditional double-quoted string literal can be used.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6672"/>
            <a:ext cx="8435280" cy="626469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Text blocks begin with a “”” (3 double-quote marks) observed through non-obligatory whitespaces and a newline.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 Using a literal string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String text1 = "Geeks For Geeks";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// Using a text block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String text2 =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"""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Geeks For Geeks""";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2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of text blocks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""" 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			</a:t>
            </a:r>
            <a:r>
              <a:rPr lang="en-US" sz="2800" dirty="0" err="1">
                <a:solidFill>
                  <a:srgbClr val="2A00FF"/>
                </a:solidFill>
                <a:latin typeface="Consolas" panose="020B0609020204030204" pitchFamily="49" charset="0"/>
              </a:rPr>
              <a:t>hii</a:t>
            </a: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				how are you 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2A00FF"/>
                </a:solidFill>
                <a:latin typeface="Consolas" panose="020B0609020204030204" pitchFamily="49" charset="0"/>
              </a:rPr>
              <a:t>Welcome to ABES Engineering College"""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82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435280" cy="612068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object created from text blocks is </a:t>
            </a:r>
            <a:r>
              <a:rPr lang="en-US" sz="28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java.lang.String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the same properties as a regular string enclosed in double quotes.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includes the presentation of objects and the interning.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41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Example of Text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Using a literal string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"ABES Engineering 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COllege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Using a text block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text2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"""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ABES Engineering </a:t>
            </a:r>
            <a:r>
              <a:rPr lang="en-US" sz="2400" dirty="0" err="1">
                <a:solidFill>
                  <a:srgbClr val="2A00FF"/>
                </a:solidFill>
                <a:latin typeface="Consolas" panose="020B0609020204030204" pitchFamily="49" charset="0"/>
              </a:rPr>
              <a:t>COllege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"""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Both text1 and text2 are strings of equal value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.equals(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text2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3F7F5F"/>
                </a:solidFill>
                <a:latin typeface="Consolas" panose="020B0609020204030204" pitchFamily="49" charset="0"/>
              </a:rPr>
              <a:t>// true 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text1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text2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7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Records are a better choice than classes in situations where you are primarily storing data and not defining any behavior.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3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Why Records are good for storing data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With a Record, you can define the data fields in one line of code, instead of having to define a constructor and getter/setter methods for each field in a class. This makes your code shorter, easier to read, and less prone to errors.</a:t>
            </a:r>
          </a:p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Records have a built-in equals()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hashCode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() method, which makes it easy to compare two instances of a Record based on their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6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3399</TotalTime>
  <Words>941</Words>
  <Application>Microsoft Office PowerPoint</Application>
  <PresentationFormat>On-screen Show (4:3)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Office Theme</vt:lpstr>
      <vt:lpstr> Object Oriented Programming with Java (Subject Code: BCS-403)</vt:lpstr>
      <vt:lpstr>Lecture 26</vt:lpstr>
      <vt:lpstr>Text Blocks in Java 15</vt:lpstr>
      <vt:lpstr>  </vt:lpstr>
      <vt:lpstr>Example of text blocks   </vt:lpstr>
      <vt:lpstr>  </vt:lpstr>
      <vt:lpstr>Example of Text Blocks</vt:lpstr>
      <vt:lpstr>Records</vt:lpstr>
      <vt:lpstr>Why Records are good for storing data</vt:lpstr>
      <vt:lpstr>Data Transfer Objects (DTOs)</vt:lpstr>
      <vt:lpstr>Immutable objects</vt:lpstr>
      <vt:lpstr>Person Record</vt:lpstr>
      <vt:lpstr>Sealed Class in Java</vt:lpstr>
      <vt:lpstr>Steps to Create a Sealed Class</vt:lpstr>
      <vt:lpstr>Example of Sealed Class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488</cp:revision>
  <dcterms:created xsi:type="dcterms:W3CDTF">2016-07-13T05:39:24Z</dcterms:created>
  <dcterms:modified xsi:type="dcterms:W3CDTF">2024-06-05T04:26:06Z</dcterms:modified>
</cp:coreProperties>
</file>