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69" r:id="rId2"/>
    <p:sldId id="460" r:id="rId3"/>
    <p:sldId id="329" r:id="rId4"/>
    <p:sldId id="330" r:id="rId5"/>
    <p:sldId id="499" r:id="rId6"/>
    <p:sldId id="500" r:id="rId7"/>
    <p:sldId id="501" r:id="rId8"/>
    <p:sldId id="502" r:id="rId9"/>
    <p:sldId id="50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6/27/2024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6/27/2024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6/27/2024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6/27/2024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6/27/2024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6/27/2024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4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35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35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/>
              <a:t>Sorting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7563-9195-84E3-214D-E0571CCF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8202"/>
            <a:ext cx="7886700" cy="57363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/>
                <a:cs typeface="Times New Roman"/>
              </a:rPr>
              <a:t>Sorting in Java 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AEBF6-AEF6-EEE5-152E-EFE16A43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/>
                <a:cs typeface="Times New Roman"/>
              </a:rPr>
              <a:t>Sorting in Java's Collection Framework is a crucial aspect of organizing and manipulating data. Java provides various sorting algorithms and utilities to sort collections of elements based on different criteria. 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Java Collection Framework provides several methods for sorting collections, primarily through the Collections and Arrays classes.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These methods utilize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Timsort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a highly efficient sorting algorithm.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774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359A-F808-2852-20B7-F309ED34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/>
                <a:cs typeface="Times New Roman"/>
              </a:rPr>
              <a:t>Sorting Algorithms</a:t>
            </a:r>
            <a:endParaRPr lang="en-US" sz="72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C0A0-ED9B-2E7A-8BD2-8FF1042B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/>
                <a:cs typeface="Times New Roman"/>
              </a:rPr>
              <a:t>Java's Collection Framework supports two main sorting algorithms: 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b="1" dirty="0">
                <a:latin typeface="Times New Roman"/>
                <a:cs typeface="Times New Roman"/>
              </a:rPr>
              <a:t>Merge Sort:</a:t>
            </a:r>
            <a:r>
              <a:rPr lang="en-US" sz="2800" dirty="0">
                <a:latin typeface="Times New Roman"/>
                <a:cs typeface="Times New Roman"/>
              </a:rPr>
              <a:t> This is a stable, divide-and-conquer algorithm that sorts elements in O(n log n) time complexity, where n is the number of elements.</a:t>
            </a:r>
          </a:p>
          <a:p>
            <a:pPr marL="0" indent="0" algn="just">
              <a:buNone/>
            </a:pPr>
            <a:r>
              <a:rPr lang="en-US" sz="2800" b="1" dirty="0" err="1">
                <a:latin typeface="Times New Roman"/>
                <a:cs typeface="Times New Roman"/>
              </a:rPr>
              <a:t>Timsort</a:t>
            </a:r>
            <a:r>
              <a:rPr lang="en-US" sz="2800" b="1" dirty="0">
                <a:latin typeface="Times New Roman"/>
                <a:cs typeface="Times New Roman"/>
              </a:rPr>
              <a:t>:</a:t>
            </a:r>
            <a:r>
              <a:rPr lang="en-US" sz="2800" dirty="0">
                <a:latin typeface="Times New Roman"/>
                <a:cs typeface="Times New Roman"/>
              </a:rPr>
              <a:t> This is a hybrid, stable sorting algorithm derived from Merge Sort and Insertion Sort. It has a time complexity of O(n log n) for most cases and performs well on partially sorted or nearly sorted collections.</a:t>
            </a:r>
          </a:p>
        </p:txBody>
      </p:sp>
    </p:spTree>
    <p:extLst>
      <p:ext uri="{BB962C8B-B14F-4D97-AF65-F5344CB8AC3E}">
        <p14:creationId xmlns:p14="http://schemas.microsoft.com/office/powerpoint/2010/main" val="285863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Collections.sort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 method can be used to sort lists. By default, it sorts elements in their natural order (ascending).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4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java.util.ArrayList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java.util.Collections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java.util.List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SortListExample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main(String[]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List&lt;String&gt; list = new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&lt;&gt;();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list.add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("banana");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list.add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("apple");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list.add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("orange");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Collections.sort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(list);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(list); // Output: [apple, banana, orange]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2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sort a list using a custom order by providing a 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java.util.ArrayList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java.util.Collections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java.util.Comparator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java.util.List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CustomSortListExample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main(String[]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List&lt;String&gt; list = new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&lt;&gt;();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list.add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("banana");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list.add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("apple");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list.add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("orange");</a:t>
            </a: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// Sort in reverse order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Collections.sort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(list,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Comparator.reverseOrder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(list); // Output: [orange, banana, apple]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82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Sorting in reverse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java.util.Arrays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java.util.Comparator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CustomSortArrayExample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main(String[]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String[] array = {"banana", "apple", "orange"};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// Sort in reverse order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Arrays.sort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(array,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Comparator.reverseOrder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Arrays.toString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(array));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// Output: [orange, banana, apple]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41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6120680"/>
          </a:xfrm>
        </p:spPr>
        <p:txBody>
          <a:bodyPr>
            <a:noAutofit/>
          </a:bodyPr>
          <a:lstStyle/>
          <a:p>
            <a:r>
              <a:rPr lang="en-US" sz="2800" b="1" dirty="0" err="1"/>
              <a:t>Collections.sort</a:t>
            </a:r>
            <a:r>
              <a:rPr lang="en-US" sz="2800" b="1" dirty="0"/>
              <a:t>()</a:t>
            </a:r>
            <a:r>
              <a:rPr lang="en-US" sz="2800" dirty="0"/>
              <a:t>: Sorts lists in natural order or with a custom comparator.</a:t>
            </a:r>
          </a:p>
          <a:p>
            <a:r>
              <a:rPr lang="en-US" sz="2800" b="1" dirty="0" err="1"/>
              <a:t>Arrays.sort</a:t>
            </a:r>
            <a:r>
              <a:rPr lang="en-US" sz="2800" b="1" dirty="0"/>
              <a:t>()</a:t>
            </a:r>
            <a:r>
              <a:rPr lang="en-US" sz="2800" dirty="0"/>
              <a:t>: Sorts arrays in natural order or with a custom comparator.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These methods leverage </a:t>
            </a:r>
            <a:r>
              <a:rPr lang="en-US" sz="2800" dirty="0" err="1">
                <a:solidFill>
                  <a:srgbClr val="FF0000"/>
                </a:solidFill>
              </a:rPr>
              <a:t>Timsort</a:t>
            </a:r>
            <a:r>
              <a:rPr lang="en-US" sz="2800" dirty="0">
                <a:solidFill>
                  <a:srgbClr val="FF0000"/>
                </a:solidFill>
              </a:rPr>
              <a:t> for efficient sorting, ensuring good performance for a wide range of data types and structures.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7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3156</TotalTime>
  <Words>621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 Object Oriented Programming with Java (Subject Code: BCS-403)</vt:lpstr>
      <vt:lpstr>Lecture 35 </vt:lpstr>
      <vt:lpstr>Sorting in Java Collection Framework</vt:lpstr>
      <vt:lpstr>Sorting Algorithms</vt:lpstr>
      <vt:lpstr>PowerPoint Presentation</vt:lpstr>
      <vt:lpstr>Example</vt:lpstr>
      <vt:lpstr>sort a list using a custom order by providing a Comparator</vt:lpstr>
      <vt:lpstr>Sorting in reverse order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470</cp:revision>
  <dcterms:created xsi:type="dcterms:W3CDTF">2016-07-13T05:39:24Z</dcterms:created>
  <dcterms:modified xsi:type="dcterms:W3CDTF">2024-06-27T08:03:56Z</dcterms:modified>
</cp:coreProperties>
</file>