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464" r:id="rId3"/>
    <p:sldId id="257" r:id="rId4"/>
    <p:sldId id="259" r:id="rId5"/>
    <p:sldId id="281" r:id="rId6"/>
    <p:sldId id="260" r:id="rId7"/>
    <p:sldId id="261" r:id="rId8"/>
    <p:sldId id="262" r:id="rId9"/>
    <p:sldId id="278" r:id="rId10"/>
    <p:sldId id="285" r:id="rId11"/>
    <p:sldId id="263" r:id="rId12"/>
    <p:sldId id="265" r:id="rId13"/>
    <p:sldId id="280" r:id="rId14"/>
    <p:sldId id="286" r:id="rId15"/>
    <p:sldId id="287" r:id="rId16"/>
    <p:sldId id="288" r:id="rId17"/>
    <p:sldId id="290" r:id="rId18"/>
    <p:sldId id="497" r:id="rId19"/>
    <p:sldId id="501" r:id="rId20"/>
    <p:sldId id="502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0" r:id="rId72"/>
    <p:sldId id="481" r:id="rId73"/>
    <p:sldId id="482" r:id="rId74"/>
    <p:sldId id="483" r:id="rId75"/>
    <p:sldId id="489" r:id="rId76"/>
    <p:sldId id="490" r:id="rId77"/>
    <p:sldId id="491" r:id="rId78"/>
    <p:sldId id="492" r:id="rId79"/>
    <p:sldId id="493" r:id="rId80"/>
    <p:sldId id="494" r:id="rId81"/>
    <p:sldId id="495" r:id="rId82"/>
    <p:sldId id="496" r:id="rId83"/>
    <p:sldId id="484" r:id="rId84"/>
    <p:sldId id="485" r:id="rId85"/>
    <p:sldId id="486" r:id="rId86"/>
    <p:sldId id="487" r:id="rId87"/>
    <p:sldId id="488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80D2-5D8F-4A77-99C2-5A5D9E7FA673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ython-list-reverse-method" TargetMode="External"/><Relationship Id="rId3" Type="http://schemas.openxmlformats.org/officeDocument/2006/relationships/hyperlink" Target="https://www.javatpoint.com/python-list-clear-method" TargetMode="External"/><Relationship Id="rId7" Type="http://schemas.openxmlformats.org/officeDocument/2006/relationships/hyperlink" Target="https://www.javatpoint.com/python-list-remove-method" TargetMode="External"/><Relationship Id="rId2" Type="http://schemas.openxmlformats.org/officeDocument/2006/relationships/hyperlink" Target="https://www.javatpoint.com/python-list-append-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python-list-pop-method" TargetMode="External"/><Relationship Id="rId5" Type="http://schemas.openxmlformats.org/officeDocument/2006/relationships/hyperlink" Target="https://www.javatpoint.com/python-list-insert-method" TargetMode="External"/><Relationship Id="rId10" Type="http://schemas.openxmlformats.org/officeDocument/2006/relationships/hyperlink" Target="https://www.javatpoint.com/python-list-extend-method" TargetMode="External"/><Relationship Id="rId4" Type="http://schemas.openxmlformats.org/officeDocument/2006/relationships/hyperlink" Target="https://www.javatpoint.com/python-list-count-method" TargetMode="External"/><Relationship Id="rId9" Type="http://schemas.openxmlformats.org/officeDocument/2006/relationships/hyperlink" Target="https://www.javatpoint.com/python-list-sort-metho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403244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Python Programming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Unit 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(KNC-302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9078"/>
            <a:ext cx="6400800" cy="2304257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rgbClr val="002060"/>
                </a:solidFill>
              </a:rPr>
              <a:t>Prepared By</a:t>
            </a:r>
          </a:p>
          <a:p>
            <a:r>
              <a:rPr lang="en-US" sz="3600" dirty="0">
                <a:solidFill>
                  <a:srgbClr val="002060"/>
                </a:solidFill>
              </a:rPr>
              <a:t>Abhishek Kesharwani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Assistant Professor,UCER Naini,Allahabad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1719"/>
            <a:ext cx="2880320" cy="20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[6, 7]</a:t>
            </a:r>
          </a:p>
          <a:p>
            <a:r>
              <a:rPr lang="en-US" sz="2700" dirty="0"/>
              <a:t>[2, 3]</a:t>
            </a:r>
          </a:p>
          <a:p>
            <a:r>
              <a:rPr lang="en-US" sz="2700" dirty="0"/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41512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182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List Built-in functions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1" y="1803799"/>
          <a:ext cx="8064591" cy="289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4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SN</a:t>
                      </a:r>
                    </a:p>
                  </a:txBody>
                  <a:tcPr marL="85725" marR="85725" marT="85725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85725" marR="85725" marT="85725" marB="857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5725" marR="85725" marT="85725" marB="8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57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(list)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calculate the length of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57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max(list)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maximum element of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57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min(list)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minimum element of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57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list(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seq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converts any sequence to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8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4434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List built-in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30494"/>
          <a:ext cx="788670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7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r>
                        <a:rPr lang="en-US" sz="1800" dirty="0"/>
                        <a:t>S. 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list.append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(</a:t>
                      </a:r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obj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element represented by the object obj is added to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list.clear()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removes all the elements from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list.count(obj)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returns the number of occurrences of the specified object in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list.insert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(index, </a:t>
                      </a:r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obj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5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object is inserted into the list at the specified index.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list.pop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(</a:t>
                      </a:r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obj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6"/>
                        </a:rPr>
                        <a:t>=list[-1])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removes and returns the last object of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7"/>
                        </a:rPr>
                        <a:t>list.remove(obj)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removes the specified object from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8"/>
                        </a:rPr>
                        <a:t>list.reverse()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reverses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9"/>
                        </a:rPr>
                        <a:t>list.sort([func])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sorts the list by using the specified compare function if given.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</a:t>
                      </a: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list.extend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(</a:t>
                      </a:r>
                      <a:r>
                        <a:rPr lang="en-US" sz="1400" u="none" strike="noStrike" dirty="0" err="1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seq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10"/>
                        </a:rPr>
                        <a:t>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sequence represented by the object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seq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is extended to the list.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77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636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Find the Output of the Program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746105"/>
            <a:ext cx="7977657" cy="4224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l1=[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l1.append(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l1.insert(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(l1.pop(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l1.remove(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l1.reverse()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l1.sort()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l1.sort(</a:t>
            </a:r>
            <a:r>
              <a:rPr lang="en-US" sz="1800" dirty="0">
                <a:solidFill>
                  <a:srgbClr val="660099"/>
                </a:solidFill>
                <a:latin typeface="Consolas" panose="020B0609020204030204" pitchFamily="49" charset="0"/>
              </a:rPr>
              <a:t>reverse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(l1)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5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409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6916"/>
            <a:ext cx="7886700" cy="3773057"/>
          </a:xfrm>
        </p:spPr>
        <p:txBody>
          <a:bodyPr>
            <a:normAutofit/>
          </a:bodyPr>
          <a:lstStyle/>
          <a:p>
            <a:r>
              <a:rPr lang="en-US" sz="2400" dirty="0"/>
              <a:t>[1, 2, 3, 0]</a:t>
            </a:r>
          </a:p>
          <a:p>
            <a:r>
              <a:rPr lang="en-US" sz="2400" dirty="0"/>
              <a:t>[1, 2, 7, 3, 0]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[1, 2, 3, 0]</a:t>
            </a:r>
          </a:p>
          <a:p>
            <a:r>
              <a:rPr lang="en-US" sz="2400" dirty="0"/>
              <a:t>[2, 3, 0]</a:t>
            </a:r>
          </a:p>
          <a:p>
            <a:r>
              <a:rPr lang="en-US" sz="2400" dirty="0"/>
              <a:t>[0, 3, 2]</a:t>
            </a:r>
          </a:p>
          <a:p>
            <a:r>
              <a:rPr lang="en-US" sz="2400" dirty="0"/>
              <a:t>[0, 2, 3]</a:t>
            </a:r>
          </a:p>
          <a:p>
            <a:r>
              <a:rPr lang="en-US" sz="2400" dirty="0"/>
              <a:t>[3, 2, 0]</a:t>
            </a:r>
          </a:p>
        </p:txBody>
      </p:sp>
    </p:spTree>
    <p:extLst>
      <p:ext uri="{BB962C8B-B14F-4D97-AF65-F5344CB8AC3E}">
        <p14:creationId xmlns:p14="http://schemas.microsoft.com/office/powerpoint/2010/main" val="49181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5343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Python List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9076"/>
            <a:ext cx="8083908" cy="35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43" y="1237346"/>
            <a:ext cx="8509715" cy="35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6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"/>
            <a:ext cx="7886700" cy="6629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if __name__ == '__main__':</a:t>
            </a:r>
          </a:p>
          <a:p>
            <a:pPr marL="0" indent="0">
              <a:buNone/>
            </a:pPr>
            <a:r>
              <a:rPr lang="en-US" sz="1600" dirty="0"/>
              <a:t>    N = </a:t>
            </a:r>
            <a:r>
              <a:rPr lang="en-US" sz="1600" dirty="0" err="1"/>
              <a:t>int</a:t>
            </a:r>
            <a:r>
              <a:rPr lang="en-US" sz="1600" dirty="0"/>
              <a:t>(input())</a:t>
            </a:r>
          </a:p>
          <a:p>
            <a:pPr marL="0" indent="0">
              <a:buNone/>
            </a:pPr>
            <a:r>
              <a:rPr lang="en-US" sz="1600" dirty="0"/>
              <a:t>    L=[]</a:t>
            </a:r>
          </a:p>
          <a:p>
            <a:pPr marL="0" indent="0">
              <a:buNone/>
            </a:pPr>
            <a:r>
              <a:rPr lang="en-US" sz="1600" dirty="0"/>
              <a:t>    for </a:t>
            </a:r>
            <a:r>
              <a:rPr lang="en-US" sz="1600" dirty="0" err="1"/>
              <a:t>i</a:t>
            </a:r>
            <a:r>
              <a:rPr lang="en-US" sz="1600" dirty="0"/>
              <a:t> in range(N):</a:t>
            </a:r>
          </a:p>
          <a:p>
            <a:pPr marL="0" indent="0">
              <a:buNone/>
            </a:pPr>
            <a:r>
              <a:rPr lang="en-US" sz="1600" dirty="0"/>
              <a:t>        x=input().split(" ")</a:t>
            </a:r>
          </a:p>
          <a:p>
            <a:pPr marL="0" indent="0">
              <a:buNone/>
            </a:pPr>
            <a:r>
              <a:rPr lang="en-US" sz="1600" dirty="0"/>
              <a:t>        command=x[0]</a:t>
            </a:r>
          </a:p>
          <a:p>
            <a:pPr marL="0" indent="0">
              <a:buNone/>
            </a:pPr>
            <a:r>
              <a:rPr lang="en-US" sz="1600" dirty="0"/>
              <a:t>        if command=="insert":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L.insert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(x[1]),</a:t>
            </a:r>
            <a:r>
              <a:rPr lang="en-US" sz="1600" dirty="0" err="1"/>
              <a:t>int</a:t>
            </a:r>
            <a:r>
              <a:rPr lang="en-US" sz="1600" dirty="0"/>
              <a:t>(x[2]))</a:t>
            </a:r>
          </a:p>
          <a:p>
            <a:pPr marL="0" indent="0">
              <a:buNone/>
            </a:pPr>
            <a:r>
              <a:rPr lang="en-US" sz="1600" dirty="0"/>
              <a:t>        if command=="remove":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L.remove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(x[1]))</a:t>
            </a:r>
          </a:p>
          <a:p>
            <a:pPr marL="0" indent="0">
              <a:buNone/>
            </a:pPr>
            <a:r>
              <a:rPr lang="en-US" sz="1600" dirty="0"/>
              <a:t>        if command=="append":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L.append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(x[1]))</a:t>
            </a:r>
          </a:p>
          <a:p>
            <a:pPr marL="0" indent="0">
              <a:buNone/>
            </a:pPr>
            <a:r>
              <a:rPr lang="en-US" sz="1600" dirty="0"/>
              <a:t>        if command=="sort":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L.sort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        if command=="pop":</a:t>
            </a:r>
          </a:p>
          <a:p>
            <a:pPr marL="0" indent="0">
              <a:buNone/>
            </a:pPr>
            <a:r>
              <a:rPr lang="en-US" sz="1600" dirty="0"/>
              <a:t>            if(len(L)!=0):</a:t>
            </a:r>
          </a:p>
          <a:p>
            <a:pPr marL="0" indent="0">
              <a:buNone/>
            </a:pPr>
            <a:r>
              <a:rPr lang="en-US" sz="1600" dirty="0"/>
              <a:t>             </a:t>
            </a:r>
            <a:r>
              <a:rPr lang="en-US" sz="1600" dirty="0" err="1"/>
              <a:t>L.pop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        if command=="reverse":</a:t>
            </a:r>
          </a:p>
          <a:p>
            <a:pPr marL="0" indent="0"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L.reverse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        if command=="print":</a:t>
            </a:r>
          </a:p>
          <a:p>
            <a:pPr marL="0" indent="0">
              <a:buNone/>
            </a:pPr>
            <a:r>
              <a:rPr lang="en-US" sz="1600" dirty="0"/>
              <a:t>            print(L)</a:t>
            </a:r>
          </a:p>
        </p:txBody>
      </p:sp>
    </p:spTree>
    <p:extLst>
      <p:ext uri="{BB962C8B-B14F-4D97-AF65-F5344CB8AC3E}">
        <p14:creationId xmlns:p14="http://schemas.microsoft.com/office/powerpoint/2010/main" val="362147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 to the list unpacking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colors = ['red', 'blue', 'green’]</a:t>
            </a:r>
          </a:p>
          <a:p>
            <a:pPr marL="0" indent="0" algn="just">
              <a:buNone/>
            </a:pPr>
            <a:r>
              <a:rPr lang="en-US" dirty="0"/>
              <a:t>To assign the first, second, and third elements of the list to variables, you may assign individual elements to variables like this: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red = colors[0]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blue = colors[1]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green = colors[2]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highlight>
                <a:srgbClr val="8000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red, blue, green = colors</a:t>
            </a:r>
          </a:p>
        </p:txBody>
      </p:sp>
    </p:spTree>
    <p:extLst>
      <p:ext uri="{BB962C8B-B14F-4D97-AF65-F5344CB8AC3E}">
        <p14:creationId xmlns:p14="http://schemas.microsoft.com/office/powerpoint/2010/main" val="331779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use a fewer number of variables on the left side, you’ll get an error. For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highlight>
                  <a:srgbClr val="800000"/>
                </a:highlight>
              </a:rPr>
              <a:t>colors = ['red', 'blue', 'green']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  <a:highlight>
                  <a:srgbClr val="800000"/>
                </a:highlight>
              </a:rPr>
              <a:t>red, blue = colors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800000"/>
                </a:highlight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63795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0C31-450D-40DE-8E17-3B82CF4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9308-6D02-4594-9528-0F7E78FA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30962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III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Data Structure: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Tuples,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Unpacking Sequences,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Mutable Sequences,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Comprehension,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Dictionaries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Higher Order Functions: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Functions as first-class Objects,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Lambda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7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colors = ['cyan', 'magenta', 'yellow', 'black']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cyan, magenta, *other = colors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highlight>
                <a:srgbClr val="8000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print(cyan)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print(magenta)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800000"/>
                </a:highlight>
              </a:rPr>
              <a:t>print(other)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Here the first and second elements of the colors list to the cyan and magenta variables. And it assigns the last elements of the list to the other variable</a:t>
            </a:r>
            <a:endParaRPr lang="en-US" dirty="0">
              <a:solidFill>
                <a:srgbClr val="FF0000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76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</a:t>
            </a:r>
            <a:r>
              <a:rPr lang="en-US" dirty="0" err="1">
                <a:solidFill>
                  <a:srgbClr val="FF0000"/>
                </a:solidFill>
              </a:rPr>
              <a:t>Tuple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algn="just"/>
            <a:r>
              <a:rPr lang="en-US" dirty="0"/>
              <a:t>Python </a:t>
            </a:r>
            <a:r>
              <a:rPr lang="en-US" dirty="0" err="1"/>
              <a:t>Tuple</a:t>
            </a:r>
            <a:r>
              <a:rPr lang="en-US" dirty="0"/>
              <a:t> is used to store the sequence of immutable python objects. </a:t>
            </a:r>
          </a:p>
          <a:p>
            <a:pPr algn="just"/>
            <a:r>
              <a:rPr lang="en-US" dirty="0" err="1"/>
              <a:t>Tuple</a:t>
            </a:r>
            <a:r>
              <a:rPr lang="en-US" dirty="0"/>
              <a:t> is similar to lists since the value of the items stored in the list can be changed whereas the </a:t>
            </a:r>
            <a:r>
              <a:rPr lang="en-US" dirty="0" err="1"/>
              <a:t>tuple</a:t>
            </a:r>
            <a:r>
              <a:rPr lang="en-US" dirty="0"/>
              <a:t> is immutable and the value of the items stored in the </a:t>
            </a:r>
            <a:r>
              <a:rPr lang="en-US" dirty="0" err="1"/>
              <a:t>tuple</a:t>
            </a:r>
            <a:r>
              <a:rPr lang="en-US" dirty="0"/>
              <a:t> can not be changed.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/>
              <a:t>tuple1=(11,12,1,4,56,32)</a:t>
            </a:r>
          </a:p>
          <a:p>
            <a:pPr>
              <a:buNone/>
            </a:pPr>
            <a:r>
              <a:rPr lang="en-US" dirty="0"/>
              <a:t>count=0;</a:t>
            </a:r>
          </a:p>
          <a:p>
            <a:pPr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tuple1:</a:t>
            </a:r>
          </a:p>
          <a:p>
            <a:pPr>
              <a:buNone/>
            </a:pPr>
            <a:r>
              <a:rPr lang="en-US" dirty="0"/>
              <a:t>    print("tuple1[%d]=%d"%(</a:t>
            </a:r>
            <a:r>
              <a:rPr lang="en-US" dirty="0" err="1"/>
              <a:t>count,i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   count=count+1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/>
              <a:t>tuple1[0]=11</a:t>
            </a:r>
          </a:p>
          <a:p>
            <a:pPr>
              <a:buNone/>
            </a:pPr>
            <a:r>
              <a:rPr lang="en-US" dirty="0"/>
              <a:t>tuple1[1]=12</a:t>
            </a:r>
          </a:p>
          <a:p>
            <a:pPr>
              <a:buNone/>
            </a:pPr>
            <a:r>
              <a:rPr lang="en-US" dirty="0"/>
              <a:t>tuple1[2]=1</a:t>
            </a:r>
          </a:p>
          <a:p>
            <a:pPr>
              <a:buNone/>
            </a:pPr>
            <a:r>
              <a:rPr lang="en-US" dirty="0"/>
              <a:t>tuple1[3]=4</a:t>
            </a:r>
          </a:p>
          <a:p>
            <a:pPr>
              <a:buNone/>
            </a:pPr>
            <a:r>
              <a:rPr lang="en-US" dirty="0"/>
              <a:t>tuple1[4]=56</a:t>
            </a:r>
          </a:p>
          <a:p>
            <a:pPr>
              <a:buNone/>
            </a:pPr>
            <a:r>
              <a:rPr lang="en-US" dirty="0"/>
              <a:t>tuple1[5]=32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Tuple</a:t>
            </a:r>
            <a:r>
              <a:rPr lang="en-US" dirty="0">
                <a:solidFill>
                  <a:srgbClr val="FF0000"/>
                </a:solidFill>
              </a:rPr>
              <a:t> indexing and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algn="just"/>
            <a:r>
              <a:rPr lang="en-US" dirty="0"/>
              <a:t>The indexing and slicing in </a:t>
            </a:r>
            <a:r>
              <a:rPr lang="en-US" dirty="0" err="1"/>
              <a:t>tuple</a:t>
            </a:r>
            <a:r>
              <a:rPr lang="en-US" dirty="0"/>
              <a:t> are similar to lists. The indexing in the </a:t>
            </a:r>
            <a:r>
              <a:rPr lang="en-US" dirty="0" err="1"/>
              <a:t>tuple</a:t>
            </a:r>
            <a:r>
              <a:rPr lang="en-US" dirty="0"/>
              <a:t> starts from 0 and goes to length(</a:t>
            </a:r>
            <a:r>
              <a:rPr lang="en-US" dirty="0" err="1"/>
              <a:t>tuple</a:t>
            </a:r>
            <a:r>
              <a:rPr lang="en-US" dirty="0"/>
              <a:t>) - 1.</a:t>
            </a:r>
          </a:p>
          <a:p>
            <a:pPr algn="just"/>
            <a:r>
              <a:rPr lang="en-US" dirty="0"/>
              <a:t>The items in the </a:t>
            </a:r>
            <a:r>
              <a:rPr lang="en-US" dirty="0" err="1"/>
              <a:t>tuple</a:t>
            </a:r>
            <a:r>
              <a:rPr lang="en-US" dirty="0"/>
              <a:t> can be accessed by using the slice operator. </a:t>
            </a:r>
          </a:p>
          <a:p>
            <a:pPr algn="just"/>
            <a:r>
              <a:rPr lang="en-US" dirty="0"/>
              <a:t>Python also allows us to use the colon operator to access multiple items in the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Tuple</a:t>
            </a:r>
            <a:r>
              <a:rPr lang="en-US" dirty="0">
                <a:solidFill>
                  <a:srgbClr val="FF0000"/>
                </a:solidFill>
              </a:rPr>
              <a:t> indexing and splitting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52537"/>
            <a:ext cx="7696199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Basic </a:t>
            </a:r>
            <a:r>
              <a:rPr lang="en-US" dirty="0" err="1">
                <a:solidFill>
                  <a:srgbClr val="FF0000"/>
                </a:solidFill>
              </a:rPr>
              <a:t>Tuple</a:t>
            </a:r>
            <a:r>
              <a:rPr lang="en-US" dirty="0">
                <a:solidFill>
                  <a:srgbClr val="FF0000"/>
                </a:solidFill>
              </a:rPr>
              <a:t> operations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010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</a:t>
            </a:r>
            <a:r>
              <a:rPr lang="en-US" dirty="0" err="1">
                <a:solidFill>
                  <a:srgbClr val="FF0000"/>
                </a:solidFill>
              </a:rPr>
              <a:t>Tuple</a:t>
            </a:r>
            <a:r>
              <a:rPr lang="en-US" dirty="0">
                <a:solidFill>
                  <a:srgbClr val="FF0000"/>
                </a:solidFill>
              </a:rPr>
              <a:t> inbuilt functions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298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List VS </a:t>
            </a:r>
            <a:r>
              <a:rPr lang="en-US" dirty="0" err="1">
                <a:solidFill>
                  <a:srgbClr val="FF0000"/>
                </a:solidFill>
              </a:rPr>
              <a:t>Tuple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182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What is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848"/>
            <a:ext cx="7886700" cy="39988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List is ordered and allows duplicate entries as well.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Lists in python need not be homogeneous, which means it can contain different data types like integers, strings and other collection data types.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It is mutable in nature and allows indexing to access the members in a list.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items in the list are separated with the comma (,) and enclosed with the square brackets [].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0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set in python can be defined as the unordered collection of various items enclosed within the curly braces.</a:t>
            </a:r>
          </a:p>
          <a:p>
            <a:pPr algn="just"/>
            <a:r>
              <a:rPr lang="en-US" dirty="0"/>
              <a:t>The elements of the set can not be duplicate. The elements of the python set must be immutable.</a:t>
            </a:r>
          </a:p>
          <a:p>
            <a:pPr algn="just"/>
            <a:r>
              <a:rPr lang="en-US" dirty="0"/>
              <a:t>Unlike other collections in python, there is no index attached to the elements of the set, i.e., we cannot directly access any element of the set by the index.</a:t>
            </a:r>
          </a:p>
          <a:p>
            <a:pPr algn="just"/>
            <a:r>
              <a:rPr lang="en-US" dirty="0"/>
              <a:t>However, we can print them all together or we can get the list of elements by looping through the 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Creating a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Days = {"Monday", "Tuesday", "Wednesday", "Thursday", "Friday", "Saturday", "Sunday"}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(Days)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(type(Days))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("looping through the set elements ... ")  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Days: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{'Friday', 'Tuesday', 'Monday', 'Saturday', 'Thursday', 'Sunday', 'Wednesday'}</a:t>
            </a:r>
          </a:p>
          <a:p>
            <a:pPr>
              <a:buNone/>
            </a:pPr>
            <a:r>
              <a:rPr lang="en-US" dirty="0"/>
              <a:t>&lt;class 'set'&gt; </a:t>
            </a:r>
          </a:p>
          <a:p>
            <a:pPr>
              <a:buNone/>
            </a:pPr>
            <a:r>
              <a:rPr lang="en-US" dirty="0"/>
              <a:t>looping through the set elements ... </a:t>
            </a:r>
          </a:p>
          <a:p>
            <a:pPr>
              <a:buNone/>
            </a:pPr>
            <a:r>
              <a:rPr lang="en-US" dirty="0"/>
              <a:t>Friday</a:t>
            </a:r>
          </a:p>
          <a:p>
            <a:pPr>
              <a:buNone/>
            </a:pPr>
            <a:r>
              <a:rPr lang="en-US" dirty="0"/>
              <a:t>Tuesday</a:t>
            </a:r>
          </a:p>
          <a:p>
            <a:pPr>
              <a:buNone/>
            </a:pPr>
            <a:r>
              <a:rPr lang="en-US" dirty="0"/>
              <a:t>Monday</a:t>
            </a:r>
          </a:p>
          <a:p>
            <a:pPr>
              <a:buNone/>
            </a:pPr>
            <a:r>
              <a:rPr lang="en-US" dirty="0"/>
              <a:t>Saturday</a:t>
            </a:r>
          </a:p>
          <a:p>
            <a:pPr>
              <a:buNone/>
            </a:pPr>
            <a:r>
              <a:rPr lang="en-US" dirty="0"/>
              <a:t>Thursday</a:t>
            </a:r>
          </a:p>
          <a:p>
            <a:pPr>
              <a:buNone/>
            </a:pPr>
            <a:r>
              <a:rPr lang="en-US" dirty="0"/>
              <a:t>Sunday</a:t>
            </a:r>
          </a:p>
          <a:p>
            <a:pPr>
              <a:buNone/>
            </a:pPr>
            <a:r>
              <a:rPr lang="en-US" dirty="0"/>
              <a:t>Wednesday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Days = set(["Monday", "Tuesday", "Wednesday", "Thursday", "Friday", "Saturday", "Sunday"])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(Days)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(type(Days))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("looping through the set elements ... ")  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Days: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Set operations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Adding items to the set</a:t>
            </a:r>
          </a:p>
          <a:p>
            <a:r>
              <a:rPr lang="en-US" dirty="0"/>
              <a:t>Python provides the add() method which can be used to add some particular item to the set. 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Months = set(["</a:t>
            </a:r>
            <a:r>
              <a:rPr lang="en-US" dirty="0" err="1">
                <a:solidFill>
                  <a:srgbClr val="00B050"/>
                </a:solidFill>
              </a:rPr>
              <a:t>January","February</a:t>
            </a:r>
            <a:r>
              <a:rPr lang="en-US" dirty="0">
                <a:solidFill>
                  <a:srgbClr val="00B050"/>
                </a:solidFill>
              </a:rPr>
              <a:t>", "March", "April", "May", "June"])  </a:t>
            </a:r>
          </a:p>
          <a:p>
            <a:pPr>
              <a:buNone/>
            </a:pPr>
            <a:r>
              <a:rPr lang="en-US" dirty="0" err="1">
                <a:solidFill>
                  <a:srgbClr val="00B050"/>
                </a:solidFill>
              </a:rPr>
              <a:t>Months.add</a:t>
            </a:r>
            <a:r>
              <a:rPr lang="en-US" dirty="0">
                <a:solidFill>
                  <a:srgbClr val="00B050"/>
                </a:solidFill>
              </a:rPr>
              <a:t>("July");  </a:t>
            </a:r>
          </a:p>
          <a:p>
            <a:pPr>
              <a:buNone/>
            </a:pPr>
            <a:r>
              <a:rPr lang="en-US" dirty="0" err="1">
                <a:solidFill>
                  <a:srgbClr val="00B050"/>
                </a:solidFill>
              </a:rPr>
              <a:t>Months.add</a:t>
            </a:r>
            <a:r>
              <a:rPr lang="en-US" dirty="0">
                <a:solidFill>
                  <a:srgbClr val="00B050"/>
                </a:solidFill>
              </a:rPr>
              <a:t>("August");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To add more than one item in the set, Python provides the </a:t>
            </a:r>
            <a:r>
              <a:rPr lang="en-US" b="1" dirty="0">
                <a:solidFill>
                  <a:srgbClr val="FF0000"/>
                </a:solidFill>
              </a:rPr>
              <a:t>update()</a:t>
            </a:r>
            <a:r>
              <a:rPr lang="en-US" dirty="0">
                <a:solidFill>
                  <a:srgbClr val="FF0000"/>
                </a:solidFill>
              </a:rPr>
              <a:t> method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Months = set(["</a:t>
            </a:r>
            <a:r>
              <a:rPr lang="en-US" dirty="0" err="1"/>
              <a:t>January","February</a:t>
            </a:r>
            <a:r>
              <a:rPr lang="en-US" dirty="0"/>
              <a:t>", "March", "April", "May", "June"])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original set ... ")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nupdating</a:t>
            </a:r>
            <a:r>
              <a:rPr lang="en-US" dirty="0"/>
              <a:t> the original set ... ")  </a:t>
            </a:r>
          </a:p>
          <a:p>
            <a:pPr>
              <a:buNone/>
            </a:pPr>
            <a:r>
              <a:rPr lang="en-US" dirty="0" err="1"/>
              <a:t>Months.update</a:t>
            </a:r>
            <a:r>
              <a:rPr lang="en-US" dirty="0"/>
              <a:t>(["</a:t>
            </a:r>
            <a:r>
              <a:rPr lang="en-US" dirty="0" err="1"/>
              <a:t>July","August","September","October</a:t>
            </a:r>
            <a:r>
              <a:rPr lang="en-US" dirty="0"/>
              <a:t>"]);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  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Removing items from the 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provides </a:t>
            </a:r>
            <a:r>
              <a:rPr lang="en-US" b="1" dirty="0">
                <a:solidFill>
                  <a:srgbClr val="FF0000"/>
                </a:solidFill>
              </a:rPr>
              <a:t>discard()</a:t>
            </a:r>
            <a:r>
              <a:rPr lang="en-US" dirty="0"/>
              <a:t> method which can be used to remove the items from the set.</a:t>
            </a:r>
          </a:p>
          <a:p>
            <a:r>
              <a:rPr lang="en-US" dirty="0"/>
              <a:t>Python also provide the </a:t>
            </a:r>
            <a:r>
              <a:rPr lang="en-US" b="1" dirty="0">
                <a:solidFill>
                  <a:srgbClr val="FF0000"/>
                </a:solidFill>
              </a:rPr>
              <a:t>remove()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 to remove the items from the set.</a:t>
            </a:r>
          </a:p>
          <a:p>
            <a:r>
              <a:rPr lang="en-US" dirty="0"/>
              <a:t>We can also use the </a:t>
            </a:r>
            <a:r>
              <a:rPr lang="en-US" b="1" dirty="0">
                <a:solidFill>
                  <a:srgbClr val="FF0000"/>
                </a:solidFill>
              </a:rPr>
              <a:t>pop() </a:t>
            </a:r>
            <a:r>
              <a:rPr lang="en-US" dirty="0"/>
              <a:t>method to remove the item. However, this method will always remove the last item.</a:t>
            </a:r>
          </a:p>
          <a:p>
            <a:r>
              <a:rPr lang="en-US" dirty="0"/>
              <a:t>Python provides the </a:t>
            </a:r>
            <a:r>
              <a:rPr lang="en-US" b="1" dirty="0">
                <a:solidFill>
                  <a:srgbClr val="FF0000"/>
                </a:solidFill>
              </a:rPr>
              <a:t>clear() </a:t>
            </a:r>
            <a:r>
              <a:rPr lang="en-US" dirty="0"/>
              <a:t>method to remove all the items from the set.</a:t>
            </a:r>
          </a:p>
          <a:p>
            <a:r>
              <a:rPr lang="en-US" dirty="0"/>
              <a:t>To add more than one item in the set, Python provides the </a:t>
            </a:r>
            <a:r>
              <a:rPr lang="en-US" b="1" dirty="0">
                <a:solidFill>
                  <a:srgbClr val="FF0000"/>
                </a:solidFill>
              </a:rPr>
              <a:t>update()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Difference between discard() and remove()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If the key to be deleted from the set using discard() doesn't exist in the set, the python will not give the error. The program maintains its control flow.</a:t>
            </a:r>
          </a:p>
          <a:p>
            <a:pPr algn="just"/>
            <a:r>
              <a:rPr lang="en-US" dirty="0"/>
              <a:t>On the other hand, if the item to be deleted from the set using remove() doesn't exist in the set, the python will give the error.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Months = set(["</a:t>
            </a:r>
            <a:r>
              <a:rPr lang="en-US" dirty="0" err="1"/>
              <a:t>January","February</a:t>
            </a:r>
            <a:r>
              <a:rPr lang="en-US" dirty="0"/>
              <a:t>", "March", "April", "May", "June"])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original set ... ")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nAdding</a:t>
            </a:r>
            <a:r>
              <a:rPr lang="en-US" dirty="0"/>
              <a:t> other months to the set...")</a:t>
            </a:r>
          </a:p>
          <a:p>
            <a:pPr>
              <a:buNone/>
            </a:pPr>
            <a:r>
              <a:rPr lang="en-US" dirty="0" err="1"/>
              <a:t>Months.add</a:t>
            </a:r>
            <a:r>
              <a:rPr lang="en-US" dirty="0"/>
              <a:t>("July")</a:t>
            </a:r>
          </a:p>
          <a:p>
            <a:pPr>
              <a:buNone/>
            </a:pPr>
            <a:r>
              <a:rPr lang="en-US" dirty="0" err="1"/>
              <a:t>Months.add</a:t>
            </a:r>
            <a:r>
              <a:rPr lang="en-US" dirty="0"/>
              <a:t>("August")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Months.update</a:t>
            </a:r>
            <a:r>
              <a:rPr lang="en-US" dirty="0"/>
              <a:t>(["</a:t>
            </a:r>
            <a:r>
              <a:rPr lang="en-US" dirty="0" err="1"/>
              <a:t>July","August","September","October</a:t>
            </a:r>
            <a:r>
              <a:rPr lang="en-US" dirty="0"/>
              <a:t>"]);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modified set ... ") 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(Months);   </a:t>
            </a:r>
          </a:p>
          <a:p>
            <a:pPr>
              <a:buNone/>
            </a:pPr>
            <a:r>
              <a:rPr lang="en-US" dirty="0" err="1"/>
              <a:t>Months.discard</a:t>
            </a:r>
            <a:r>
              <a:rPr lang="en-US" dirty="0"/>
              <a:t>("January");  </a:t>
            </a:r>
          </a:p>
          <a:p>
            <a:pPr>
              <a:buNone/>
            </a:pPr>
            <a:r>
              <a:rPr lang="en-US" dirty="0" err="1"/>
              <a:t>Months.discard</a:t>
            </a:r>
            <a:r>
              <a:rPr lang="en-US" dirty="0"/>
              <a:t>("May");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modified set...");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182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A list can be defined as follows.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848"/>
            <a:ext cx="7886700" cy="399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L1 = ["John", 102, "USA"]  </a:t>
            </a:r>
          </a:p>
          <a:p>
            <a:pPr marL="0" indent="0">
              <a:buNone/>
            </a:pPr>
            <a:r>
              <a:rPr lang="en-US" sz="2700" dirty="0"/>
              <a:t>L2 = [1, 2, 3, 4, 5, 6]  </a:t>
            </a:r>
          </a:p>
          <a:p>
            <a:pPr marL="0" indent="0">
              <a:buNone/>
            </a:pPr>
            <a:r>
              <a:rPr lang="en-US" sz="2700" dirty="0"/>
              <a:t>L3 = [1, "Ryan"] </a:t>
            </a:r>
          </a:p>
        </p:txBody>
      </p:sp>
    </p:spTree>
    <p:extLst>
      <p:ext uri="{BB962C8B-B14F-4D97-AF65-F5344CB8AC3E}">
        <p14:creationId xmlns:p14="http://schemas.microsoft.com/office/powerpoint/2010/main" val="3031444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Months.remove</a:t>
            </a:r>
            <a:r>
              <a:rPr lang="en-US" dirty="0"/>
              <a:t>("January");  </a:t>
            </a:r>
          </a:p>
          <a:p>
            <a:pPr>
              <a:buNone/>
            </a:pPr>
            <a:r>
              <a:rPr lang="en-US" dirty="0" err="1"/>
              <a:t>Months.remove</a:t>
            </a:r>
            <a:r>
              <a:rPr lang="en-US" dirty="0"/>
              <a:t>("May");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modified set...");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  </a:t>
            </a:r>
          </a:p>
          <a:p>
            <a:pPr>
              <a:buNone/>
            </a:pPr>
            <a:r>
              <a:rPr lang="en-US" dirty="0"/>
              <a:t>Months.pop();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modified set...");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  </a:t>
            </a:r>
          </a:p>
          <a:p>
            <a:pPr>
              <a:buNone/>
            </a:pPr>
            <a:r>
              <a:rPr lang="en-US" dirty="0" err="1"/>
              <a:t>Months.clear</a:t>
            </a:r>
            <a:r>
              <a:rPr lang="en-US" dirty="0"/>
              <a:t>()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modified set...")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(Months)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 of two 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The union of two sets are calculated by using the or (|) operator.</a:t>
            </a:r>
          </a:p>
          <a:p>
            <a:r>
              <a:rPr lang="en-US" dirty="0"/>
              <a:t>The union of the two sets contains the all the items that are present in both the sets.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dirty="0"/>
              <a:t>Days1 = {"</a:t>
            </a:r>
            <a:r>
              <a:rPr lang="en-US" dirty="0" err="1"/>
              <a:t>Monday","Tuesday","Wednesday","Thursday</a:t>
            </a:r>
            <a:r>
              <a:rPr lang="en-US" dirty="0"/>
              <a:t>"}  </a:t>
            </a:r>
          </a:p>
          <a:p>
            <a:pPr>
              <a:buNone/>
            </a:pPr>
            <a:r>
              <a:rPr lang="en-US" dirty="0"/>
              <a:t>Days2 = {"</a:t>
            </a:r>
            <a:r>
              <a:rPr lang="en-US" dirty="0" err="1"/>
              <a:t>Friday","Saturday","Sunday</a:t>
            </a:r>
            <a:r>
              <a:rPr lang="en-US" dirty="0"/>
              <a:t>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(Days1|Days2)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{'Friday', 'Sunday', 'Saturday', 'Tuesday', 'Wednesday', 'Monday', 'Thursday'}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union()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Days1 = {"</a:t>
            </a:r>
            <a:r>
              <a:rPr lang="en-US" dirty="0" err="1"/>
              <a:t>Monday","Tuesday","Wednesday","Thursday</a:t>
            </a:r>
            <a:r>
              <a:rPr lang="en-US" dirty="0"/>
              <a:t>"}  </a:t>
            </a:r>
          </a:p>
          <a:p>
            <a:pPr>
              <a:buNone/>
            </a:pPr>
            <a:r>
              <a:rPr lang="en-US" dirty="0"/>
              <a:t>Days2 = {"</a:t>
            </a:r>
            <a:r>
              <a:rPr lang="en-US" dirty="0" err="1"/>
              <a:t>Friday","Saturday","Sunday</a:t>
            </a:r>
            <a:r>
              <a:rPr lang="en-US" dirty="0"/>
              <a:t>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(Days1.union(Days2)) </a:t>
            </a:r>
          </a:p>
          <a:p>
            <a:pPr>
              <a:buNone/>
            </a:pPr>
            <a:r>
              <a:rPr lang="en-US" dirty="0"/>
              <a:t>#printing the union of the sets  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{'Friday', 'Monday', 'Tuesday', 'Thursday', 'Wednesday', 'Sunday', 'Saturday'}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Intersection of two 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&amp; (intersection) </a:t>
            </a:r>
            <a:r>
              <a:rPr lang="en-US" dirty="0"/>
              <a:t>operator is used to calculate the intersection of the two sets in python.</a:t>
            </a:r>
          </a:p>
          <a:p>
            <a:pPr algn="just"/>
            <a:r>
              <a:rPr lang="en-US" dirty="0"/>
              <a:t>The intersection of the two sets are given as the set of the elements that common in both sets.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&amp; operator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set1 = {"</a:t>
            </a:r>
            <a:r>
              <a:rPr lang="en-US" dirty="0" err="1"/>
              <a:t>Ayush","John</a:t>
            </a:r>
            <a:r>
              <a:rPr lang="en-US" dirty="0"/>
              <a:t>", "David", "Martin"}  </a:t>
            </a:r>
          </a:p>
          <a:p>
            <a:pPr>
              <a:buNone/>
            </a:pPr>
            <a:r>
              <a:rPr lang="en-US" dirty="0"/>
              <a:t>set2 = {"</a:t>
            </a:r>
            <a:r>
              <a:rPr lang="en-US" dirty="0" err="1"/>
              <a:t>Steve","Milan","David</a:t>
            </a:r>
            <a:r>
              <a:rPr lang="en-US" dirty="0"/>
              <a:t>", "Martin"}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(set1&amp;set2) </a:t>
            </a:r>
          </a:p>
          <a:p>
            <a:pPr>
              <a:buNone/>
            </a:pPr>
            <a:r>
              <a:rPr lang="en-US" dirty="0"/>
              <a:t>#prints the intersection of the two sets 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{'Martin', 'David'}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intersection()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set1 = {"</a:t>
            </a:r>
            <a:r>
              <a:rPr lang="en-US" dirty="0" err="1"/>
              <a:t>Ayush","John</a:t>
            </a:r>
            <a:r>
              <a:rPr lang="en-US" dirty="0"/>
              <a:t>", "David", "Martin"}  </a:t>
            </a:r>
          </a:p>
          <a:p>
            <a:pPr>
              <a:buNone/>
            </a:pPr>
            <a:r>
              <a:rPr lang="en-US" dirty="0"/>
              <a:t>set2 = {"</a:t>
            </a:r>
            <a:r>
              <a:rPr lang="en-US" dirty="0" err="1"/>
              <a:t>Steave","Milan","David</a:t>
            </a:r>
            <a:r>
              <a:rPr lang="en-US" dirty="0"/>
              <a:t>", "Martin"}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(set1.intersection(set2))</a:t>
            </a:r>
          </a:p>
          <a:p>
            <a:pPr>
              <a:buNone/>
            </a:pPr>
            <a:r>
              <a:rPr lang="en-US" dirty="0"/>
              <a:t> #prints the intersection of the two sets 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{'Martin', 'David'}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Difference of two sets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The difference of two sets can be calculated by using the subtraction (-) operator. </a:t>
            </a:r>
          </a:p>
          <a:p>
            <a:r>
              <a:rPr lang="en-US" dirty="0"/>
              <a:t>The resulting set will be obtained by removing all the elements from set 1 that are present in set 2.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subtraction ( - ) operator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Days1 = {"Monday",  "Tuesday", "Wednesday", "Thursday"}  </a:t>
            </a:r>
          </a:p>
          <a:p>
            <a:pPr>
              <a:buNone/>
            </a:pPr>
            <a:r>
              <a:rPr lang="en-US" dirty="0"/>
              <a:t>Days2 = {"Monday", "Tuesday", "Sunday"}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(Days1-Days2) #{"Wednesday", "Thursday" will be printed} 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{'Thursday', 'Wednesday'}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difference()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Days1 = {"Monday",  "Tuesday", "Wednesday", "Thursday"}  </a:t>
            </a:r>
          </a:p>
          <a:p>
            <a:pPr>
              <a:buNone/>
            </a:pPr>
            <a:r>
              <a:rPr lang="en-US" dirty="0"/>
              <a:t>Days2 = {"Monday", "Tuesday", "Sunday"}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(Days1.difference(Days2)) </a:t>
            </a:r>
          </a:p>
          <a:p>
            <a:pPr>
              <a:buNone/>
            </a:pPr>
            <a:r>
              <a:rPr lang="en-US" dirty="0"/>
              <a:t># prints the difference of the two sets Days1 and Days2 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{'Thursday', 'Wednesday'}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Why it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/>
              <a:t>Lists are small but essential element in data science.</a:t>
            </a:r>
          </a:p>
          <a:p>
            <a:pPr algn="just"/>
            <a:r>
              <a:rPr lang="en-US" sz="3000" dirty="0"/>
              <a:t>No need to worry about size and type of the list.</a:t>
            </a:r>
          </a:p>
          <a:p>
            <a:pPr algn="just"/>
            <a:r>
              <a:rPr lang="en-US" sz="3000" dirty="0"/>
              <a:t>List can be used to solve complex problems with reduced lines of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8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comparisons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allows us to use the comparison operators i.e., &lt;, &gt;, &lt;=, &gt;= , == with the sets by using which we can check whether a set is subset, superset, or equivalent to other set.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true or false is returned depending upon the items present inside the sets.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Days1 = {"Monday",  "Tuesday", "Wednesday", "Thursday"}  </a:t>
            </a:r>
          </a:p>
          <a:p>
            <a:pPr>
              <a:buNone/>
            </a:pPr>
            <a:r>
              <a:rPr lang="en-US" dirty="0"/>
              <a:t>Days2 = {"Monday", "Tuesday"}  </a:t>
            </a:r>
          </a:p>
          <a:p>
            <a:pPr>
              <a:buNone/>
            </a:pPr>
            <a:r>
              <a:rPr lang="en-US" dirty="0"/>
              <a:t>Days3 = {"Monday", "Tuesday", "Friday"}  </a:t>
            </a:r>
          </a:p>
          <a:p>
            <a:pPr>
              <a:buNone/>
            </a:pPr>
            <a:r>
              <a:rPr lang="en-US" sz="3000" dirty="0">
                <a:solidFill>
                  <a:srgbClr val="FF0000"/>
                </a:solidFill>
              </a:rPr>
              <a:t>#Days1 is the superset of Days2 hence it will print true.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(Days1&gt;Days2)   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 #prints false since Days1 is not the subset of Days2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(Days1&lt;Days2)  </a:t>
            </a:r>
          </a:p>
          <a:p>
            <a:pPr>
              <a:buNone/>
            </a:pPr>
            <a:r>
              <a:rPr lang="en-US" sz="3000" dirty="0">
                <a:solidFill>
                  <a:srgbClr val="FF0000"/>
                </a:solidFill>
              </a:rPr>
              <a:t> #prints false since Days2 and Days3 are not equivalent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(Days2 == Days3)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True</a:t>
            </a:r>
          </a:p>
          <a:p>
            <a:pPr>
              <a:buNone/>
            </a:pPr>
            <a:r>
              <a:rPr lang="en-US" dirty="0"/>
              <a:t>False</a:t>
            </a:r>
          </a:p>
          <a:p>
            <a:pPr>
              <a:buNone/>
            </a:pPr>
            <a:r>
              <a:rPr lang="en-US" dirty="0"/>
              <a:t>False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FrozenSets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The frozen sets are the immutable form of the normal sets, i.e., the items of the frozen set can not be changed and therefore it can be used as a key in dictionary.</a:t>
            </a:r>
          </a:p>
          <a:p>
            <a:pPr algn="just"/>
            <a:r>
              <a:rPr lang="en-US" dirty="0"/>
              <a:t>The elements of the frozen set can not be changed after the creation.</a:t>
            </a:r>
          </a:p>
          <a:p>
            <a:pPr algn="just"/>
            <a:r>
              <a:rPr lang="en-US" dirty="0"/>
              <a:t>We cannot change or append the content of the frozen sets by using the methods like add() or remove().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Frozenset</a:t>
            </a:r>
            <a:r>
              <a:rPr lang="en-US" dirty="0"/>
              <a:t> = </a:t>
            </a:r>
            <a:r>
              <a:rPr lang="en-US" dirty="0" err="1"/>
              <a:t>frozenset</a:t>
            </a:r>
            <a:r>
              <a:rPr lang="en-US" dirty="0"/>
              <a:t>([1,2,3,4,5]) 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(type(</a:t>
            </a:r>
            <a:r>
              <a:rPr lang="en-US" dirty="0" err="1"/>
              <a:t>Frozenset</a:t>
            </a:r>
            <a:r>
              <a:rPr lang="en-US" dirty="0"/>
              <a:t>))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("\</a:t>
            </a:r>
            <a:r>
              <a:rPr lang="en-US" dirty="0" err="1"/>
              <a:t>nprinting</a:t>
            </a:r>
            <a:r>
              <a:rPr lang="en-US" dirty="0"/>
              <a:t> the content of frozen set...")  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Frozenset</a:t>
            </a:r>
            <a:r>
              <a:rPr lang="en-US" dirty="0"/>
              <a:t>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 err="1"/>
              <a:t>Frozenset.add</a:t>
            </a:r>
            <a:r>
              <a:rPr lang="en-US" dirty="0"/>
              <a:t>(6)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&lt;class '</a:t>
            </a:r>
            <a:r>
              <a:rPr lang="en-US" dirty="0" err="1"/>
              <a:t>frozenset</a:t>
            </a:r>
            <a:r>
              <a:rPr lang="en-US" dirty="0"/>
              <a:t>'&gt;</a:t>
            </a:r>
          </a:p>
          <a:p>
            <a:pPr>
              <a:buNone/>
            </a:pPr>
            <a:r>
              <a:rPr lang="en-US" dirty="0"/>
              <a:t>printing the content of frozen set...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3</a:t>
            </a:r>
          </a:p>
          <a:p>
            <a:pPr>
              <a:buNone/>
            </a:pPr>
            <a:r>
              <a:rPr lang="en-US" dirty="0"/>
              <a:t>4</a:t>
            </a:r>
          </a:p>
          <a:p>
            <a:pPr>
              <a:buNone/>
            </a:pPr>
            <a:r>
              <a:rPr lang="en-US" dirty="0"/>
              <a:t>5</a:t>
            </a:r>
          </a:p>
          <a:p>
            <a:pPr>
              <a:buNone/>
            </a:pPr>
            <a:r>
              <a:rPr lang="en-US" dirty="0"/>
              <a:t>'</a:t>
            </a:r>
            <a:r>
              <a:rPr lang="en-US" dirty="0" err="1"/>
              <a:t>frozenset</a:t>
            </a:r>
            <a:r>
              <a:rPr lang="en-US" dirty="0"/>
              <a:t>' object has no attribute 'add'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Dictionary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Dictionary is used to implement the key-value pair in python. </a:t>
            </a:r>
          </a:p>
          <a:p>
            <a:pPr algn="just"/>
            <a:r>
              <a:rPr lang="en-US" dirty="0"/>
              <a:t>The dictionary is the data type in python which can simulate the real-life data arrangement where some specific value exists for some particular key.</a:t>
            </a:r>
          </a:p>
          <a:p>
            <a:pPr algn="just"/>
            <a:r>
              <a:rPr lang="en-US" dirty="0"/>
              <a:t>A dictionary is the collection of key-value pairs where the value can be any python object whereas the keys are the immutable python object, i.e., Numbers, string or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Creating the dictionary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The dictionary can be created by using multiple key-value pairs enclosed with the small brackets () and separated by the colon (:). </a:t>
            </a:r>
          </a:p>
          <a:p>
            <a:pPr algn="just"/>
            <a:r>
              <a:rPr lang="en-US" dirty="0"/>
              <a:t>The collections of the key-value pairs are enclosed within the curly braces {}.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Employee = {"Name": "John", "Age": 29, "salary":25000,"Company":"GOOGLE"}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(type(Employee))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("printing Employee data .... ")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(Employee)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/>
              <a:t>'&gt; </a:t>
            </a:r>
          </a:p>
          <a:p>
            <a:r>
              <a:rPr lang="en-US" dirty="0"/>
              <a:t>printing Employee data .... </a:t>
            </a:r>
          </a:p>
          <a:p>
            <a:r>
              <a:rPr lang="en-US" dirty="0"/>
              <a:t>{'Age': 29, 'salary': 25000, 'Name': 'John', 'Company': 'GOOGLE'}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18207"/>
          </a:xfrm>
        </p:spPr>
        <p:txBody>
          <a:bodyPr>
            <a:noAutofit/>
          </a:bodyPr>
          <a:lstStyle/>
          <a:p>
            <a:pPr algn="ctr"/>
            <a:r>
              <a:rPr lang="en-US" sz="4050" b="1" dirty="0">
                <a:solidFill>
                  <a:srgbClr val="FF0000"/>
                </a:solidFill>
              </a:rPr>
              <a:t>List indexing and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3848"/>
            <a:ext cx="7886700" cy="39988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700" dirty="0">
                <a:solidFill>
                  <a:srgbClr val="000000"/>
                </a:solidFill>
                <a:latin typeface="verdana" panose="020B0604030504040204" pitchFamily="34" charset="0"/>
              </a:rPr>
              <a:t>The elements of the list can be accessed by using the slice operator [:].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verdana" panose="020B0604030504040204" pitchFamily="34" charset="0"/>
              </a:rPr>
              <a:t>The index starts from 0 and goes to length - 1.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verdana" panose="020B0604030504040204" pitchFamily="34" charset="0"/>
              </a:rPr>
              <a:t>Unlike other languages, python provides us the flexibility to use the negative indexing also. </a:t>
            </a:r>
          </a:p>
          <a:p>
            <a:pPr algn="just"/>
            <a:r>
              <a:rPr lang="en-US" sz="2700" dirty="0">
                <a:solidFill>
                  <a:srgbClr val="000000"/>
                </a:solidFill>
                <a:latin typeface="verdana" panose="020B0604030504040204" pitchFamily="34" charset="0"/>
              </a:rPr>
              <a:t>The negative indices are counted from the right. 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3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Accessing the dictionary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Employee = {"Name": "John", "Age": 29, "salary":25000,"Company":"GOOGLE"}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(type(Employee))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("printing Employee data .... ")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("Name : %s" %Employee["Name"])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("Age : %d" %Employee["Age"])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("Salary : %d" %Employee["salary"])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("Company : %s" %Employee["Company"])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/>
              <a:t>'&gt; </a:t>
            </a:r>
          </a:p>
          <a:p>
            <a:pPr>
              <a:buNone/>
            </a:pPr>
            <a:r>
              <a:rPr lang="en-US" dirty="0"/>
              <a:t>printing Employee data .... </a:t>
            </a:r>
          </a:p>
          <a:p>
            <a:pPr>
              <a:buNone/>
            </a:pPr>
            <a:r>
              <a:rPr lang="en-US" dirty="0"/>
              <a:t>Name : John Age : 29 Salary : 25000 Company : GOOGLE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Updating dictionary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The dictionary is a mutable data type, and its values can be updated by using the specific keys.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 to update the dictionary values.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Employee = {"Name": "John", "Age": 29, "salary":25000,"Company":"GOOGLE"}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(type(Employee))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("printing Employee data .... ")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(Employee)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("Enter the details of the new employee....");  </a:t>
            </a:r>
          </a:p>
          <a:p>
            <a:pPr>
              <a:buNone/>
            </a:pPr>
            <a:r>
              <a:rPr lang="en-US" dirty="0"/>
              <a:t>Employee["Name"] = input("Name: ");  </a:t>
            </a:r>
          </a:p>
          <a:p>
            <a:pPr>
              <a:buNone/>
            </a:pPr>
            <a:r>
              <a:rPr lang="en-US" dirty="0"/>
              <a:t>Employee["Age"] = </a:t>
            </a:r>
            <a:r>
              <a:rPr lang="en-US" dirty="0" err="1"/>
              <a:t>int</a:t>
            </a:r>
            <a:r>
              <a:rPr lang="en-US" dirty="0"/>
              <a:t>(input("Age: "));  </a:t>
            </a:r>
          </a:p>
          <a:p>
            <a:pPr>
              <a:buNone/>
            </a:pPr>
            <a:r>
              <a:rPr lang="en-US" dirty="0"/>
              <a:t>Employee["salary"] = </a:t>
            </a:r>
            <a:r>
              <a:rPr lang="en-US" dirty="0" err="1"/>
              <a:t>int</a:t>
            </a:r>
            <a:r>
              <a:rPr lang="en-US" dirty="0"/>
              <a:t>(input("Salary: "));  </a:t>
            </a:r>
          </a:p>
          <a:p>
            <a:pPr>
              <a:buNone/>
            </a:pPr>
            <a:r>
              <a:rPr lang="en-US" dirty="0"/>
              <a:t>Employee["Company"] = input("Company:");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("printing the new data");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(Employee)  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Deleting elements using del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Employee = {"Name": "John", "Age": 29, "salary":25000,"Company":"GOOGLE"}  </a:t>
            </a:r>
          </a:p>
          <a:p>
            <a:pPr>
              <a:buNone/>
            </a:pPr>
            <a:r>
              <a:rPr lang="en-US" b="1" dirty="0"/>
              <a:t>del</a:t>
            </a:r>
            <a:r>
              <a:rPr lang="en-US" dirty="0"/>
              <a:t> Employee["Name"]  </a:t>
            </a:r>
          </a:p>
          <a:p>
            <a:pPr>
              <a:buNone/>
            </a:pPr>
            <a:r>
              <a:rPr lang="en-US" b="1" dirty="0"/>
              <a:t>del</a:t>
            </a:r>
            <a:r>
              <a:rPr lang="en-US" dirty="0"/>
              <a:t> Employee["Company"]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("printing the modified information ")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(Employee)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("Deleting the dictionary: Employee");  </a:t>
            </a:r>
          </a:p>
          <a:p>
            <a:pPr>
              <a:buNone/>
            </a:pPr>
            <a:r>
              <a:rPr lang="en-US" b="1" dirty="0"/>
              <a:t>del</a:t>
            </a:r>
            <a:r>
              <a:rPr lang="en-US" dirty="0"/>
              <a:t> Employee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("Lets try to print it again ");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(Employee)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printing the modified information</a:t>
            </a:r>
          </a:p>
          <a:p>
            <a:r>
              <a:rPr lang="en-US" dirty="0"/>
              <a:t>{'Age': 29, 'salary': 25000}</a:t>
            </a:r>
          </a:p>
          <a:p>
            <a:r>
              <a:rPr lang="en-US" dirty="0"/>
              <a:t>Deleting the dictionary: Employee Lets try to print it again </a:t>
            </a:r>
            <a:r>
              <a:rPr lang="en-US" dirty="0" err="1"/>
              <a:t>Traceback</a:t>
            </a:r>
            <a:r>
              <a:rPr lang="en-US" dirty="0"/>
              <a:t> (most recent call last): File "list.py", line 13, in &lt;module&gt; print(Employee)</a:t>
            </a:r>
          </a:p>
          <a:p>
            <a:r>
              <a:rPr lang="en-US" dirty="0" err="1"/>
              <a:t>NameError</a:t>
            </a:r>
            <a:r>
              <a:rPr lang="en-US" dirty="0"/>
              <a:t>: name 'Employee' is not defined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Iterating Dictionary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for loop to print all the keys of a dictionary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Employee = {"Name": "John", "Age": 29, "salary":25000,"Company":"GOOGLE"}  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 x </a:t>
            </a:r>
            <a:r>
              <a:rPr lang="en-US" b="1" dirty="0"/>
              <a:t>in</a:t>
            </a:r>
            <a:r>
              <a:rPr lang="en-US" dirty="0"/>
              <a:t> Employee: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(x)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Name</a:t>
            </a:r>
          </a:p>
          <a:p>
            <a:pPr>
              <a:buNone/>
            </a:pPr>
            <a:r>
              <a:rPr lang="en-US" dirty="0"/>
              <a:t>Company</a:t>
            </a:r>
          </a:p>
          <a:p>
            <a:pPr>
              <a:buNone/>
            </a:pPr>
            <a:r>
              <a:rPr lang="en-US" dirty="0"/>
              <a:t>Salary</a:t>
            </a:r>
          </a:p>
          <a:p>
            <a:pPr>
              <a:buNone/>
            </a:pPr>
            <a:r>
              <a:rPr lang="en-US" dirty="0"/>
              <a:t>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for loop to print the values of the dictionary by using values() method.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Employee = {"Name": "John", "Age": 29, "salary":25000,"Company":"GOOGLE"}  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 x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Employee.values</a:t>
            </a:r>
            <a:r>
              <a:rPr lang="en-US" dirty="0"/>
              <a:t>():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(x); 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Output: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GOOGLE</a:t>
            </a:r>
          </a:p>
          <a:p>
            <a:pPr>
              <a:buNone/>
            </a:pPr>
            <a:r>
              <a:rPr lang="en-US" dirty="0"/>
              <a:t>25000</a:t>
            </a:r>
          </a:p>
          <a:p>
            <a:pPr>
              <a:buNone/>
            </a:pPr>
            <a:r>
              <a:rPr lang="en-US" dirty="0"/>
              <a:t>John</a:t>
            </a:r>
          </a:p>
          <a:p>
            <a:pPr>
              <a:buNone/>
            </a:pPr>
            <a:r>
              <a:rPr lang="en-US" dirty="0"/>
              <a:t>29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#for loop to print the items of the dictionary by using items() method.</a:t>
            </a:r>
          </a:p>
          <a:p>
            <a:pPr>
              <a:buNone/>
            </a:pPr>
            <a:r>
              <a:rPr lang="en-US" dirty="0"/>
              <a:t>Employee = {"Name": "John", "Age": 29, "salary":25000,"Company":"GOOGLE"}  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 x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Employee.items</a:t>
            </a:r>
            <a:r>
              <a:rPr lang="en-US" dirty="0"/>
              <a:t>():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(x); 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('Name', 'John') </a:t>
            </a:r>
          </a:p>
          <a:p>
            <a:pPr>
              <a:buNone/>
            </a:pPr>
            <a:r>
              <a:rPr lang="en-US" dirty="0"/>
              <a:t>('Age', 29)</a:t>
            </a:r>
          </a:p>
          <a:p>
            <a:pPr>
              <a:buNone/>
            </a:pPr>
            <a:r>
              <a:rPr lang="en-US" dirty="0"/>
              <a:t>('salary', 25000)</a:t>
            </a:r>
          </a:p>
          <a:p>
            <a:pPr>
              <a:buNone/>
            </a:pPr>
            <a:r>
              <a:rPr lang="en-US" dirty="0"/>
              <a:t>('Company', 'GOOGLE')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Properties of Dictionary keys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/>
              <a:t>In the dictionary, we can not store multiple values for the same keys. If we pass more than one values for a single key, then the value which is last assigned is considered as the value of the key.</a:t>
            </a:r>
          </a:p>
          <a:p>
            <a:pPr marL="514350" indent="-514350" algn="just">
              <a:buAutoNum type="arabicPeriod"/>
            </a:pPr>
            <a:r>
              <a:rPr lang="en-US" dirty="0"/>
              <a:t>In python, the key cannot be any mutable object. We can use numbers, strings, or </a:t>
            </a:r>
            <a:r>
              <a:rPr lang="en-US" dirty="0" err="1"/>
              <a:t>tuple</a:t>
            </a:r>
            <a:r>
              <a:rPr lang="en-US" dirty="0"/>
              <a:t> as the key but we can not use any mutable object like the list as the key in the dictionary.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182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  Positive and Negative indexing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55" y="2479989"/>
            <a:ext cx="7771595" cy="20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810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Built-in Dictionary functions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38200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Dictionary </a:t>
            </a:r>
            <a:r>
              <a:rPr lang="en-US" dirty="0" err="1">
                <a:solidFill>
                  <a:srgbClr val="FF0000"/>
                </a:solidFill>
              </a:rPr>
              <a:t>setdefault</a:t>
            </a:r>
            <a:r>
              <a:rPr lang="en-US" dirty="0">
                <a:solidFill>
                  <a:srgbClr val="FF0000"/>
                </a:solidFill>
              </a:rPr>
              <a:t>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</a:t>
            </a:r>
            <a:r>
              <a:rPr lang="en-US" dirty="0" err="1"/>
              <a:t>setdefault</a:t>
            </a:r>
            <a:r>
              <a:rPr lang="en-US" dirty="0"/>
              <a:t>() method is used to set default value to the key. </a:t>
            </a:r>
          </a:p>
          <a:p>
            <a:pPr algn="just"/>
            <a:r>
              <a:rPr lang="en-US" dirty="0"/>
              <a:t>It returns value, if the key is present. Otherwise it insert key with the default value. </a:t>
            </a:r>
          </a:p>
          <a:p>
            <a:pPr algn="just"/>
            <a:r>
              <a:rPr lang="en-US" dirty="0"/>
              <a:t>Default value for the key is None.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coursefee</a:t>
            </a:r>
            <a:r>
              <a:rPr lang="en-US" dirty="0"/>
              <a:t> = {'</a:t>
            </a:r>
            <a:r>
              <a:rPr lang="en-US" dirty="0" err="1"/>
              <a:t>B,Tech</a:t>
            </a:r>
            <a:r>
              <a:rPr lang="en-US" dirty="0"/>
              <a:t>': 400000, 'BA':2500, 'B.COM':50000}  </a:t>
            </a:r>
          </a:p>
          <a:p>
            <a:pPr>
              <a:buNone/>
            </a:pPr>
            <a:r>
              <a:rPr lang="en-US" dirty="0"/>
              <a:t>p = </a:t>
            </a:r>
            <a:r>
              <a:rPr lang="en-US" dirty="0" err="1"/>
              <a:t>coursefee.setdefault</a:t>
            </a:r>
            <a:r>
              <a:rPr lang="en-US" dirty="0"/>
              <a:t>('BCA',100000)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</a:t>
            </a:r>
            <a:r>
              <a:rPr lang="en-US" dirty="0" err="1"/>
              <a:t>default",p</a:t>
            </a:r>
            <a:r>
              <a:rPr lang="en-US" dirty="0"/>
              <a:t>)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coursefee</a:t>
            </a:r>
            <a:r>
              <a:rPr lang="en-US" dirty="0"/>
              <a:t>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Dictionary update()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update() method updates the dictionary with the key and value pairs.</a:t>
            </a:r>
          </a:p>
          <a:p>
            <a:pPr algn="just"/>
            <a:r>
              <a:rPr lang="en-US" dirty="0"/>
              <a:t>It inserts key/value if it is not present.</a:t>
            </a:r>
          </a:p>
          <a:p>
            <a:pPr algn="just"/>
            <a:r>
              <a:rPr lang="en-US" dirty="0"/>
              <a:t>It updates key/value if it is already present in the dictionary.</a:t>
            </a:r>
          </a:p>
          <a:p>
            <a:pPr algn="just"/>
            <a:r>
              <a:rPr lang="en-US" dirty="0"/>
              <a:t>It also allows an </a:t>
            </a:r>
            <a:r>
              <a:rPr lang="en-US" dirty="0" err="1"/>
              <a:t>iterable</a:t>
            </a:r>
            <a:r>
              <a:rPr lang="en-US" dirty="0"/>
              <a:t> of key/value pairs to update the dictionary. like: update(a=10,b=20)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    inventory = {</a:t>
            </a:r>
            <a:r>
              <a:rPr lang="en-US" b="1" dirty="0"/>
              <a:t>'Fan'</a:t>
            </a:r>
            <a:r>
              <a:rPr lang="en-US" dirty="0"/>
              <a:t>: 200, </a:t>
            </a:r>
            <a:r>
              <a:rPr lang="en-US" b="1" dirty="0"/>
              <a:t>'Bulb'</a:t>
            </a:r>
            <a:r>
              <a:rPr lang="en-US" dirty="0"/>
              <a:t>:150, </a:t>
            </a:r>
            <a:r>
              <a:rPr lang="en-US" b="1" dirty="0"/>
              <a:t>'Led'</a:t>
            </a:r>
            <a:r>
              <a:rPr lang="en-US" dirty="0"/>
              <a:t>:1000}</a:t>
            </a:r>
            <a:br>
              <a:rPr lang="en-US" dirty="0"/>
            </a:br>
            <a:r>
              <a:rPr lang="en-US" dirty="0" err="1"/>
              <a:t>inventory.update</a:t>
            </a:r>
            <a:r>
              <a:rPr lang="en-US" dirty="0"/>
              <a:t>({</a:t>
            </a:r>
            <a:r>
              <a:rPr lang="en-US" b="1" dirty="0"/>
              <a:t>'cooler'</a:t>
            </a:r>
            <a:r>
              <a:rPr lang="en-US" dirty="0"/>
              <a:t>:50})</a:t>
            </a:r>
            <a:br>
              <a:rPr lang="en-US" dirty="0"/>
            </a:br>
            <a:r>
              <a:rPr lang="en-US" dirty="0" err="1"/>
              <a:t>inventory.update</a:t>
            </a:r>
            <a:r>
              <a:rPr lang="en-US" dirty="0"/>
              <a:t>(Switch=300,case=200)</a:t>
            </a:r>
            <a:br>
              <a:rPr lang="en-US" dirty="0"/>
            </a:br>
            <a:r>
              <a:rPr lang="en-US" dirty="0"/>
              <a:t>print(</a:t>
            </a:r>
            <a:r>
              <a:rPr lang="en-US" b="1" dirty="0"/>
              <a:t>"Updated inventory:"</a:t>
            </a:r>
            <a:r>
              <a:rPr lang="en-US" dirty="0"/>
              <a:t>,inventory)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Updated inventory: </a:t>
            </a:r>
          </a:p>
          <a:p>
            <a:pPr>
              <a:buNone/>
            </a:pPr>
            <a:r>
              <a:rPr lang="en-US" dirty="0"/>
              <a:t>{'Fan': 200, 'Bulb': 150, 'Led': 1000, 'cooler': 50, 'Switch': 300, 'case': 200}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213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 Comprehension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List comprehension offers a shorter syntax when you want to create a new list based on the values of an existing list.</a:t>
            </a:r>
          </a:p>
          <a:p>
            <a:pPr marL="0" indent="0" algn="just">
              <a:buNone/>
            </a:pPr>
            <a:r>
              <a:rPr lang="en-US" sz="3800" dirty="0">
                <a:solidFill>
                  <a:srgbClr val="FF0000"/>
                </a:solidFill>
              </a:rPr>
              <a:t>Example: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Based on a list of fruits, you want a new list, containing only the fruits with the letter "a" in the name.</a:t>
            </a:r>
          </a:p>
          <a:p>
            <a:pPr algn="just"/>
            <a:r>
              <a:rPr lang="en-US" dirty="0"/>
              <a:t>Without list comprehension you will have to write a for statement with a conditional test inside.</a:t>
            </a:r>
          </a:p>
        </p:txBody>
      </p:sp>
    </p:spTree>
    <p:extLst>
      <p:ext uri="{BB962C8B-B14F-4D97-AF65-F5344CB8AC3E}">
        <p14:creationId xmlns:p14="http://schemas.microsoft.com/office/powerpoint/2010/main" val="41675669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fruits = ["apple", "banana", "cherry", "kiwi", "mango"]</a:t>
            </a:r>
          </a:p>
          <a:p>
            <a:pPr marL="0" indent="0">
              <a:buNone/>
            </a:pPr>
            <a:r>
              <a:rPr lang="en-US" dirty="0" err="1"/>
              <a:t>newlist</a:t>
            </a:r>
            <a:r>
              <a:rPr lang="en-US" dirty="0"/>
              <a:t> = [x for x in fruits if "a" in x]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['apple', 'banana', 'mango']</a:t>
            </a:r>
          </a:p>
        </p:txBody>
      </p:sp>
    </p:spTree>
    <p:extLst>
      <p:ext uri="{BB962C8B-B14F-4D97-AF65-F5344CB8AC3E}">
        <p14:creationId xmlns:p14="http://schemas.microsoft.com/office/powerpoint/2010/main" val="17618613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fruits = ["apple", "banana", "cherry", "kiwi", "mango"]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newlist</a:t>
            </a:r>
            <a:r>
              <a:rPr lang="en-US" dirty="0"/>
              <a:t> = [x for x in fruits if x != "apple"]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118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fruits = ["apple", "banana", "cherry", "kiwi", "mango"]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newlist</a:t>
            </a:r>
            <a:r>
              <a:rPr lang="en-US" dirty="0"/>
              <a:t> = [x for x in fruits]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59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182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Splitting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509" y="1755551"/>
            <a:ext cx="6056291" cy="40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567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You can use the range() function to create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newlist</a:t>
            </a:r>
            <a:r>
              <a:rPr lang="en-US" dirty="0"/>
              <a:t> = [x for x in range(10)]</a:t>
            </a:r>
          </a:p>
        </p:txBody>
      </p:sp>
    </p:spTree>
    <p:extLst>
      <p:ext uri="{BB962C8B-B14F-4D97-AF65-F5344CB8AC3E}">
        <p14:creationId xmlns:p14="http://schemas.microsoft.com/office/powerpoint/2010/main" val="22397778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newlist</a:t>
            </a:r>
            <a:r>
              <a:rPr lang="en-US" dirty="0"/>
              <a:t> = [x for x in range(10) if x &lt; 5]</a:t>
            </a:r>
          </a:p>
        </p:txBody>
      </p:sp>
    </p:spTree>
    <p:extLst>
      <p:ext uri="{BB962C8B-B14F-4D97-AF65-F5344CB8AC3E}">
        <p14:creationId xmlns:p14="http://schemas.microsoft.com/office/powerpoint/2010/main" val="27365473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fruits = ["apple", "banana", "cherry", "kiwi", "mango"]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newlist</a:t>
            </a:r>
            <a:r>
              <a:rPr lang="en-US" dirty="0"/>
              <a:t> = [x if x != "banana" else "orange" for x in fruits]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6920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Lambda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allows us to not declare the function in the standard manner, i.e., by using the def keyword. </a:t>
            </a:r>
          </a:p>
          <a:p>
            <a:pPr algn="just"/>
            <a:r>
              <a:rPr lang="en-US" dirty="0"/>
              <a:t>Rather, the anonymous functions are declared by using lambda keyword. </a:t>
            </a:r>
          </a:p>
          <a:p>
            <a:pPr algn="just"/>
            <a:r>
              <a:rPr lang="en-US" dirty="0"/>
              <a:t>However, Lambda functions can accept any number of arguments, but they can return only one value in the form of expression.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lambda</a:t>
            </a:r>
            <a:r>
              <a:rPr lang="en-US" dirty="0">
                <a:solidFill>
                  <a:srgbClr val="FF0000"/>
                </a:solidFill>
              </a:rPr>
              <a:t> arguments : expression  </a:t>
            </a:r>
            <a:r>
              <a:rPr lang="en-US" dirty="0"/>
              <a:t>   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 1</a:t>
            </a:r>
          </a:p>
          <a:p>
            <a:pPr>
              <a:buNone/>
            </a:pPr>
            <a:r>
              <a:rPr lang="en-US" dirty="0"/>
              <a:t>x = </a:t>
            </a:r>
            <a:r>
              <a:rPr lang="en-US" b="1" dirty="0"/>
              <a:t>lambda</a:t>
            </a:r>
            <a:r>
              <a:rPr lang="en-US" dirty="0"/>
              <a:t> a:a+10 </a:t>
            </a:r>
          </a:p>
          <a:p>
            <a:pPr>
              <a:buNone/>
            </a:pPr>
            <a:r>
              <a:rPr lang="en-US" dirty="0"/>
              <a:t> a is an argument and a+10</a:t>
            </a:r>
          </a:p>
          <a:p>
            <a:pPr>
              <a:buNone/>
            </a:pPr>
            <a:r>
              <a:rPr lang="en-US" dirty="0"/>
              <a:t> is an expression which got evaluated and returned. 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("sum = ",x(20))   </a:t>
            </a:r>
          </a:p>
          <a:p>
            <a:pPr>
              <a:buNone/>
            </a:pPr>
            <a:r>
              <a:rPr lang="en-US" b="1" dirty="0"/>
              <a:t>Output</a:t>
            </a:r>
            <a:endParaRPr lang="en-US" dirty="0"/>
          </a:p>
          <a:p>
            <a:pPr>
              <a:buNone/>
            </a:pPr>
            <a:r>
              <a:rPr lang="en-US" dirty="0"/>
              <a:t>sum = 30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 2</a:t>
            </a:r>
          </a:p>
          <a:p>
            <a:pPr>
              <a:buNone/>
            </a:pPr>
            <a:r>
              <a:rPr lang="en-US" dirty="0"/>
              <a:t>Multiple arguments to Lambda function</a:t>
            </a:r>
          </a:p>
          <a:p>
            <a:pPr>
              <a:buNone/>
            </a:pPr>
            <a:r>
              <a:rPr lang="en-US" dirty="0"/>
              <a:t>x = </a:t>
            </a:r>
            <a:r>
              <a:rPr lang="en-US" b="1" dirty="0"/>
              <a:t>lambda</a:t>
            </a:r>
            <a:r>
              <a:rPr lang="en-US" dirty="0"/>
              <a:t> </a:t>
            </a:r>
            <a:r>
              <a:rPr lang="en-US" dirty="0" err="1"/>
              <a:t>a,b:a+b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# a and b are the arguments and </a:t>
            </a:r>
            <a:r>
              <a:rPr lang="en-US" dirty="0" err="1">
                <a:solidFill>
                  <a:srgbClr val="00B050"/>
                </a:solidFill>
              </a:rPr>
              <a:t>a+b</a:t>
            </a:r>
            <a:r>
              <a:rPr lang="en-US" dirty="0">
                <a:solidFill>
                  <a:srgbClr val="00B050"/>
                </a:solidFill>
              </a:rPr>
              <a:t> is the expression which gets evaluated and returned. 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("sum = ",x(20,10)) 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sum = 30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 2</a:t>
            </a:r>
          </a:p>
          <a:p>
            <a:pPr>
              <a:buNone/>
            </a:pPr>
            <a:r>
              <a:rPr lang="en-US" dirty="0"/>
              <a:t>Use of lambda function with filter</a:t>
            </a:r>
          </a:p>
          <a:p>
            <a:pPr>
              <a:buNone/>
            </a:pPr>
            <a:r>
              <a:rPr lang="en-US" dirty="0"/>
              <a:t>#program to filter out the list which contains number divisible by 3 numbers  </a:t>
            </a:r>
          </a:p>
          <a:p>
            <a:pPr>
              <a:buNone/>
            </a:pPr>
            <a:r>
              <a:rPr lang="en-US" dirty="0"/>
              <a:t>List = {1,2,3,4,10,123,22}  </a:t>
            </a:r>
          </a:p>
          <a:p>
            <a:pPr>
              <a:buNone/>
            </a:pPr>
            <a:r>
              <a:rPr lang="en-US" dirty="0" err="1"/>
              <a:t>Oddlist</a:t>
            </a:r>
            <a:r>
              <a:rPr lang="en-US" dirty="0"/>
              <a:t> = list(filter(</a:t>
            </a:r>
            <a:r>
              <a:rPr lang="en-US" b="1" dirty="0"/>
              <a:t>lambda</a:t>
            </a:r>
            <a:r>
              <a:rPr lang="en-US" dirty="0"/>
              <a:t> x:(x%3 == 0),List))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Oddlist</a:t>
            </a:r>
            <a:r>
              <a:rPr lang="en-US" dirty="0"/>
              <a:t>)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Output: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[3, 123]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 3</a:t>
            </a:r>
          </a:p>
          <a:p>
            <a:pPr>
              <a:buNone/>
            </a:pPr>
            <a:r>
              <a:rPr lang="en-US" dirty="0"/>
              <a:t>List = {1,2,3,4,10,123,22}  </a:t>
            </a:r>
          </a:p>
          <a:p>
            <a:pPr>
              <a:buNone/>
            </a:pPr>
            <a:r>
              <a:rPr lang="en-US" dirty="0" err="1"/>
              <a:t>new_list</a:t>
            </a:r>
            <a:r>
              <a:rPr lang="en-US" dirty="0"/>
              <a:t> = list(map(</a:t>
            </a:r>
            <a:r>
              <a:rPr lang="en-US" b="1" dirty="0"/>
              <a:t>lambda</a:t>
            </a:r>
            <a:r>
              <a:rPr lang="en-US" dirty="0"/>
              <a:t> x:x*3,List))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new_list</a:t>
            </a:r>
            <a:r>
              <a:rPr lang="en-US" dirty="0"/>
              <a:t>) 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Output: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[3, 6, 9, 12, 30, 66, 369]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Find the Output of the Program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31254" y="2566688"/>
            <a:ext cx="7910848" cy="1731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l1=[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6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(l1[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(l1[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7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(l1[:</a:t>
            </a:r>
            <a:r>
              <a:rPr lang="en-US" sz="27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US" sz="2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2430</Words>
  <Application>Microsoft Office PowerPoint</Application>
  <PresentationFormat>On-screen Show (4:3)</PresentationFormat>
  <Paragraphs>527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Arial</vt:lpstr>
      <vt:lpstr>Calibri</vt:lpstr>
      <vt:lpstr>Consolas</vt:lpstr>
      <vt:lpstr>times new roman</vt:lpstr>
      <vt:lpstr>times new roman</vt:lpstr>
      <vt:lpstr>verdana</vt:lpstr>
      <vt:lpstr>Office Theme</vt:lpstr>
      <vt:lpstr>     Python Programming Unit 3 (KNC-302)  </vt:lpstr>
      <vt:lpstr>  </vt:lpstr>
      <vt:lpstr>What is List </vt:lpstr>
      <vt:lpstr>A list can be defined as follows.</vt:lpstr>
      <vt:lpstr>Why it is important</vt:lpstr>
      <vt:lpstr>List indexing and splitting</vt:lpstr>
      <vt:lpstr>  Positive and Negative indexing</vt:lpstr>
      <vt:lpstr>Splitting</vt:lpstr>
      <vt:lpstr>Find the Output of the Program</vt:lpstr>
      <vt:lpstr>Output</vt:lpstr>
      <vt:lpstr>List Built-in functions</vt:lpstr>
      <vt:lpstr>List built-in methods</vt:lpstr>
      <vt:lpstr>Find the Output of the Program </vt:lpstr>
      <vt:lpstr>Output</vt:lpstr>
      <vt:lpstr>Python List Operations</vt:lpstr>
      <vt:lpstr>  </vt:lpstr>
      <vt:lpstr>  </vt:lpstr>
      <vt:lpstr>Introduction to the list unpacking</vt:lpstr>
      <vt:lpstr>  </vt:lpstr>
      <vt:lpstr>PowerPoint Presentation</vt:lpstr>
      <vt:lpstr>Python Tuple</vt:lpstr>
      <vt:lpstr>Example</vt:lpstr>
      <vt:lpstr>Output</vt:lpstr>
      <vt:lpstr>Tuple indexing and splitting</vt:lpstr>
      <vt:lpstr>Tuple indexing and splitting</vt:lpstr>
      <vt:lpstr>Basic Tuple operations</vt:lpstr>
      <vt:lpstr>  </vt:lpstr>
      <vt:lpstr>Python Tuple inbuilt functions</vt:lpstr>
      <vt:lpstr>List VS Tuple</vt:lpstr>
      <vt:lpstr>Python Set</vt:lpstr>
      <vt:lpstr>Creating a set</vt:lpstr>
      <vt:lpstr>Output</vt:lpstr>
      <vt:lpstr>set() method</vt:lpstr>
      <vt:lpstr>Python Set operations</vt:lpstr>
      <vt:lpstr>  </vt:lpstr>
      <vt:lpstr>Removing items from the set</vt:lpstr>
      <vt:lpstr>Difference between discard() and remove()</vt:lpstr>
      <vt:lpstr>Example</vt:lpstr>
      <vt:lpstr>  </vt:lpstr>
      <vt:lpstr>  </vt:lpstr>
      <vt:lpstr>Union of two Sets</vt:lpstr>
      <vt:lpstr>  </vt:lpstr>
      <vt:lpstr>union() method</vt:lpstr>
      <vt:lpstr>Intersection of two sets</vt:lpstr>
      <vt:lpstr>using &amp; operator</vt:lpstr>
      <vt:lpstr>using intersection() method</vt:lpstr>
      <vt:lpstr>Difference of two sets</vt:lpstr>
      <vt:lpstr>using subtraction ( - ) operator</vt:lpstr>
      <vt:lpstr>using difference() method</vt:lpstr>
      <vt:lpstr>Set comparisons</vt:lpstr>
      <vt:lpstr>  </vt:lpstr>
      <vt:lpstr>  </vt:lpstr>
      <vt:lpstr>FrozenSets</vt:lpstr>
      <vt:lpstr>  </vt:lpstr>
      <vt:lpstr>Output</vt:lpstr>
      <vt:lpstr>Python Dictionary</vt:lpstr>
      <vt:lpstr>Creating the dictionary</vt:lpstr>
      <vt:lpstr>PowerPoint Presentation</vt:lpstr>
      <vt:lpstr>Output</vt:lpstr>
      <vt:lpstr>Accessing the dictionary values</vt:lpstr>
      <vt:lpstr>Output</vt:lpstr>
      <vt:lpstr>Updating dictionary values</vt:lpstr>
      <vt:lpstr>Example to update the dictionary values.</vt:lpstr>
      <vt:lpstr>Deleting elements using del keyword</vt:lpstr>
      <vt:lpstr>Output</vt:lpstr>
      <vt:lpstr>Iterating Dictionary</vt:lpstr>
      <vt:lpstr>  </vt:lpstr>
      <vt:lpstr>  </vt:lpstr>
      <vt:lpstr>Properties of Dictionary keys</vt:lpstr>
      <vt:lpstr>Built-in Dictionary functions</vt:lpstr>
      <vt:lpstr>Dictionary setdefault() Method</vt:lpstr>
      <vt:lpstr>Example</vt:lpstr>
      <vt:lpstr>Dictionary update() Method</vt:lpstr>
      <vt:lpstr>Example</vt:lpstr>
      <vt:lpstr>List Comprehension</vt:lpstr>
      <vt:lpstr>Example</vt:lpstr>
      <vt:lpstr>Syntax</vt:lpstr>
      <vt:lpstr>Example</vt:lpstr>
      <vt:lpstr>Example</vt:lpstr>
      <vt:lpstr>Example</vt:lpstr>
      <vt:lpstr>Example</vt:lpstr>
      <vt:lpstr>Example</vt:lpstr>
      <vt:lpstr>Python Lambda Functions</vt:lpstr>
      <vt:lpstr>  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Abhishek Kesharwani</cp:lastModifiedBy>
  <cp:revision>282</cp:revision>
  <dcterms:created xsi:type="dcterms:W3CDTF">2019-07-20T07:03:57Z</dcterms:created>
  <dcterms:modified xsi:type="dcterms:W3CDTF">2022-11-23T10:11:18Z</dcterms:modified>
</cp:coreProperties>
</file>