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69"/>
  </p:notesMasterIdLst>
  <p:sldIdLst>
    <p:sldId id="256" r:id="rId2"/>
    <p:sldId id="257" r:id="rId3"/>
    <p:sldId id="258"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94" r:id="rId21"/>
    <p:sldId id="312" r:id="rId22"/>
    <p:sldId id="259" r:id="rId23"/>
    <p:sldId id="261" r:id="rId24"/>
    <p:sldId id="264" r:id="rId25"/>
    <p:sldId id="265"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 id="367" r:id="rId39"/>
    <p:sldId id="368" r:id="rId40"/>
    <p:sldId id="369" r:id="rId41"/>
    <p:sldId id="266" r:id="rId42"/>
    <p:sldId id="307" r:id="rId43"/>
    <p:sldId id="267" r:id="rId44"/>
    <p:sldId id="313" r:id="rId45"/>
    <p:sldId id="314" r:id="rId46"/>
    <p:sldId id="269" r:id="rId47"/>
    <p:sldId id="316" r:id="rId48"/>
    <p:sldId id="315" r:id="rId49"/>
    <p:sldId id="370" r:id="rId50"/>
    <p:sldId id="371" r:id="rId51"/>
    <p:sldId id="372" r:id="rId52"/>
    <p:sldId id="373" r:id="rId53"/>
    <p:sldId id="322" r:id="rId54"/>
    <p:sldId id="325" r:id="rId55"/>
    <p:sldId id="324" r:id="rId56"/>
    <p:sldId id="374" r:id="rId57"/>
    <p:sldId id="320" r:id="rId58"/>
    <p:sldId id="287" r:id="rId59"/>
    <p:sldId id="288" r:id="rId60"/>
    <p:sldId id="381" r:id="rId61"/>
    <p:sldId id="382" r:id="rId62"/>
    <p:sldId id="383" r:id="rId63"/>
    <p:sldId id="385" r:id="rId64"/>
    <p:sldId id="386" r:id="rId65"/>
    <p:sldId id="387" r:id="rId66"/>
    <p:sldId id="388" r:id="rId67"/>
    <p:sldId id="389"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54E38-B0A2-4544-BF3B-A5617386C342}" type="datetimeFigureOut">
              <a:rPr lang="en-US" smtClean="0"/>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5F490-7B25-489D-9707-5DC2E10DB23D}" type="slidenum">
              <a:rPr lang="en-US" smtClean="0"/>
              <a:t>‹#›</a:t>
            </a:fld>
            <a:endParaRPr lang="en-US"/>
          </a:p>
        </p:txBody>
      </p:sp>
    </p:spTree>
    <p:extLst>
      <p:ext uri="{BB962C8B-B14F-4D97-AF65-F5344CB8AC3E}">
        <p14:creationId xmlns:p14="http://schemas.microsoft.com/office/powerpoint/2010/main" val="3979928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87663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2153492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2153492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2153492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2153492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2153492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52380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3025205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50735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3487779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2547696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3416946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2641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536130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32364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174783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969843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823763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80255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448824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3280785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3280785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2078921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1955024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7759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46653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52838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2153492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2153492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1006475" y="3692525"/>
            <a:ext cx="8045450" cy="3497263"/>
          </a:xfrm>
          <a:prstGeom prst="rect">
            <a:avLst/>
          </a:prstGeom>
        </p:spPr>
        <p:txBody>
          <a:bodyPr>
            <a:normAutofit/>
          </a:bodyPr>
          <a:lstStyle/>
          <a:p>
            <a:endParaRPr/>
          </a:p>
        </p:txBody>
      </p:sp>
    </p:spTree>
    <p:extLst>
      <p:ext uri="{BB962C8B-B14F-4D97-AF65-F5344CB8AC3E}">
        <p14:creationId xmlns:p14="http://schemas.microsoft.com/office/powerpoint/2010/main" val="2153492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ED55-7B23-4D04-A6DA-A0DFCB5678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475668-400B-49F9-8ED6-659F5E595F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98BD8E-1199-41BB-8345-436855ADEC16}"/>
              </a:ext>
            </a:extLst>
          </p:cNvPr>
          <p:cNvSpPr>
            <a:spLocks noGrp="1"/>
          </p:cNvSpPr>
          <p:nvPr>
            <p:ph type="dt" sz="half" idx="10"/>
          </p:nvPr>
        </p:nvSpPr>
        <p:spPr/>
        <p:txBody>
          <a:bodyPr/>
          <a:lstStyle/>
          <a:p>
            <a:fld id="{8F8D1DF6-9230-4FB9-ABE6-C026D7FF4A48}" type="datetime1">
              <a:rPr lang="en-US" smtClean="0"/>
              <a:t>4/26/2022</a:t>
            </a:fld>
            <a:endParaRPr lang="en-US"/>
          </a:p>
        </p:txBody>
      </p:sp>
      <p:sp>
        <p:nvSpPr>
          <p:cNvPr id="5" name="Footer Placeholder 4">
            <a:extLst>
              <a:ext uri="{FF2B5EF4-FFF2-40B4-BE49-F238E27FC236}">
                <a16:creationId xmlns:a16="http://schemas.microsoft.com/office/drawing/2014/main" id="{0E0B8F59-EEE6-4167-9276-75B6D97744A4}"/>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A0805AEE-495E-4B09-A627-5BB514247BCF}"/>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296290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F4C8-A34D-4EA7-A7AF-9E503E7C16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98CBCC-34EB-4589-9B16-8094E6E590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6C703-E9E2-420C-A26E-80B4A5904098}"/>
              </a:ext>
            </a:extLst>
          </p:cNvPr>
          <p:cNvSpPr>
            <a:spLocks noGrp="1"/>
          </p:cNvSpPr>
          <p:nvPr>
            <p:ph type="dt" sz="half" idx="10"/>
          </p:nvPr>
        </p:nvSpPr>
        <p:spPr/>
        <p:txBody>
          <a:bodyPr/>
          <a:lstStyle/>
          <a:p>
            <a:fld id="{90C5B49F-F8C4-462F-BEC9-A8970B22DBB9}" type="datetime1">
              <a:rPr lang="en-US" smtClean="0"/>
              <a:t>4/26/2022</a:t>
            </a:fld>
            <a:endParaRPr lang="en-US"/>
          </a:p>
        </p:txBody>
      </p:sp>
      <p:sp>
        <p:nvSpPr>
          <p:cNvPr id="5" name="Footer Placeholder 4">
            <a:extLst>
              <a:ext uri="{FF2B5EF4-FFF2-40B4-BE49-F238E27FC236}">
                <a16:creationId xmlns:a16="http://schemas.microsoft.com/office/drawing/2014/main" id="{0B320257-F238-4B79-A786-55C2A319BCFC}"/>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2AB08D07-8000-4E51-8EAD-5C10E2052B6F}"/>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230495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EDC398-F3A0-4D95-A422-46AB7DA2E5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43A5B2-8360-44B6-B65F-399AB64EFF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87F9E-24D1-46C6-8D7B-630E3E69E2CC}"/>
              </a:ext>
            </a:extLst>
          </p:cNvPr>
          <p:cNvSpPr>
            <a:spLocks noGrp="1"/>
          </p:cNvSpPr>
          <p:nvPr>
            <p:ph type="dt" sz="half" idx="10"/>
          </p:nvPr>
        </p:nvSpPr>
        <p:spPr/>
        <p:txBody>
          <a:bodyPr/>
          <a:lstStyle/>
          <a:p>
            <a:fld id="{786F9FE0-6CC5-4F8F-82DF-9E0A2DE4B7EB}" type="datetime1">
              <a:rPr lang="en-US" smtClean="0"/>
              <a:t>4/26/2022</a:t>
            </a:fld>
            <a:endParaRPr lang="en-US"/>
          </a:p>
        </p:txBody>
      </p:sp>
      <p:sp>
        <p:nvSpPr>
          <p:cNvPr id="5" name="Footer Placeholder 4">
            <a:extLst>
              <a:ext uri="{FF2B5EF4-FFF2-40B4-BE49-F238E27FC236}">
                <a16:creationId xmlns:a16="http://schemas.microsoft.com/office/drawing/2014/main" id="{214D54C6-058A-4F4D-998E-0656F7D93576}"/>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2517D6D6-DF31-46BC-A936-59C3D392ED2D}"/>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2732753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A0D4-E865-4F74-8CC5-FA537FDC6B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3AFFC5-C10A-41C8-BD1A-28B9BB9A61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79DA3-7004-4582-94EE-BDB297DE83DE}"/>
              </a:ext>
            </a:extLst>
          </p:cNvPr>
          <p:cNvSpPr>
            <a:spLocks noGrp="1"/>
          </p:cNvSpPr>
          <p:nvPr>
            <p:ph type="dt" sz="half" idx="10"/>
          </p:nvPr>
        </p:nvSpPr>
        <p:spPr/>
        <p:txBody>
          <a:bodyPr/>
          <a:lstStyle/>
          <a:p>
            <a:fld id="{EBC39718-2834-461C-8B57-D839047014A2}" type="datetime1">
              <a:rPr lang="en-US" smtClean="0"/>
              <a:t>4/26/2022</a:t>
            </a:fld>
            <a:endParaRPr lang="en-US"/>
          </a:p>
        </p:txBody>
      </p:sp>
      <p:sp>
        <p:nvSpPr>
          <p:cNvPr id="5" name="Footer Placeholder 4">
            <a:extLst>
              <a:ext uri="{FF2B5EF4-FFF2-40B4-BE49-F238E27FC236}">
                <a16:creationId xmlns:a16="http://schemas.microsoft.com/office/drawing/2014/main" id="{8F03F578-D7B7-4886-AC1B-CF799E8E1FF8}"/>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C2A6F5CB-BA6E-4B48-98F8-5AE4CCA18765}"/>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851477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4053-CF2A-4049-B224-F2797085D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C7C4E9-4605-4FC3-9B77-A714FAEE76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44322D-4218-436D-9803-CAE3C4300518}"/>
              </a:ext>
            </a:extLst>
          </p:cNvPr>
          <p:cNvSpPr>
            <a:spLocks noGrp="1"/>
          </p:cNvSpPr>
          <p:nvPr>
            <p:ph type="dt" sz="half" idx="10"/>
          </p:nvPr>
        </p:nvSpPr>
        <p:spPr/>
        <p:txBody>
          <a:bodyPr/>
          <a:lstStyle/>
          <a:p>
            <a:fld id="{8EE56ACA-E4B7-4C48-808B-6EA35EE1F1EC}" type="datetime1">
              <a:rPr lang="en-US" smtClean="0"/>
              <a:t>4/26/2022</a:t>
            </a:fld>
            <a:endParaRPr lang="en-US"/>
          </a:p>
        </p:txBody>
      </p:sp>
      <p:sp>
        <p:nvSpPr>
          <p:cNvPr id="5" name="Footer Placeholder 4">
            <a:extLst>
              <a:ext uri="{FF2B5EF4-FFF2-40B4-BE49-F238E27FC236}">
                <a16:creationId xmlns:a16="http://schemas.microsoft.com/office/drawing/2014/main" id="{2B47667C-B8A8-4A39-8150-EF81DF1DC422}"/>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EB1E93F1-C9B5-4DC6-97BC-E150D27F9584}"/>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260126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A4AB-CFEB-4DFA-98D5-7E5BFF1602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BA6A3-839C-4D0C-A03A-C5FDF7F8D8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FE89CF-208D-47DE-97EC-74843FDBC8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818FB5-A09A-474B-9486-EDC7A5272411}"/>
              </a:ext>
            </a:extLst>
          </p:cNvPr>
          <p:cNvSpPr>
            <a:spLocks noGrp="1"/>
          </p:cNvSpPr>
          <p:nvPr>
            <p:ph type="dt" sz="half" idx="10"/>
          </p:nvPr>
        </p:nvSpPr>
        <p:spPr/>
        <p:txBody>
          <a:bodyPr/>
          <a:lstStyle/>
          <a:p>
            <a:fld id="{28DC6C7B-0476-4CA9-814F-E19859546FC9}" type="datetime1">
              <a:rPr lang="en-US" smtClean="0"/>
              <a:t>4/26/2022</a:t>
            </a:fld>
            <a:endParaRPr lang="en-US"/>
          </a:p>
        </p:txBody>
      </p:sp>
      <p:sp>
        <p:nvSpPr>
          <p:cNvPr id="6" name="Footer Placeholder 5">
            <a:extLst>
              <a:ext uri="{FF2B5EF4-FFF2-40B4-BE49-F238E27FC236}">
                <a16:creationId xmlns:a16="http://schemas.microsoft.com/office/drawing/2014/main" id="{6A66D927-D19E-4348-87FA-D0200A9209D6}"/>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Slide Number Placeholder 6">
            <a:extLst>
              <a:ext uri="{FF2B5EF4-FFF2-40B4-BE49-F238E27FC236}">
                <a16:creationId xmlns:a16="http://schemas.microsoft.com/office/drawing/2014/main" id="{348E3420-E32F-44A5-8B6E-74D806975C30}"/>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278341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1C3B9-E7EA-41E6-ABD1-ADCD8430B4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C6B223-BCD5-46AD-B9FB-FEF066BB53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FA79DC9-FB7F-49C6-A688-B662BBA900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F307AE-CE16-4655-96A8-4ED6018D19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801DB1-E7F4-41A7-B588-FAB310B320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F4A05F-9848-4B95-AAF9-67BC557F078F}"/>
              </a:ext>
            </a:extLst>
          </p:cNvPr>
          <p:cNvSpPr>
            <a:spLocks noGrp="1"/>
          </p:cNvSpPr>
          <p:nvPr>
            <p:ph type="dt" sz="half" idx="10"/>
          </p:nvPr>
        </p:nvSpPr>
        <p:spPr/>
        <p:txBody>
          <a:bodyPr/>
          <a:lstStyle/>
          <a:p>
            <a:fld id="{C64A5B6D-7068-47CC-B335-23F87B74E7C8}" type="datetime1">
              <a:rPr lang="en-US" smtClean="0"/>
              <a:t>4/26/2022</a:t>
            </a:fld>
            <a:endParaRPr lang="en-US"/>
          </a:p>
        </p:txBody>
      </p:sp>
      <p:sp>
        <p:nvSpPr>
          <p:cNvPr id="8" name="Footer Placeholder 7">
            <a:extLst>
              <a:ext uri="{FF2B5EF4-FFF2-40B4-BE49-F238E27FC236}">
                <a16:creationId xmlns:a16="http://schemas.microsoft.com/office/drawing/2014/main" id="{7A36774E-88C2-4914-9E9C-97FAE3AE6066}"/>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9" name="Slide Number Placeholder 8">
            <a:extLst>
              <a:ext uri="{FF2B5EF4-FFF2-40B4-BE49-F238E27FC236}">
                <a16:creationId xmlns:a16="http://schemas.microsoft.com/office/drawing/2014/main" id="{84B3C48C-6A0A-4180-885F-19F5D241DAFD}"/>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260189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B12D-F1EE-4AA0-A6E2-B4E9784955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C75689-95CD-478B-9A43-25BC6EE61EC1}"/>
              </a:ext>
            </a:extLst>
          </p:cNvPr>
          <p:cNvSpPr>
            <a:spLocks noGrp="1"/>
          </p:cNvSpPr>
          <p:nvPr>
            <p:ph type="dt" sz="half" idx="10"/>
          </p:nvPr>
        </p:nvSpPr>
        <p:spPr/>
        <p:txBody>
          <a:bodyPr/>
          <a:lstStyle/>
          <a:p>
            <a:fld id="{7231912A-1030-421E-8103-E721F312D3E0}" type="datetime1">
              <a:rPr lang="en-US" smtClean="0"/>
              <a:t>4/26/2022</a:t>
            </a:fld>
            <a:endParaRPr lang="en-US"/>
          </a:p>
        </p:txBody>
      </p:sp>
      <p:sp>
        <p:nvSpPr>
          <p:cNvPr id="4" name="Footer Placeholder 3">
            <a:extLst>
              <a:ext uri="{FF2B5EF4-FFF2-40B4-BE49-F238E27FC236}">
                <a16:creationId xmlns:a16="http://schemas.microsoft.com/office/drawing/2014/main" id="{ECD2DC30-B7B5-4D23-B713-BBFF01CD5142}"/>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5" name="Slide Number Placeholder 4">
            <a:extLst>
              <a:ext uri="{FF2B5EF4-FFF2-40B4-BE49-F238E27FC236}">
                <a16:creationId xmlns:a16="http://schemas.microsoft.com/office/drawing/2014/main" id="{8C50E7DA-FC02-41D1-BDDB-353F5F2F0322}"/>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23663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C405D7-0B68-4B0A-AF90-0E1A5592A9EF}"/>
              </a:ext>
            </a:extLst>
          </p:cNvPr>
          <p:cNvSpPr>
            <a:spLocks noGrp="1"/>
          </p:cNvSpPr>
          <p:nvPr>
            <p:ph type="dt" sz="half" idx="10"/>
          </p:nvPr>
        </p:nvSpPr>
        <p:spPr/>
        <p:txBody>
          <a:bodyPr/>
          <a:lstStyle/>
          <a:p>
            <a:fld id="{58C996FE-4D0F-434E-8664-7678659F30B2}" type="datetime1">
              <a:rPr lang="en-US" smtClean="0"/>
              <a:t>4/26/2022</a:t>
            </a:fld>
            <a:endParaRPr lang="en-US"/>
          </a:p>
        </p:txBody>
      </p:sp>
      <p:sp>
        <p:nvSpPr>
          <p:cNvPr id="3" name="Footer Placeholder 2">
            <a:extLst>
              <a:ext uri="{FF2B5EF4-FFF2-40B4-BE49-F238E27FC236}">
                <a16:creationId xmlns:a16="http://schemas.microsoft.com/office/drawing/2014/main" id="{2164398C-0780-4D30-86DD-84543774C90A}"/>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4" name="Slide Number Placeholder 3">
            <a:extLst>
              <a:ext uri="{FF2B5EF4-FFF2-40B4-BE49-F238E27FC236}">
                <a16:creationId xmlns:a16="http://schemas.microsoft.com/office/drawing/2014/main" id="{9DE9A938-79FE-4CD5-BA15-E1219BA9DC48}"/>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2873063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9B77-68E1-49AB-9CA8-AE3D2D8671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15F241-EF10-4230-BF1C-3A9BDA4E77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38D199-0E99-47C6-9991-8D630B0C5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26B8A6-8E29-4A2E-B100-A96A8CB63F3F}"/>
              </a:ext>
            </a:extLst>
          </p:cNvPr>
          <p:cNvSpPr>
            <a:spLocks noGrp="1"/>
          </p:cNvSpPr>
          <p:nvPr>
            <p:ph type="dt" sz="half" idx="10"/>
          </p:nvPr>
        </p:nvSpPr>
        <p:spPr/>
        <p:txBody>
          <a:bodyPr/>
          <a:lstStyle/>
          <a:p>
            <a:fld id="{142A4453-7981-462C-96AD-25841F5CC3D5}" type="datetime1">
              <a:rPr lang="en-US" smtClean="0"/>
              <a:t>4/26/2022</a:t>
            </a:fld>
            <a:endParaRPr lang="en-US"/>
          </a:p>
        </p:txBody>
      </p:sp>
      <p:sp>
        <p:nvSpPr>
          <p:cNvPr id="6" name="Footer Placeholder 5">
            <a:extLst>
              <a:ext uri="{FF2B5EF4-FFF2-40B4-BE49-F238E27FC236}">
                <a16:creationId xmlns:a16="http://schemas.microsoft.com/office/drawing/2014/main" id="{6533E86B-5B2F-488A-BBEE-DACAD1C0C883}"/>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Slide Number Placeholder 6">
            <a:extLst>
              <a:ext uri="{FF2B5EF4-FFF2-40B4-BE49-F238E27FC236}">
                <a16:creationId xmlns:a16="http://schemas.microsoft.com/office/drawing/2014/main" id="{230D581D-C5B8-4BA1-A152-497B307911CA}"/>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93346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35F4-63E7-4EFB-B936-BDC44B158F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D1063A-B805-4D62-A13F-FC5B7DBD36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801A51-B27F-49BE-84ED-D35833FD7C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D4D8FB-A3EA-4E72-B7E3-EC2D825698F5}"/>
              </a:ext>
            </a:extLst>
          </p:cNvPr>
          <p:cNvSpPr>
            <a:spLocks noGrp="1"/>
          </p:cNvSpPr>
          <p:nvPr>
            <p:ph type="dt" sz="half" idx="10"/>
          </p:nvPr>
        </p:nvSpPr>
        <p:spPr/>
        <p:txBody>
          <a:bodyPr/>
          <a:lstStyle/>
          <a:p>
            <a:fld id="{0D7D4684-7A74-466F-B12E-917D8EFD7474}" type="datetime1">
              <a:rPr lang="en-US" smtClean="0"/>
              <a:t>4/26/2022</a:t>
            </a:fld>
            <a:endParaRPr lang="en-US"/>
          </a:p>
        </p:txBody>
      </p:sp>
      <p:sp>
        <p:nvSpPr>
          <p:cNvPr id="6" name="Footer Placeholder 5">
            <a:extLst>
              <a:ext uri="{FF2B5EF4-FFF2-40B4-BE49-F238E27FC236}">
                <a16:creationId xmlns:a16="http://schemas.microsoft.com/office/drawing/2014/main" id="{F35CC38B-E464-47ED-B56F-47DAA2615E65}"/>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Slide Number Placeholder 6">
            <a:extLst>
              <a:ext uri="{FF2B5EF4-FFF2-40B4-BE49-F238E27FC236}">
                <a16:creationId xmlns:a16="http://schemas.microsoft.com/office/drawing/2014/main" id="{45FEF39D-2ADC-4446-A535-7FE4582DDD05}"/>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530468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B57643-09DC-4400-ABAA-C9CD3F0017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BD89B2-78B3-41FA-8201-FBFC697FAF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FAF3A-05B4-4B4E-B3D7-ECAC2D6E3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0CB4C-374C-4906-A50B-703285DCA782}" type="datetime1">
              <a:rPr lang="en-US" smtClean="0"/>
              <a:t>4/26/2022</a:t>
            </a:fld>
            <a:endParaRPr lang="en-US"/>
          </a:p>
        </p:txBody>
      </p:sp>
      <p:sp>
        <p:nvSpPr>
          <p:cNvPr id="5" name="Footer Placeholder 4">
            <a:extLst>
              <a:ext uri="{FF2B5EF4-FFF2-40B4-BE49-F238E27FC236}">
                <a16:creationId xmlns:a16="http://schemas.microsoft.com/office/drawing/2014/main" id="{44314791-FDB9-4733-81FC-8DD7F9955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50BB373A-4CF9-401E-8930-63F5745FE6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E4826-7F19-46E8-B5FA-4485304BE364}" type="slidenum">
              <a:rPr lang="en-US" smtClean="0"/>
              <a:t>‹#›</a:t>
            </a:fld>
            <a:endParaRPr lang="en-US"/>
          </a:p>
        </p:txBody>
      </p:sp>
    </p:spTree>
    <p:extLst>
      <p:ext uri="{BB962C8B-B14F-4D97-AF65-F5344CB8AC3E}">
        <p14:creationId xmlns:p14="http://schemas.microsoft.com/office/powerpoint/2010/main" val="132535950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FE46-F887-4D95-A082-CEDBF4D59D20}"/>
              </a:ext>
            </a:extLst>
          </p:cNvPr>
          <p:cNvSpPr>
            <a:spLocks noGrp="1"/>
          </p:cNvSpPr>
          <p:nvPr>
            <p:ph type="ctrTitle"/>
          </p:nvPr>
        </p:nvSpPr>
        <p:spPr/>
        <p:txBody>
          <a:bodyPr>
            <a:normAutofit fontScale="90000"/>
          </a:bodyPr>
          <a:lstStyle/>
          <a:p>
            <a:br>
              <a:rPr lang="en-US" dirty="0"/>
            </a:br>
            <a:br>
              <a:rPr lang="en-US" dirty="0"/>
            </a:br>
            <a:r>
              <a:rPr lang="en-US" b="1" dirty="0">
                <a:solidFill>
                  <a:schemeClr val="accent1">
                    <a:lumMod val="75000"/>
                  </a:schemeClr>
                </a:solidFill>
              </a:rPr>
              <a:t>Unit 3</a:t>
            </a:r>
            <a:br>
              <a:rPr lang="en-US" dirty="0"/>
            </a:br>
            <a:r>
              <a:rPr lang="en-US" b="1" dirty="0">
                <a:solidFill>
                  <a:srgbClr val="FF0000"/>
                </a:solidFill>
              </a:rPr>
              <a:t>Software Engineering</a:t>
            </a:r>
          </a:p>
        </p:txBody>
      </p:sp>
      <p:sp>
        <p:nvSpPr>
          <p:cNvPr id="3" name="Subtitle 2">
            <a:extLst>
              <a:ext uri="{FF2B5EF4-FFF2-40B4-BE49-F238E27FC236}">
                <a16:creationId xmlns:a16="http://schemas.microsoft.com/office/drawing/2014/main" id="{F0D5450C-A553-4617-B327-066B57863089}"/>
              </a:ext>
            </a:extLst>
          </p:cNvPr>
          <p:cNvSpPr>
            <a:spLocks noGrp="1"/>
          </p:cNvSpPr>
          <p:nvPr>
            <p:ph type="subTitle" idx="1"/>
          </p:nvPr>
        </p:nvSpPr>
        <p:spPr/>
        <p:txBody>
          <a:bodyPr/>
          <a:lstStyle/>
          <a:p>
            <a:r>
              <a:rPr lang="en-US" b="1" dirty="0">
                <a:solidFill>
                  <a:schemeClr val="accent1">
                    <a:lumMod val="75000"/>
                  </a:schemeClr>
                </a:solidFill>
              </a:rPr>
              <a:t>Prepared By </a:t>
            </a:r>
          </a:p>
          <a:p>
            <a:r>
              <a:rPr lang="en-US" b="1" dirty="0">
                <a:solidFill>
                  <a:schemeClr val="accent1">
                    <a:lumMod val="75000"/>
                  </a:schemeClr>
                </a:solidFill>
              </a:rPr>
              <a:t>Abhishek Kesharwani</a:t>
            </a:r>
          </a:p>
          <a:p>
            <a:r>
              <a:rPr lang="en-US" b="1" dirty="0">
                <a:solidFill>
                  <a:schemeClr val="accent1">
                    <a:lumMod val="75000"/>
                  </a:schemeClr>
                </a:solidFill>
              </a:rPr>
              <a:t>Assistant Professor ,United College of Engineering and Research</a:t>
            </a:r>
          </a:p>
        </p:txBody>
      </p:sp>
      <p:sp>
        <p:nvSpPr>
          <p:cNvPr id="4" name="Footer Placeholder 3">
            <a:extLst>
              <a:ext uri="{FF2B5EF4-FFF2-40B4-BE49-F238E27FC236}">
                <a16:creationId xmlns:a16="http://schemas.microsoft.com/office/drawing/2014/main" id="{3ED031F4-84BA-4559-991F-C02BBF601CEF}"/>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97965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36525"/>
            <a:ext cx="10515600" cy="6502814"/>
          </a:xfrm>
        </p:spPr>
        <p:txBody>
          <a:bodyPr>
            <a:normAutofit/>
          </a:bodyPr>
          <a:lstStyle/>
          <a:p>
            <a:pPr algn="just">
              <a:buFont typeface="+mj-lt"/>
              <a:buAutoNum type="arabicPeriod"/>
            </a:pPr>
            <a:r>
              <a:rPr lang="en-US" sz="3200" b="1" dirty="0">
                <a:solidFill>
                  <a:srgbClr val="000000"/>
                </a:solidFill>
                <a:latin typeface="inter-bold"/>
              </a:rPr>
              <a:t>Objects:</a:t>
            </a:r>
            <a:r>
              <a:rPr lang="en-US" sz="3200" dirty="0">
                <a:solidFill>
                  <a:srgbClr val="000000"/>
                </a:solidFill>
                <a:latin typeface="inter-regular"/>
              </a:rPr>
              <a:t> All entities involved in the solution design are known as objects. For example, person, banks, company, and users are considered as objects. Every entity has some attributes associated with it and has some methods to perform on the attributes.</a:t>
            </a:r>
          </a:p>
          <a:p>
            <a:pPr algn="just">
              <a:buFont typeface="+mj-lt"/>
              <a:buAutoNum type="arabicPeriod"/>
            </a:pPr>
            <a:r>
              <a:rPr lang="en-US" sz="3200" b="1" dirty="0">
                <a:solidFill>
                  <a:srgbClr val="000000"/>
                </a:solidFill>
                <a:latin typeface="inter-bold"/>
              </a:rPr>
              <a:t>Classes:</a:t>
            </a:r>
            <a:r>
              <a:rPr lang="en-US" sz="3200" dirty="0">
                <a:solidFill>
                  <a:srgbClr val="000000"/>
                </a:solidFill>
                <a:latin typeface="inter-regular"/>
              </a:rPr>
              <a:t> A class is a generalized description of an object. An object is an instance of a class. A class defines all the attributes, which an object can have and methods, which represents the functionality of the object.</a:t>
            </a:r>
          </a:p>
          <a:p>
            <a:pPr algn="just">
              <a:buFont typeface="+mj-lt"/>
              <a:buAutoNum type="arabicPeriod"/>
            </a:pPr>
            <a:r>
              <a:rPr lang="en-US" sz="3200" b="1" dirty="0">
                <a:solidFill>
                  <a:srgbClr val="000000"/>
                </a:solidFill>
                <a:latin typeface="inter-bold"/>
              </a:rPr>
              <a:t>Messages:</a:t>
            </a:r>
            <a:r>
              <a:rPr lang="en-US" sz="3200" dirty="0">
                <a:solidFill>
                  <a:srgbClr val="000000"/>
                </a:solidFill>
                <a:latin typeface="inter-regular"/>
              </a:rPr>
              <a:t> Objects communicate by message passing. Messages consist of the integrity of the target object, the name of the requested operation, and any other action needed to perform the function. Messages are often implemented as procedure or function calls.</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65953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516835"/>
            <a:ext cx="10515600" cy="6122504"/>
          </a:xfrm>
        </p:spPr>
        <p:txBody>
          <a:bodyPr>
            <a:normAutofit fontScale="92500"/>
          </a:bodyPr>
          <a:lstStyle/>
          <a:p>
            <a:pPr marL="0" indent="0" algn="just">
              <a:buNone/>
            </a:pPr>
            <a:r>
              <a:rPr lang="en-US" sz="3200" b="1" dirty="0">
                <a:solidFill>
                  <a:srgbClr val="000000"/>
                </a:solidFill>
                <a:latin typeface="inter-bold"/>
              </a:rPr>
              <a:t>4.Abstraction</a:t>
            </a:r>
            <a:r>
              <a:rPr lang="en-US" sz="3200" dirty="0">
                <a:solidFill>
                  <a:srgbClr val="000000"/>
                </a:solidFill>
                <a:latin typeface="inter-regular"/>
              </a:rPr>
              <a:t> In object-oriented design, complexity is handled using abstraction. Abstraction is the removal of the irrelevant and the amplification of the essentials.</a:t>
            </a:r>
          </a:p>
          <a:p>
            <a:pPr marL="0" indent="0" algn="just">
              <a:buNone/>
            </a:pPr>
            <a:r>
              <a:rPr lang="en-US" sz="3200" b="1" dirty="0">
                <a:solidFill>
                  <a:srgbClr val="000000"/>
                </a:solidFill>
                <a:latin typeface="inter-bold"/>
              </a:rPr>
              <a:t>5.Encapsulation:</a:t>
            </a:r>
            <a:r>
              <a:rPr lang="en-US" sz="3200" dirty="0">
                <a:solidFill>
                  <a:srgbClr val="000000"/>
                </a:solidFill>
                <a:latin typeface="inter-regular"/>
              </a:rPr>
              <a:t> Encapsulation is also called an information hiding concept. The data and operations are linked to a single unit. Encapsulation not only bundles essential information of an object together but also restricts access to the data and methods from the outside world.</a:t>
            </a:r>
          </a:p>
          <a:p>
            <a:pPr marL="0" indent="0" algn="just">
              <a:buNone/>
            </a:pPr>
            <a:r>
              <a:rPr lang="en-US" sz="3200" b="1" dirty="0">
                <a:solidFill>
                  <a:srgbClr val="000000"/>
                </a:solidFill>
                <a:latin typeface="inter-bold"/>
              </a:rPr>
              <a:t>6.Inheritance:</a:t>
            </a:r>
            <a:r>
              <a:rPr lang="en-US" sz="3200" dirty="0">
                <a:solidFill>
                  <a:srgbClr val="000000"/>
                </a:solidFill>
                <a:latin typeface="inter-regular"/>
              </a:rPr>
              <a:t> OOD allows similar classes to stack up in a hierarchical manner where the lower or sub-classes can import, implement, and re-use allowed variables and functions from their immediate </a:t>
            </a:r>
            <a:r>
              <a:rPr lang="en-US" sz="3200" dirty="0" err="1">
                <a:solidFill>
                  <a:srgbClr val="000000"/>
                </a:solidFill>
                <a:latin typeface="inter-regular"/>
              </a:rPr>
              <a:t>superclasses.This</a:t>
            </a:r>
            <a:r>
              <a:rPr lang="en-US" sz="3200" dirty="0">
                <a:solidFill>
                  <a:srgbClr val="000000"/>
                </a:solidFill>
                <a:latin typeface="inter-regular"/>
              </a:rPr>
              <a:t> property of OOD is called an inheritance. This makes it easier to define a specific class and to create generalized classes from specific ones.</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025750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543339"/>
            <a:ext cx="10515600" cy="6096000"/>
          </a:xfrm>
        </p:spPr>
        <p:txBody>
          <a:bodyPr>
            <a:normAutofit/>
          </a:bodyPr>
          <a:lstStyle/>
          <a:p>
            <a:pPr marL="0" indent="0" algn="just">
              <a:buNone/>
            </a:pPr>
            <a:r>
              <a:rPr lang="en-US" sz="3200" b="1" dirty="0">
                <a:solidFill>
                  <a:srgbClr val="000000"/>
                </a:solidFill>
                <a:latin typeface="inter-bold"/>
              </a:rPr>
              <a:t>7.Polymorphism:</a:t>
            </a:r>
            <a:r>
              <a:rPr lang="en-US" sz="3200" dirty="0">
                <a:solidFill>
                  <a:srgbClr val="000000"/>
                </a:solidFill>
                <a:latin typeface="inter-regular"/>
              </a:rPr>
              <a:t> OOD languages provide a mechanism where methods performing similar tasks but vary in arguments, can be assigned the same name. This is known as polymorphism, which allows a single interface is performing functions for different types. Depending upon how the service is invoked, the respective portion of the code gets executed.</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350310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Top-Down and Bottom-Up Design</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fontScale="77500" lnSpcReduction="20000"/>
          </a:bodyPr>
          <a:lstStyle/>
          <a:p>
            <a:pPr marL="0" indent="0" fontAlgn="base">
              <a:buNone/>
            </a:pPr>
            <a:r>
              <a:rPr lang="en-US" sz="4700" b="1" dirty="0">
                <a:solidFill>
                  <a:srgbClr val="FF0000"/>
                </a:solidFill>
                <a:latin typeface="urw-din"/>
              </a:rPr>
              <a:t>Bottom-up approach:</a:t>
            </a:r>
          </a:p>
          <a:p>
            <a:pPr algn="just" fontAlgn="base">
              <a:buFont typeface="Wingdings" panose="05000000000000000000" pitchFamily="2" charset="2"/>
              <a:buChar char="Ø"/>
            </a:pPr>
            <a:r>
              <a:rPr lang="en-US" sz="3900" dirty="0">
                <a:solidFill>
                  <a:srgbClr val="273239"/>
                </a:solidFill>
                <a:latin typeface="urw-din"/>
              </a:rPr>
              <a:t>The design starts with the lowest level components and subsystems. </a:t>
            </a:r>
          </a:p>
          <a:p>
            <a:pPr algn="just" fontAlgn="base">
              <a:buFont typeface="Wingdings" panose="05000000000000000000" pitchFamily="2" charset="2"/>
              <a:buChar char="Ø"/>
            </a:pPr>
            <a:r>
              <a:rPr lang="en-US" sz="3900" dirty="0">
                <a:solidFill>
                  <a:srgbClr val="273239"/>
                </a:solidFill>
                <a:latin typeface="urw-din"/>
              </a:rPr>
              <a:t>By using these components, the next immediate higher-level components and subsystems are created or composed. </a:t>
            </a:r>
          </a:p>
          <a:p>
            <a:pPr algn="just" fontAlgn="base">
              <a:buFont typeface="Wingdings" panose="05000000000000000000" pitchFamily="2" charset="2"/>
              <a:buChar char="Ø"/>
            </a:pPr>
            <a:r>
              <a:rPr lang="en-US" sz="3900" dirty="0">
                <a:solidFill>
                  <a:srgbClr val="273239"/>
                </a:solidFill>
                <a:latin typeface="urw-din"/>
              </a:rPr>
              <a:t>The process is continued till all the components and subsystems are composed into a single component, which is considered as the complete system. </a:t>
            </a:r>
          </a:p>
          <a:p>
            <a:pPr algn="just" fontAlgn="base">
              <a:buFont typeface="Wingdings" panose="05000000000000000000" pitchFamily="2" charset="2"/>
              <a:buChar char="Ø"/>
            </a:pPr>
            <a:r>
              <a:rPr lang="en-US" sz="3900" dirty="0">
                <a:solidFill>
                  <a:srgbClr val="273239"/>
                </a:solidFill>
                <a:latin typeface="urw-din"/>
              </a:rPr>
              <a:t>The amount of abstraction grows high as the design moves to more high levels. </a:t>
            </a:r>
          </a:p>
          <a:p>
            <a:pPr algn="just" fontAlgn="base">
              <a:buFont typeface="Wingdings" panose="05000000000000000000" pitchFamily="2" charset="2"/>
              <a:buChar char="Ø"/>
            </a:pPr>
            <a:r>
              <a:rPr lang="en-US" sz="3900" dirty="0">
                <a:solidFill>
                  <a:srgbClr val="273239"/>
                </a:solidFill>
                <a:latin typeface="urw-din"/>
              </a:rPr>
              <a:t>By using the basic information existing system, when a new system needs to be created, the bottom-up strategy suits the purpose.</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57473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pic>
        <p:nvPicPr>
          <p:cNvPr id="5" name="Content Placeholder 4">
            <a:extLst>
              <a:ext uri="{FF2B5EF4-FFF2-40B4-BE49-F238E27FC236}">
                <a16:creationId xmlns:a16="http://schemas.microsoft.com/office/drawing/2014/main" id="{B4CFF2A9-7798-42D4-B695-3444CA7DF0CF}"/>
              </a:ext>
            </a:extLst>
          </p:cNvPr>
          <p:cNvPicPr>
            <a:picLocks noGrp="1" noChangeAspect="1"/>
          </p:cNvPicPr>
          <p:nvPr>
            <p:ph idx="1"/>
          </p:nvPr>
        </p:nvPicPr>
        <p:blipFill>
          <a:blip r:embed="rId2"/>
          <a:stretch>
            <a:fillRect/>
          </a:stretch>
        </p:blipFill>
        <p:spPr>
          <a:xfrm>
            <a:off x="412681" y="523806"/>
            <a:ext cx="10754242" cy="4989098"/>
          </a:xfrm>
          <a:prstGeom prst="rect">
            <a:avLst/>
          </a:prstGeom>
        </p:spPr>
      </p:pic>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669461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238539"/>
            <a:ext cx="10515600" cy="6400800"/>
          </a:xfrm>
        </p:spPr>
        <p:txBody>
          <a:bodyPr>
            <a:normAutofit/>
          </a:bodyPr>
          <a:lstStyle/>
          <a:p>
            <a:pPr marL="0" indent="0" fontAlgn="base">
              <a:buNone/>
            </a:pPr>
            <a:r>
              <a:rPr lang="en-US" sz="3200" b="1" dirty="0">
                <a:solidFill>
                  <a:srgbClr val="273239"/>
                </a:solidFill>
                <a:latin typeface="urw-din"/>
              </a:rPr>
              <a:t>Advantages:</a:t>
            </a:r>
            <a:endParaRPr lang="en-US" sz="3200" dirty="0">
              <a:solidFill>
                <a:srgbClr val="273239"/>
              </a:solidFill>
              <a:latin typeface="urw-din"/>
            </a:endParaRPr>
          </a:p>
          <a:p>
            <a:pPr algn="just" fontAlgn="base"/>
            <a:r>
              <a:rPr lang="en-US" dirty="0">
                <a:solidFill>
                  <a:srgbClr val="273239"/>
                </a:solidFill>
                <a:latin typeface="urw-din"/>
              </a:rPr>
              <a:t>The economics can result when general solutions can be reused.</a:t>
            </a:r>
          </a:p>
          <a:p>
            <a:pPr algn="just" fontAlgn="base"/>
            <a:r>
              <a:rPr lang="en-US" dirty="0">
                <a:solidFill>
                  <a:srgbClr val="273239"/>
                </a:solidFill>
                <a:latin typeface="urw-din"/>
              </a:rPr>
              <a:t>It can be used to hide the low-level details of implementation and be merged with the top-down technique.</a:t>
            </a:r>
          </a:p>
          <a:p>
            <a:pPr marL="0" indent="0" fontAlgn="base">
              <a:buNone/>
            </a:pPr>
            <a:r>
              <a:rPr lang="en-US" sz="3200" b="1" dirty="0">
                <a:solidFill>
                  <a:srgbClr val="273239"/>
                </a:solidFill>
                <a:latin typeface="urw-din"/>
              </a:rPr>
              <a:t>Disadvantages:</a:t>
            </a:r>
            <a:endParaRPr lang="en-US" sz="3200" dirty="0">
              <a:solidFill>
                <a:srgbClr val="273239"/>
              </a:solidFill>
              <a:latin typeface="urw-din"/>
            </a:endParaRPr>
          </a:p>
          <a:p>
            <a:pPr algn="just" fontAlgn="base"/>
            <a:r>
              <a:rPr lang="en-US" dirty="0">
                <a:solidFill>
                  <a:srgbClr val="273239"/>
                </a:solidFill>
                <a:latin typeface="urw-din"/>
              </a:rPr>
              <a:t>It is not so closely related to the structure of the problem.</a:t>
            </a:r>
          </a:p>
          <a:p>
            <a:pPr algn="just" fontAlgn="base"/>
            <a:r>
              <a:rPr lang="en-US" dirty="0">
                <a:solidFill>
                  <a:srgbClr val="273239"/>
                </a:solidFill>
                <a:latin typeface="urw-din"/>
              </a:rPr>
              <a:t>High-quality bottom-up solutions are very hard to construct.</a:t>
            </a:r>
          </a:p>
          <a:p>
            <a:pPr algn="just" fontAlgn="base"/>
            <a:r>
              <a:rPr lang="en-US" dirty="0">
                <a:solidFill>
                  <a:srgbClr val="273239"/>
                </a:solidFill>
                <a:latin typeface="urw-din"/>
              </a:rPr>
              <a:t>It leads to the proliferation of ‘potentially useful’ functions rather than the most appropriate ones.</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380864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Top-down approach:</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algn="just" fontAlgn="base"/>
            <a:r>
              <a:rPr lang="en-US" sz="3200" dirty="0">
                <a:solidFill>
                  <a:srgbClr val="273239"/>
                </a:solidFill>
                <a:latin typeface="urw-din"/>
              </a:rPr>
              <a:t>Each system is divided into several subsystems and components. Each of the subsystems is further divided into a set of subsystems and components. </a:t>
            </a:r>
          </a:p>
          <a:p>
            <a:pPr algn="just" fontAlgn="base"/>
            <a:r>
              <a:rPr lang="en-US" sz="3200" dirty="0">
                <a:solidFill>
                  <a:srgbClr val="273239"/>
                </a:solidFill>
                <a:latin typeface="urw-din"/>
              </a:rPr>
              <a:t>This process of division facilitates in forming a system hierarchy structure. </a:t>
            </a:r>
          </a:p>
          <a:p>
            <a:pPr algn="just" fontAlgn="base"/>
            <a:r>
              <a:rPr lang="en-US" sz="3200" dirty="0">
                <a:solidFill>
                  <a:srgbClr val="273239"/>
                </a:solidFill>
                <a:latin typeface="urw-din"/>
              </a:rPr>
              <a:t>The complete software system is considered as a single entity and in relation to the characteristics, the system is split into sub-system and component. </a:t>
            </a:r>
          </a:p>
          <a:p>
            <a:pPr algn="just" fontAlgn="base"/>
            <a:r>
              <a:rPr lang="en-US" sz="3200" dirty="0">
                <a:solidFill>
                  <a:srgbClr val="273239"/>
                </a:solidFill>
                <a:latin typeface="urw-din"/>
              </a:rPr>
              <a:t>The same is done with each of the sub-systems. This process is continued until the lowest level of the system is reached. </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793719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477078"/>
            <a:ext cx="10515600" cy="6162261"/>
          </a:xfrm>
        </p:spPr>
        <p:txBody>
          <a:bodyPr>
            <a:normAutofit/>
          </a:bodyPr>
          <a:lstStyle/>
          <a:p>
            <a:pPr lvl="0" algn="just" fontAlgn="base"/>
            <a:r>
              <a:rPr lang="en-US" dirty="0">
                <a:solidFill>
                  <a:srgbClr val="273239"/>
                </a:solidFill>
                <a:latin typeface="urw-din"/>
              </a:rPr>
              <a:t>The design is started initially by defining the system as a whole and then keeps on adding definitions of the subsystems and components. When all the definitions are combined together, it turns out to be a complete system. </a:t>
            </a:r>
          </a:p>
          <a:p>
            <a:pPr lvl="0" algn="just" fontAlgn="base"/>
            <a:r>
              <a:rPr lang="en-US" dirty="0">
                <a:solidFill>
                  <a:srgbClr val="273239"/>
                </a:solidFill>
                <a:latin typeface="urw-din"/>
              </a:rPr>
              <a:t>For the solutions of the software that need to be developed from the ground level, top-down design best suits the purpose.</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471880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pic>
        <p:nvPicPr>
          <p:cNvPr id="5" name="Content Placeholder 4">
            <a:extLst>
              <a:ext uri="{FF2B5EF4-FFF2-40B4-BE49-F238E27FC236}">
                <a16:creationId xmlns:a16="http://schemas.microsoft.com/office/drawing/2014/main" id="{692D86A2-A9D8-4667-B4BE-6234781BDBCD}"/>
              </a:ext>
            </a:extLst>
          </p:cNvPr>
          <p:cNvPicPr>
            <a:picLocks noGrp="1" noChangeAspect="1"/>
          </p:cNvPicPr>
          <p:nvPr>
            <p:ph idx="1"/>
          </p:nvPr>
        </p:nvPicPr>
        <p:blipFill>
          <a:blip r:embed="rId2"/>
          <a:stretch>
            <a:fillRect/>
          </a:stretch>
        </p:blipFill>
        <p:spPr>
          <a:xfrm>
            <a:off x="652670" y="524152"/>
            <a:ext cx="10424258" cy="5598352"/>
          </a:xfrm>
          <a:prstGeom prst="rect">
            <a:avLst/>
          </a:prstGeom>
        </p:spPr>
      </p:pic>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952391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463826"/>
            <a:ext cx="10515600" cy="6175513"/>
          </a:xfrm>
        </p:spPr>
        <p:txBody>
          <a:bodyPr>
            <a:normAutofit/>
          </a:bodyPr>
          <a:lstStyle/>
          <a:p>
            <a:pPr marL="0" indent="0" fontAlgn="base">
              <a:buNone/>
            </a:pPr>
            <a:r>
              <a:rPr lang="en-US" sz="3200" b="1" dirty="0">
                <a:solidFill>
                  <a:srgbClr val="FF0000"/>
                </a:solidFill>
                <a:latin typeface="urw-din"/>
              </a:rPr>
              <a:t>Advantages:</a:t>
            </a:r>
            <a:endParaRPr lang="en-US" sz="3200" dirty="0">
              <a:solidFill>
                <a:srgbClr val="FF0000"/>
              </a:solidFill>
              <a:latin typeface="urw-din"/>
            </a:endParaRPr>
          </a:p>
          <a:p>
            <a:pPr algn="just" fontAlgn="base"/>
            <a:r>
              <a:rPr lang="en-US" sz="3200" dirty="0">
                <a:solidFill>
                  <a:srgbClr val="273239"/>
                </a:solidFill>
                <a:latin typeface="urw-din"/>
              </a:rPr>
              <a:t>The main advantage of the top-down approach is that its strong focus on requirements helps to make a design responsive according to its requirements.</a:t>
            </a:r>
          </a:p>
          <a:p>
            <a:pPr marL="0" indent="0" fontAlgn="base">
              <a:buNone/>
            </a:pPr>
            <a:r>
              <a:rPr lang="en-US" sz="3200" b="1" dirty="0">
                <a:solidFill>
                  <a:srgbClr val="FF0000"/>
                </a:solidFill>
                <a:latin typeface="urw-din"/>
              </a:rPr>
              <a:t>Disadvantages:</a:t>
            </a:r>
            <a:endParaRPr lang="en-US" sz="3200" dirty="0">
              <a:solidFill>
                <a:srgbClr val="FF0000"/>
              </a:solidFill>
              <a:latin typeface="urw-din"/>
            </a:endParaRPr>
          </a:p>
          <a:p>
            <a:pPr algn="just" fontAlgn="base"/>
            <a:r>
              <a:rPr lang="en-US" sz="3200" dirty="0">
                <a:solidFill>
                  <a:srgbClr val="273239"/>
                </a:solidFill>
                <a:latin typeface="urw-din"/>
              </a:rPr>
              <a:t>Project and system boundaries tend to be application specification-oriented. Thus it is more likely that advantages of component reuse will be missed.</a:t>
            </a:r>
          </a:p>
          <a:p>
            <a:pPr algn="just" fontAlgn="base"/>
            <a:r>
              <a:rPr lang="en-US" sz="3200" dirty="0">
                <a:solidFill>
                  <a:srgbClr val="273239"/>
                </a:solidFill>
                <a:latin typeface="urw-din"/>
              </a:rPr>
              <a:t>The system is likely to miss, the benefits of a well-structured, simple architecture.</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59203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fontScale="90000"/>
          </a:bodyPr>
          <a:lstStyle/>
          <a:p>
            <a:pPr algn="ctr"/>
            <a:r>
              <a:rPr lang="en-US" sz="5400" b="1" dirty="0">
                <a:solidFill>
                  <a:srgbClr val="FF0000"/>
                </a:solidFill>
              </a:rPr>
              <a:t>Index</a:t>
            </a:r>
            <a:endParaRPr lang="en-US" b="1" dirty="0">
              <a:solidFill>
                <a:srgbClr val="FF0000"/>
              </a:solidFill>
            </a:endParaRP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r>
              <a:rPr lang="en-US" sz="3200" dirty="0">
                <a:solidFill>
                  <a:schemeClr val="accent1">
                    <a:lumMod val="75000"/>
                  </a:schemeClr>
                </a:solidFill>
              </a:rPr>
              <a:t>Design Strategies: Function Oriented Design</a:t>
            </a:r>
          </a:p>
          <a:p>
            <a:r>
              <a:rPr lang="en-US" sz="3200" dirty="0">
                <a:solidFill>
                  <a:schemeClr val="accent1">
                    <a:lumMod val="75000"/>
                  </a:schemeClr>
                </a:solidFill>
              </a:rPr>
              <a:t>Object Oriented Design</a:t>
            </a:r>
          </a:p>
          <a:p>
            <a:r>
              <a:rPr lang="en-US" sz="3200" dirty="0">
                <a:solidFill>
                  <a:schemeClr val="accent1">
                    <a:lumMod val="75000"/>
                  </a:schemeClr>
                </a:solidFill>
              </a:rPr>
              <a:t>Top-Down and Bottom-Up Design.</a:t>
            </a:r>
          </a:p>
          <a:p>
            <a:r>
              <a:rPr lang="en-US" sz="3200" dirty="0">
                <a:solidFill>
                  <a:schemeClr val="accent1">
                    <a:lumMod val="75000"/>
                  </a:schemeClr>
                </a:solidFill>
              </a:rPr>
              <a:t>Software Measurement and Metrics: </a:t>
            </a:r>
          </a:p>
          <a:p>
            <a:r>
              <a:rPr lang="en-US" sz="3200" dirty="0">
                <a:solidFill>
                  <a:schemeClr val="accent1">
                    <a:lumMod val="75000"/>
                  </a:schemeClr>
                </a:solidFill>
              </a:rPr>
              <a:t>Various Size Oriented Measures</a:t>
            </a:r>
          </a:p>
          <a:p>
            <a:r>
              <a:rPr lang="en-US" sz="3200" dirty="0" err="1">
                <a:solidFill>
                  <a:schemeClr val="accent1">
                    <a:lumMod val="75000"/>
                  </a:schemeClr>
                </a:solidFill>
              </a:rPr>
              <a:t>Halestead’s</a:t>
            </a:r>
            <a:r>
              <a:rPr lang="en-US" sz="3200" dirty="0">
                <a:solidFill>
                  <a:schemeClr val="accent1">
                    <a:lumMod val="75000"/>
                  </a:schemeClr>
                </a:solidFill>
              </a:rPr>
              <a:t> Software Science</a:t>
            </a:r>
          </a:p>
          <a:p>
            <a:r>
              <a:rPr lang="en-US" sz="3200" dirty="0">
                <a:solidFill>
                  <a:schemeClr val="accent1">
                    <a:lumMod val="75000"/>
                  </a:schemeClr>
                </a:solidFill>
              </a:rPr>
              <a:t>Function Point (FP) Based Measures</a:t>
            </a:r>
          </a:p>
          <a:p>
            <a:r>
              <a:rPr lang="en-US" sz="3200" dirty="0">
                <a:solidFill>
                  <a:schemeClr val="accent1">
                    <a:lumMod val="75000"/>
                  </a:schemeClr>
                </a:solidFill>
              </a:rPr>
              <a:t>Cyclomatic Complexity Measures</a:t>
            </a:r>
          </a:p>
          <a:p>
            <a:r>
              <a:rPr lang="en-US" sz="3200" dirty="0">
                <a:solidFill>
                  <a:schemeClr val="accent1">
                    <a:lumMod val="75000"/>
                  </a:schemeClr>
                </a:solidFill>
              </a:rPr>
              <a:t>Control Flow Graphs</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437898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445559"/>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3742765" y="672353"/>
            <a:ext cx="4856069" cy="380232"/>
          </a:xfrm>
          <a:prstGeom prst="rect">
            <a:avLst/>
          </a:prstGeom>
        </p:spPr>
        <p:txBody>
          <a:bodyPr vert="horz" wrap="square" lIns="0" tIns="0" rIns="0" bIns="0" rtlCol="0">
            <a:spAutoFit/>
          </a:bodyPr>
          <a:lstStyle/>
          <a:p>
            <a:pPr marL="11206" algn="ctr"/>
            <a:r>
              <a:rPr sz="2471" spc="-22" dirty="0">
                <a:solidFill>
                  <a:srgbClr val="FF0000"/>
                </a:solidFill>
                <a:latin typeface="Arial"/>
                <a:cs typeface="Arial"/>
              </a:rPr>
              <a:t>S</a:t>
            </a:r>
            <a:r>
              <a:rPr sz="2471" spc="-13" dirty="0">
                <a:solidFill>
                  <a:srgbClr val="FF0000"/>
                </a:solidFill>
                <a:latin typeface="Arial"/>
                <a:cs typeface="Arial"/>
              </a:rPr>
              <a:t>o</a:t>
            </a:r>
            <a:r>
              <a:rPr sz="2471" spc="-9" dirty="0">
                <a:solidFill>
                  <a:srgbClr val="FF0000"/>
                </a:solidFill>
                <a:latin typeface="Arial"/>
                <a:cs typeface="Arial"/>
              </a:rPr>
              <a:t>ft</a:t>
            </a:r>
            <a:r>
              <a:rPr sz="2471" spc="-26" dirty="0">
                <a:solidFill>
                  <a:srgbClr val="FF0000"/>
                </a:solidFill>
                <a:latin typeface="Arial"/>
                <a:cs typeface="Arial"/>
              </a:rPr>
              <a:t>w</a:t>
            </a:r>
            <a:r>
              <a:rPr sz="2471" spc="-9" dirty="0">
                <a:solidFill>
                  <a:srgbClr val="FF0000"/>
                </a:solidFill>
                <a:latin typeface="Arial"/>
                <a:cs typeface="Arial"/>
              </a:rPr>
              <a:t>ar</a:t>
            </a:r>
            <a:r>
              <a:rPr sz="2471" spc="-18" dirty="0">
                <a:solidFill>
                  <a:srgbClr val="FF0000"/>
                </a:solidFill>
                <a:latin typeface="Arial"/>
                <a:cs typeface="Arial"/>
              </a:rPr>
              <a:t>e</a:t>
            </a:r>
            <a:r>
              <a:rPr sz="2471" spc="4" dirty="0">
                <a:solidFill>
                  <a:srgbClr val="FF0000"/>
                </a:solidFill>
                <a:latin typeface="Arial"/>
                <a:cs typeface="Arial"/>
              </a:rPr>
              <a:t> </a:t>
            </a:r>
            <a:r>
              <a:rPr sz="2471" spc="-26" dirty="0">
                <a:solidFill>
                  <a:srgbClr val="FF0000"/>
                </a:solidFill>
                <a:latin typeface="Arial"/>
                <a:cs typeface="Arial"/>
              </a:rPr>
              <a:t>M</a:t>
            </a:r>
            <a:r>
              <a:rPr sz="2471" spc="-13" dirty="0">
                <a:solidFill>
                  <a:srgbClr val="FF0000"/>
                </a:solidFill>
                <a:latin typeface="Arial"/>
                <a:cs typeface="Arial"/>
              </a:rPr>
              <a:t>e</a:t>
            </a:r>
            <a:r>
              <a:rPr lang="en-US" sz="2471" spc="-9" dirty="0">
                <a:solidFill>
                  <a:srgbClr val="FF0000"/>
                </a:solidFill>
                <a:latin typeface="Arial"/>
                <a:cs typeface="Arial"/>
              </a:rPr>
              <a:t>asurement</a:t>
            </a:r>
            <a:endParaRPr sz="2471" dirty="0">
              <a:solidFill>
                <a:srgbClr val="FF0000"/>
              </a:solidFill>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109824"/>
            <a:fld id="{81D60167-4931-47E6-BA6A-407CBD079E47}" type="slidenum">
              <a:rPr lang="en-US" smtClean="0"/>
              <a:pPr marL="109824"/>
              <a:t>20</a:t>
            </a:fld>
            <a:endParaRPr dirty="0"/>
          </a:p>
        </p:txBody>
      </p:sp>
      <p:sp>
        <p:nvSpPr>
          <p:cNvPr id="5" name="object 5"/>
          <p:cNvSpPr txBox="1"/>
          <p:nvPr/>
        </p:nvSpPr>
        <p:spPr>
          <a:xfrm>
            <a:off x="2196353" y="1613648"/>
            <a:ext cx="8683682" cy="4181401"/>
          </a:xfrm>
          <a:prstGeom prst="rect">
            <a:avLst/>
          </a:prstGeom>
        </p:spPr>
        <p:txBody>
          <a:bodyPr vert="horz" wrap="square" lIns="0" tIns="0" rIns="0" bIns="0" rtlCol="0">
            <a:spAutoFit/>
          </a:bodyPr>
          <a:lstStyle/>
          <a:p>
            <a:pPr marL="414640" indent="-403433" algn="just">
              <a:buClr>
                <a:srgbClr val="003265"/>
              </a:buClr>
              <a:tabLst>
                <a:tab pos="414640" algn="l"/>
              </a:tabLst>
            </a:pPr>
            <a:r>
              <a:rPr lang="en-US" sz="1941" spc="-22" dirty="0">
                <a:solidFill>
                  <a:srgbClr val="003265"/>
                </a:solidFill>
                <a:latin typeface="Arial"/>
                <a:cs typeface="Arial"/>
              </a:rPr>
              <a:t>Measurement is the process by which numbers or symbols are </a:t>
            </a:r>
          </a:p>
          <a:p>
            <a:pPr marL="414640" indent="-403433" algn="just">
              <a:buClr>
                <a:srgbClr val="003265"/>
              </a:buClr>
              <a:tabLst>
                <a:tab pos="414640" algn="l"/>
              </a:tabLst>
            </a:pPr>
            <a:r>
              <a:rPr lang="en-US" sz="1941" spc="-22" dirty="0">
                <a:solidFill>
                  <a:srgbClr val="003265"/>
                </a:solidFill>
                <a:latin typeface="Arial"/>
                <a:cs typeface="Arial"/>
              </a:rPr>
              <a:t>assigned to attributes of entities in the real world in such a way as to </a:t>
            </a:r>
          </a:p>
          <a:p>
            <a:pPr marL="414640" indent="-403433" algn="just">
              <a:buClr>
                <a:srgbClr val="003265"/>
              </a:buClr>
              <a:tabLst>
                <a:tab pos="414640" algn="l"/>
              </a:tabLst>
            </a:pPr>
            <a:r>
              <a:rPr lang="en-US" sz="1941" spc="-22" dirty="0">
                <a:solidFill>
                  <a:srgbClr val="003265"/>
                </a:solidFill>
                <a:latin typeface="Arial"/>
                <a:cs typeface="Arial"/>
              </a:rPr>
              <a:t>describe them according to clearly defined unambiguous rules.</a:t>
            </a:r>
          </a:p>
          <a:p>
            <a:pPr marL="414640" indent="-403433" algn="just">
              <a:buClr>
                <a:srgbClr val="003265"/>
              </a:buClr>
              <a:tabLst>
                <a:tab pos="414640" algn="l"/>
              </a:tabLst>
            </a:pPr>
            <a:endParaRPr lang="en-US" sz="1941" spc="-22" dirty="0">
              <a:solidFill>
                <a:srgbClr val="003265"/>
              </a:solidFill>
              <a:latin typeface="Arial"/>
              <a:cs typeface="Arial"/>
            </a:endParaRPr>
          </a:p>
          <a:p>
            <a:pPr marL="414640" indent="-403433" algn="just">
              <a:buClr>
                <a:srgbClr val="003265"/>
              </a:buClr>
              <a:tabLst>
                <a:tab pos="414640" algn="l"/>
              </a:tabLst>
            </a:pPr>
            <a:r>
              <a:rPr lang="en-US" sz="1941" spc="-22" dirty="0">
                <a:solidFill>
                  <a:srgbClr val="003265"/>
                </a:solidFill>
                <a:latin typeface="Arial"/>
                <a:cs typeface="Arial"/>
              </a:rPr>
              <a:t>Metrics and measurements are necessary aspects of managing a </a:t>
            </a:r>
          </a:p>
          <a:p>
            <a:pPr marL="414640" indent="-403433" algn="just">
              <a:buClr>
                <a:srgbClr val="003265"/>
              </a:buClr>
              <a:tabLst>
                <a:tab pos="414640" algn="l"/>
              </a:tabLst>
            </a:pPr>
            <a:r>
              <a:rPr lang="en-US" sz="1941" spc="-22" dirty="0">
                <a:solidFill>
                  <a:srgbClr val="003265"/>
                </a:solidFill>
                <a:latin typeface="Arial"/>
                <a:cs typeface="Arial"/>
              </a:rPr>
              <a:t>software development project . For effective monitoring, management </a:t>
            </a:r>
          </a:p>
          <a:p>
            <a:pPr marL="414640" indent="-403433" algn="just">
              <a:buClr>
                <a:srgbClr val="003265"/>
              </a:buClr>
              <a:tabLst>
                <a:tab pos="414640" algn="l"/>
              </a:tabLst>
            </a:pPr>
            <a:r>
              <a:rPr lang="en-US" sz="1941" spc="-22" dirty="0">
                <a:solidFill>
                  <a:srgbClr val="003265"/>
                </a:solidFill>
                <a:latin typeface="Arial"/>
                <a:cs typeface="Arial"/>
              </a:rPr>
              <a:t>needs to get information about the project: </a:t>
            </a:r>
          </a:p>
          <a:p>
            <a:pPr marL="414640" indent="-403433" algn="just">
              <a:buClr>
                <a:srgbClr val="003265"/>
              </a:buClr>
              <a:tabLst>
                <a:tab pos="414640" algn="l"/>
              </a:tabLst>
            </a:pPr>
            <a:endParaRPr lang="en-US" sz="1941" spc="-22" dirty="0">
              <a:solidFill>
                <a:srgbClr val="003265"/>
              </a:solidFill>
              <a:latin typeface="Arial"/>
              <a:cs typeface="Arial"/>
            </a:endParaRPr>
          </a:p>
          <a:p>
            <a:pPr marL="414640" indent="-403433" algn="just">
              <a:buClr>
                <a:srgbClr val="003265"/>
              </a:buClr>
              <a:buFont typeface="Wingdings" pitchFamily="2" charset="2"/>
              <a:buChar char="§"/>
              <a:tabLst>
                <a:tab pos="414640" algn="l"/>
              </a:tabLst>
            </a:pPr>
            <a:r>
              <a:rPr lang="en-US" sz="1941" spc="-22" dirty="0">
                <a:solidFill>
                  <a:srgbClr val="003265"/>
                </a:solidFill>
                <a:latin typeface="Arial"/>
                <a:cs typeface="Arial"/>
              </a:rPr>
              <a:t>how far it has progressed</a:t>
            </a:r>
          </a:p>
          <a:p>
            <a:pPr marL="414640" indent="-403433" algn="just">
              <a:buClr>
                <a:srgbClr val="003265"/>
              </a:buClr>
              <a:buFont typeface="Wingdings" pitchFamily="2" charset="2"/>
              <a:buChar char="§"/>
              <a:tabLst>
                <a:tab pos="414640" algn="l"/>
              </a:tabLst>
            </a:pPr>
            <a:r>
              <a:rPr lang="en-US" sz="1941" spc="-22" dirty="0">
                <a:solidFill>
                  <a:srgbClr val="003265"/>
                </a:solidFill>
                <a:latin typeface="Arial"/>
                <a:cs typeface="Arial"/>
              </a:rPr>
              <a:t>how much development has taken place</a:t>
            </a:r>
          </a:p>
          <a:p>
            <a:pPr marL="414640" indent="-403433" algn="just">
              <a:buClr>
                <a:srgbClr val="003265"/>
              </a:buClr>
              <a:buFont typeface="Wingdings" pitchFamily="2" charset="2"/>
              <a:buChar char="§"/>
              <a:tabLst>
                <a:tab pos="414640" algn="l"/>
              </a:tabLst>
            </a:pPr>
            <a:r>
              <a:rPr lang="en-US" sz="1941" spc="-22" dirty="0">
                <a:solidFill>
                  <a:srgbClr val="003265"/>
                </a:solidFill>
                <a:latin typeface="Arial"/>
                <a:cs typeface="Arial"/>
              </a:rPr>
              <a:t>how far behind schedule it is</a:t>
            </a:r>
            <a:r>
              <a:rPr lang="en-US" sz="1941" dirty="0">
                <a:latin typeface="Arial"/>
                <a:cs typeface="Arial"/>
              </a:rPr>
              <a:t>, and</a:t>
            </a:r>
          </a:p>
          <a:p>
            <a:pPr marL="414640" indent="-403433" algn="just">
              <a:buClr>
                <a:srgbClr val="003265"/>
              </a:buClr>
              <a:buFont typeface="Wingdings" pitchFamily="2" charset="2"/>
              <a:buChar char="§"/>
              <a:tabLst>
                <a:tab pos="414640" algn="l"/>
              </a:tabLst>
            </a:pPr>
            <a:r>
              <a:rPr lang="en-US" sz="1941" spc="-22" dirty="0">
                <a:solidFill>
                  <a:srgbClr val="003265"/>
                </a:solidFill>
                <a:latin typeface="Arial"/>
                <a:cs typeface="Arial"/>
              </a:rPr>
              <a:t>the quality of the development so far</a:t>
            </a:r>
          </a:p>
          <a:p>
            <a:pPr marL="414640" indent="-403433" algn="just">
              <a:buClr>
                <a:srgbClr val="003265"/>
              </a:buClr>
              <a:tabLst>
                <a:tab pos="414640" algn="l"/>
              </a:tabLst>
            </a:pPr>
            <a:endParaRPr lang="en-US" sz="1941" spc="-22" dirty="0">
              <a:solidFill>
                <a:srgbClr val="003265"/>
              </a:solidFill>
              <a:latin typeface="Arial"/>
              <a:cs typeface="Arial"/>
            </a:endParaRPr>
          </a:p>
          <a:p>
            <a:pPr marL="414640" indent="-403433" algn="just">
              <a:buClr>
                <a:srgbClr val="003265"/>
              </a:buClr>
              <a:tabLst>
                <a:tab pos="414640" algn="l"/>
              </a:tabLst>
            </a:pPr>
            <a:r>
              <a:rPr lang="en-US" sz="1941" spc="-22" dirty="0">
                <a:solidFill>
                  <a:srgbClr val="003265"/>
                </a:solidFill>
                <a:latin typeface="Arial"/>
                <a:cs typeface="Arial"/>
              </a:rPr>
              <a:t>Based on this information, decisions, can be made about the project.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445559"/>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3742765" y="672353"/>
            <a:ext cx="4856069" cy="380232"/>
          </a:xfrm>
          <a:prstGeom prst="rect">
            <a:avLst/>
          </a:prstGeom>
        </p:spPr>
        <p:txBody>
          <a:bodyPr vert="horz" wrap="square" lIns="0" tIns="0" rIns="0" bIns="0" rtlCol="0">
            <a:spAutoFit/>
          </a:bodyPr>
          <a:lstStyle/>
          <a:p>
            <a:pPr marL="11206"/>
            <a:r>
              <a:rPr sz="2471" spc="-22" dirty="0">
                <a:latin typeface="Arial"/>
                <a:cs typeface="Arial"/>
              </a:rPr>
              <a:t>S</a:t>
            </a:r>
            <a:r>
              <a:rPr sz="2471" spc="-13" dirty="0">
                <a:latin typeface="Arial"/>
                <a:cs typeface="Arial"/>
              </a:rPr>
              <a:t>o</a:t>
            </a:r>
            <a:r>
              <a:rPr sz="2471" spc="-9" dirty="0">
                <a:latin typeface="Arial"/>
                <a:cs typeface="Arial"/>
              </a:rPr>
              <a:t>ft</a:t>
            </a:r>
            <a:r>
              <a:rPr sz="2471" spc="-26" dirty="0">
                <a:latin typeface="Arial"/>
                <a:cs typeface="Arial"/>
              </a:rPr>
              <a:t>w</a:t>
            </a:r>
            <a:r>
              <a:rPr sz="2471" spc="-9" dirty="0">
                <a:latin typeface="Arial"/>
                <a:cs typeface="Arial"/>
              </a:rPr>
              <a:t>ar</a:t>
            </a:r>
            <a:r>
              <a:rPr sz="2471" spc="-18" dirty="0">
                <a:latin typeface="Arial"/>
                <a:cs typeface="Arial"/>
              </a:rPr>
              <a:t>e</a:t>
            </a:r>
            <a:r>
              <a:rPr sz="2471" spc="4" dirty="0">
                <a:latin typeface="Arial"/>
                <a:cs typeface="Arial"/>
              </a:rPr>
              <a:t> </a:t>
            </a:r>
            <a:r>
              <a:rPr sz="2471" spc="-26" dirty="0">
                <a:latin typeface="Arial"/>
                <a:cs typeface="Arial"/>
              </a:rPr>
              <a:t>M</a:t>
            </a:r>
            <a:r>
              <a:rPr sz="2471" spc="-13" dirty="0">
                <a:latin typeface="Arial"/>
                <a:cs typeface="Arial"/>
              </a:rPr>
              <a:t>e</a:t>
            </a:r>
            <a:r>
              <a:rPr sz="2471" spc="-9" dirty="0">
                <a:latin typeface="Arial"/>
                <a:cs typeface="Arial"/>
              </a:rPr>
              <a:t>t</a:t>
            </a:r>
            <a:r>
              <a:rPr sz="2471" spc="-4" dirty="0">
                <a:latin typeface="Arial"/>
                <a:cs typeface="Arial"/>
              </a:rPr>
              <a:t>r</a:t>
            </a:r>
            <a:r>
              <a:rPr sz="2471" spc="-9" dirty="0">
                <a:latin typeface="Arial"/>
                <a:cs typeface="Arial"/>
              </a:rPr>
              <a:t>ics: </a:t>
            </a:r>
            <a:r>
              <a:rPr sz="2471" spc="-26" dirty="0">
                <a:latin typeface="Arial"/>
                <a:cs typeface="Arial"/>
              </a:rPr>
              <a:t>W</a:t>
            </a:r>
            <a:r>
              <a:rPr sz="2471" spc="-13" dirty="0">
                <a:latin typeface="Arial"/>
                <a:cs typeface="Arial"/>
              </a:rPr>
              <a:t>ha</a:t>
            </a:r>
            <a:r>
              <a:rPr sz="2471" spc="-9" dirty="0">
                <a:latin typeface="Arial"/>
                <a:cs typeface="Arial"/>
              </a:rPr>
              <a:t>t</a:t>
            </a:r>
            <a:r>
              <a:rPr sz="2471" dirty="0">
                <a:latin typeface="Arial"/>
                <a:cs typeface="Arial"/>
              </a:rPr>
              <a:t> </a:t>
            </a:r>
            <a:r>
              <a:rPr sz="2471" spc="-13" dirty="0">
                <a:latin typeface="Arial"/>
                <a:cs typeface="Arial"/>
              </a:rPr>
              <a:t>an</a:t>
            </a:r>
            <a:r>
              <a:rPr sz="2471" spc="-18" dirty="0">
                <a:latin typeface="Arial"/>
                <a:cs typeface="Arial"/>
              </a:rPr>
              <a:t>d</a:t>
            </a:r>
            <a:r>
              <a:rPr sz="2471" spc="4" dirty="0">
                <a:latin typeface="Arial"/>
                <a:cs typeface="Arial"/>
              </a:rPr>
              <a:t> </a:t>
            </a:r>
            <a:r>
              <a:rPr sz="2471" spc="-26" dirty="0">
                <a:latin typeface="Arial"/>
                <a:cs typeface="Arial"/>
              </a:rPr>
              <a:t>W</a:t>
            </a:r>
            <a:r>
              <a:rPr sz="2471" spc="-13" dirty="0">
                <a:latin typeface="Arial"/>
                <a:cs typeface="Arial"/>
              </a:rPr>
              <a:t>hy</a:t>
            </a:r>
            <a:r>
              <a:rPr sz="2471" spc="4" dirty="0">
                <a:latin typeface="Arial"/>
                <a:cs typeface="Arial"/>
              </a:rPr>
              <a:t> </a:t>
            </a:r>
            <a:r>
              <a:rPr sz="2471" spc="-18" dirty="0">
                <a:latin typeface="Arial"/>
                <a:cs typeface="Arial"/>
              </a:rPr>
              <a:t>?</a:t>
            </a:r>
            <a:endParaRPr sz="2471" dirty="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109824"/>
            <a:fld id="{81D60167-4931-47E6-BA6A-407CBD079E47}" type="slidenum">
              <a:rPr dirty="0"/>
              <a:pPr marL="109824"/>
              <a:t>21</a:t>
            </a:fld>
            <a:endParaRPr dirty="0"/>
          </a:p>
        </p:txBody>
      </p:sp>
      <p:sp>
        <p:nvSpPr>
          <p:cNvPr id="5" name="object 5"/>
          <p:cNvSpPr txBox="1"/>
          <p:nvPr/>
        </p:nvSpPr>
        <p:spPr>
          <a:xfrm>
            <a:off x="715618" y="1680883"/>
            <a:ext cx="9766852" cy="5109091"/>
          </a:xfrm>
          <a:prstGeom prst="rect">
            <a:avLst/>
          </a:prstGeom>
        </p:spPr>
        <p:txBody>
          <a:bodyPr vert="horz" wrap="square" lIns="0" tIns="0" rIns="0" bIns="0" rtlCol="0">
            <a:spAutoFit/>
          </a:bodyPr>
          <a:lstStyle/>
          <a:p>
            <a:pPr algn="just"/>
            <a:r>
              <a:rPr lang="en-US" sz="3200" dirty="0"/>
              <a:t>Software metric is defined as a quantitative measure of an attribute a software system possesses with respect to Cost, Quality, Size and Schedule.         </a:t>
            </a:r>
          </a:p>
          <a:p>
            <a:pPr algn="just"/>
            <a:r>
              <a:rPr lang="en-US" sz="3200" dirty="0"/>
              <a:t>Example-</a:t>
            </a:r>
          </a:p>
          <a:p>
            <a:pPr algn="just"/>
            <a:r>
              <a:rPr lang="en-US" sz="3200" dirty="0"/>
              <a:t>Measure - No. of Errors</a:t>
            </a:r>
          </a:p>
          <a:p>
            <a:pPr algn="just"/>
            <a:r>
              <a:rPr lang="en-US" sz="3200" dirty="0"/>
              <a:t>Metrics - No. of Errors found per person</a:t>
            </a:r>
          </a:p>
          <a:p>
            <a:pPr marL="11206" algn="just">
              <a:buClr>
                <a:srgbClr val="003265"/>
              </a:buClr>
              <a:tabLst>
                <a:tab pos="414640" algn="l"/>
              </a:tabLst>
            </a:pPr>
            <a:endParaRPr lang="en-US" sz="2800" spc="-22" dirty="0">
              <a:solidFill>
                <a:srgbClr val="003265"/>
              </a:solidFill>
              <a:latin typeface="Arial"/>
              <a:cs typeface="Arial"/>
            </a:endParaRPr>
          </a:p>
          <a:p>
            <a:pPr marL="11206" algn="just">
              <a:buClr>
                <a:srgbClr val="003265"/>
              </a:buClr>
              <a:tabLst>
                <a:tab pos="414640" algn="l"/>
              </a:tabLst>
            </a:pPr>
            <a:endParaRPr lang="en-US" sz="2800" spc="-22" dirty="0">
              <a:solidFill>
                <a:srgbClr val="003265"/>
              </a:solidFill>
              <a:latin typeface="Arial"/>
              <a:cs typeface="Arial"/>
            </a:endParaRPr>
          </a:p>
          <a:p>
            <a:pPr marL="11206" algn="just">
              <a:buClr>
                <a:srgbClr val="003265"/>
              </a:buClr>
              <a:tabLst>
                <a:tab pos="414640" algn="l"/>
              </a:tabLst>
            </a:pPr>
            <a:r>
              <a:rPr lang="en-US" sz="2800" spc="-22" dirty="0">
                <a:solidFill>
                  <a:srgbClr val="003265"/>
                </a:solidFill>
                <a:latin typeface="Arial"/>
                <a:cs typeface="Arial"/>
              </a:rPr>
              <a:t>These are numerical data related to software development. Metrics strongly support software project management activities.</a:t>
            </a:r>
            <a:endParaRPr sz="2800" dirty="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4" name="object 4"/>
          <p:cNvSpPr txBox="1"/>
          <p:nvPr/>
        </p:nvSpPr>
        <p:spPr>
          <a:xfrm>
            <a:off x="1364975" y="1457739"/>
            <a:ext cx="9276520" cy="2893100"/>
          </a:xfrm>
          <a:prstGeom prst="rect">
            <a:avLst/>
          </a:prstGeom>
        </p:spPr>
        <p:txBody>
          <a:bodyPr vert="horz" wrap="square" lIns="0" tIns="0" rIns="0" bIns="0" rtlCol="0">
            <a:spAutoFit/>
          </a:bodyPr>
          <a:lstStyle/>
          <a:p>
            <a:pPr marL="414640" marR="5603" indent="-403433" algn="just">
              <a:lnSpc>
                <a:spcPct val="99800"/>
              </a:lnSpc>
              <a:buClr>
                <a:srgbClr val="003265"/>
              </a:buClr>
              <a:buFont typeface="Microsoft Sans Serif"/>
              <a:buChar char="❖"/>
              <a:tabLst>
                <a:tab pos="414640" algn="l"/>
              </a:tabLst>
            </a:pPr>
            <a:r>
              <a:rPr sz="2400" spc="-18" dirty="0">
                <a:solidFill>
                  <a:srgbClr val="003265"/>
                </a:solidFill>
                <a:latin typeface="Arial"/>
                <a:cs typeface="Arial"/>
              </a:rPr>
              <a:t>P</a:t>
            </a:r>
            <a:r>
              <a:rPr sz="2400" spc="-9" dirty="0">
                <a:solidFill>
                  <a:srgbClr val="003265"/>
                </a:solidFill>
                <a:latin typeface="Arial"/>
                <a:cs typeface="Arial"/>
              </a:rPr>
              <a:t>ress</a:t>
            </a:r>
            <a:r>
              <a:rPr sz="2400" spc="-26" dirty="0">
                <a:solidFill>
                  <a:srgbClr val="003265"/>
                </a:solidFill>
                <a:latin typeface="Arial"/>
                <a:cs typeface="Arial"/>
              </a:rPr>
              <a:t>m</a:t>
            </a:r>
            <a:r>
              <a:rPr sz="2400" spc="-13" dirty="0">
                <a:solidFill>
                  <a:srgbClr val="003265"/>
                </a:solidFill>
                <a:latin typeface="Arial"/>
                <a:cs typeface="Arial"/>
              </a:rPr>
              <a:t>an</a:t>
            </a:r>
            <a:r>
              <a:rPr sz="2400" spc="234" dirty="0">
                <a:solidFill>
                  <a:srgbClr val="003265"/>
                </a:solidFill>
                <a:latin typeface="Arial"/>
                <a:cs typeface="Arial"/>
              </a:rPr>
              <a:t> </a:t>
            </a:r>
            <a:r>
              <a:rPr sz="2400" dirty="0">
                <a:solidFill>
                  <a:srgbClr val="003265"/>
                </a:solidFill>
                <a:latin typeface="Arial"/>
                <a:cs typeface="Arial"/>
              </a:rPr>
              <a:t>e</a:t>
            </a:r>
            <a:r>
              <a:rPr sz="2400" spc="-22" dirty="0">
                <a:solidFill>
                  <a:srgbClr val="003265"/>
                </a:solidFill>
                <a:latin typeface="Arial"/>
                <a:cs typeface="Arial"/>
              </a:rPr>
              <a:t>x</a:t>
            </a:r>
            <a:r>
              <a:rPr sz="2400" spc="-13" dirty="0">
                <a:solidFill>
                  <a:srgbClr val="003265"/>
                </a:solidFill>
                <a:latin typeface="Arial"/>
                <a:cs typeface="Arial"/>
              </a:rPr>
              <a:t>plained</a:t>
            </a:r>
            <a:r>
              <a:rPr sz="2400" spc="234" dirty="0">
                <a:solidFill>
                  <a:srgbClr val="003265"/>
                </a:solidFill>
                <a:latin typeface="Arial"/>
                <a:cs typeface="Arial"/>
              </a:rPr>
              <a:t> </a:t>
            </a:r>
            <a:r>
              <a:rPr sz="2400" spc="-13" dirty="0">
                <a:solidFill>
                  <a:srgbClr val="003265"/>
                </a:solidFill>
                <a:latin typeface="Arial"/>
                <a:cs typeface="Arial"/>
              </a:rPr>
              <a:t>as</a:t>
            </a:r>
            <a:r>
              <a:rPr sz="2400" spc="238" dirty="0">
                <a:solidFill>
                  <a:srgbClr val="003265"/>
                </a:solidFill>
                <a:latin typeface="Arial"/>
                <a:cs typeface="Arial"/>
              </a:rPr>
              <a:t> </a:t>
            </a:r>
            <a:r>
              <a:rPr sz="2400" spc="-13" dirty="0">
                <a:solidFill>
                  <a:srgbClr val="003265"/>
                </a:solidFill>
                <a:latin typeface="Arial"/>
                <a:cs typeface="Arial"/>
              </a:rPr>
              <a:t>“A</a:t>
            </a:r>
            <a:r>
              <a:rPr sz="2400" spc="229" dirty="0">
                <a:solidFill>
                  <a:srgbClr val="003265"/>
                </a:solidFill>
                <a:latin typeface="Arial"/>
                <a:cs typeface="Arial"/>
              </a:rPr>
              <a:t> </a:t>
            </a:r>
            <a:r>
              <a:rPr sz="2400" b="1" spc="-26" dirty="0">
                <a:solidFill>
                  <a:srgbClr val="003265"/>
                </a:solidFill>
                <a:latin typeface="Arial"/>
                <a:cs typeface="Arial"/>
              </a:rPr>
              <a:t>m</a:t>
            </a:r>
            <a:r>
              <a:rPr sz="2400" b="1" dirty="0">
                <a:solidFill>
                  <a:srgbClr val="003265"/>
                </a:solidFill>
                <a:latin typeface="Arial"/>
                <a:cs typeface="Arial"/>
              </a:rPr>
              <a:t>e</a:t>
            </a:r>
            <a:r>
              <a:rPr sz="2400" b="1" spc="-13" dirty="0">
                <a:solidFill>
                  <a:srgbClr val="003265"/>
                </a:solidFill>
                <a:latin typeface="Arial"/>
                <a:cs typeface="Arial"/>
              </a:rPr>
              <a:t>a</a:t>
            </a:r>
            <a:r>
              <a:rPr sz="2400" b="1" spc="-9" dirty="0">
                <a:solidFill>
                  <a:srgbClr val="003265"/>
                </a:solidFill>
                <a:latin typeface="Arial"/>
                <a:cs typeface="Arial"/>
              </a:rPr>
              <a:t>s</a:t>
            </a:r>
            <a:r>
              <a:rPr sz="2400" b="1" spc="-13" dirty="0">
                <a:solidFill>
                  <a:srgbClr val="003265"/>
                </a:solidFill>
                <a:latin typeface="Arial"/>
                <a:cs typeface="Arial"/>
              </a:rPr>
              <a:t>ure</a:t>
            </a:r>
            <a:r>
              <a:rPr sz="2400" spc="243" dirty="0">
                <a:solidFill>
                  <a:srgbClr val="003265"/>
                </a:solidFill>
                <a:latin typeface="Arial"/>
                <a:cs typeface="Arial"/>
              </a:rPr>
              <a:t> </a:t>
            </a:r>
            <a:r>
              <a:rPr sz="2400" spc="-13" dirty="0">
                <a:solidFill>
                  <a:srgbClr val="003265"/>
                </a:solidFill>
                <a:latin typeface="Arial"/>
                <a:cs typeface="Arial"/>
              </a:rPr>
              <a:t>pro</a:t>
            </a:r>
            <a:r>
              <a:rPr sz="2400" spc="-22" dirty="0">
                <a:solidFill>
                  <a:srgbClr val="003265"/>
                </a:solidFill>
                <a:latin typeface="Arial"/>
                <a:cs typeface="Arial"/>
              </a:rPr>
              <a:t>v</a:t>
            </a:r>
            <a:r>
              <a:rPr sz="2400" spc="-9" dirty="0">
                <a:solidFill>
                  <a:srgbClr val="003265"/>
                </a:solidFill>
                <a:latin typeface="Arial"/>
                <a:cs typeface="Arial"/>
              </a:rPr>
              <a:t>ides</a:t>
            </a:r>
            <a:r>
              <a:rPr sz="2400" spc="247" dirty="0">
                <a:solidFill>
                  <a:srgbClr val="003265"/>
                </a:solidFill>
                <a:latin typeface="Arial"/>
                <a:cs typeface="Arial"/>
              </a:rPr>
              <a:t> </a:t>
            </a:r>
            <a:r>
              <a:rPr sz="2400" spc="-13" dirty="0">
                <a:solidFill>
                  <a:srgbClr val="003265"/>
                </a:solidFill>
                <a:latin typeface="Arial"/>
                <a:cs typeface="Arial"/>
              </a:rPr>
              <a:t>a</a:t>
            </a:r>
            <a:r>
              <a:rPr sz="2400" spc="256" dirty="0">
                <a:solidFill>
                  <a:srgbClr val="003265"/>
                </a:solidFill>
                <a:latin typeface="Arial"/>
                <a:cs typeface="Arial"/>
              </a:rPr>
              <a:t> </a:t>
            </a:r>
            <a:r>
              <a:rPr sz="2400" spc="-9" dirty="0">
                <a:solidFill>
                  <a:srgbClr val="003265"/>
                </a:solidFill>
                <a:latin typeface="Arial"/>
                <a:cs typeface="Arial"/>
              </a:rPr>
              <a:t>quantitati</a:t>
            </a:r>
            <a:r>
              <a:rPr sz="2400" spc="-22" dirty="0">
                <a:solidFill>
                  <a:srgbClr val="003265"/>
                </a:solidFill>
                <a:latin typeface="Arial"/>
                <a:cs typeface="Arial"/>
              </a:rPr>
              <a:t>v</a:t>
            </a:r>
            <a:r>
              <a:rPr sz="2400" spc="-13" dirty="0">
                <a:solidFill>
                  <a:srgbClr val="003265"/>
                </a:solidFill>
                <a:latin typeface="Arial"/>
                <a:cs typeface="Arial"/>
              </a:rPr>
              <a:t>e</a:t>
            </a:r>
            <a:r>
              <a:rPr sz="2400" spc="-9" dirty="0">
                <a:solidFill>
                  <a:srgbClr val="003265"/>
                </a:solidFill>
                <a:latin typeface="Arial"/>
                <a:cs typeface="Arial"/>
              </a:rPr>
              <a:t> indication</a:t>
            </a:r>
            <a:r>
              <a:rPr sz="2400" spc="53" dirty="0">
                <a:solidFill>
                  <a:srgbClr val="003265"/>
                </a:solidFill>
                <a:latin typeface="Arial"/>
                <a:cs typeface="Arial"/>
              </a:rPr>
              <a:t> </a:t>
            </a:r>
            <a:r>
              <a:rPr sz="2400" spc="-9" dirty="0">
                <a:solidFill>
                  <a:srgbClr val="003265"/>
                </a:solidFill>
                <a:latin typeface="Arial"/>
                <a:cs typeface="Arial"/>
              </a:rPr>
              <a:t>of</a:t>
            </a:r>
            <a:r>
              <a:rPr sz="2400" spc="44" dirty="0">
                <a:solidFill>
                  <a:srgbClr val="003265"/>
                </a:solidFill>
                <a:latin typeface="Arial"/>
                <a:cs typeface="Arial"/>
              </a:rPr>
              <a:t> </a:t>
            </a:r>
            <a:r>
              <a:rPr sz="2400" spc="-13" dirty="0">
                <a:solidFill>
                  <a:srgbClr val="003265"/>
                </a:solidFill>
                <a:latin typeface="Arial"/>
                <a:cs typeface="Arial"/>
              </a:rPr>
              <a:t>the</a:t>
            </a:r>
            <a:r>
              <a:rPr sz="2400" spc="53" dirty="0">
                <a:solidFill>
                  <a:srgbClr val="003265"/>
                </a:solidFill>
                <a:latin typeface="Arial"/>
                <a:cs typeface="Arial"/>
              </a:rPr>
              <a:t> </a:t>
            </a:r>
            <a:r>
              <a:rPr sz="2400" spc="-13" dirty="0">
                <a:solidFill>
                  <a:srgbClr val="003265"/>
                </a:solidFill>
                <a:latin typeface="Arial"/>
                <a:cs typeface="Arial"/>
              </a:rPr>
              <a:t>e</a:t>
            </a:r>
            <a:r>
              <a:rPr sz="2400" spc="-22" dirty="0">
                <a:solidFill>
                  <a:srgbClr val="003265"/>
                </a:solidFill>
                <a:latin typeface="Arial"/>
                <a:cs typeface="Arial"/>
              </a:rPr>
              <a:t>x</a:t>
            </a:r>
            <a:r>
              <a:rPr sz="2400" dirty="0">
                <a:solidFill>
                  <a:srgbClr val="003265"/>
                </a:solidFill>
                <a:latin typeface="Arial"/>
                <a:cs typeface="Arial"/>
              </a:rPr>
              <a:t>t</a:t>
            </a:r>
            <a:r>
              <a:rPr sz="2400" spc="-9" dirty="0">
                <a:solidFill>
                  <a:srgbClr val="003265"/>
                </a:solidFill>
                <a:latin typeface="Arial"/>
                <a:cs typeface="Arial"/>
              </a:rPr>
              <a:t>ent,</a:t>
            </a:r>
            <a:r>
              <a:rPr sz="2400" spc="62" dirty="0">
                <a:solidFill>
                  <a:srgbClr val="003265"/>
                </a:solidFill>
                <a:latin typeface="Arial"/>
                <a:cs typeface="Arial"/>
              </a:rPr>
              <a:t> </a:t>
            </a:r>
            <a:r>
              <a:rPr sz="2400" spc="-13" dirty="0">
                <a:solidFill>
                  <a:srgbClr val="003265"/>
                </a:solidFill>
                <a:latin typeface="Arial"/>
                <a:cs typeface="Arial"/>
              </a:rPr>
              <a:t>a</a:t>
            </a:r>
            <a:r>
              <a:rPr sz="2400" spc="-26" dirty="0">
                <a:solidFill>
                  <a:srgbClr val="003265"/>
                </a:solidFill>
                <a:latin typeface="Arial"/>
                <a:cs typeface="Arial"/>
              </a:rPr>
              <a:t>m</a:t>
            </a:r>
            <a:r>
              <a:rPr sz="2400" spc="-13" dirty="0">
                <a:solidFill>
                  <a:srgbClr val="003265"/>
                </a:solidFill>
                <a:latin typeface="Arial"/>
                <a:cs typeface="Arial"/>
              </a:rPr>
              <a:t>oun</a:t>
            </a:r>
            <a:r>
              <a:rPr sz="2400" dirty="0">
                <a:solidFill>
                  <a:srgbClr val="003265"/>
                </a:solidFill>
                <a:latin typeface="Arial"/>
                <a:cs typeface="Arial"/>
              </a:rPr>
              <a:t>t</a:t>
            </a:r>
            <a:r>
              <a:rPr sz="2400" spc="-9" dirty="0">
                <a:solidFill>
                  <a:srgbClr val="003265"/>
                </a:solidFill>
                <a:latin typeface="Arial"/>
                <a:cs typeface="Arial"/>
              </a:rPr>
              <a:t>,</a:t>
            </a:r>
            <a:r>
              <a:rPr sz="2400" spc="53" dirty="0">
                <a:solidFill>
                  <a:srgbClr val="003265"/>
                </a:solidFill>
                <a:latin typeface="Arial"/>
                <a:cs typeface="Arial"/>
              </a:rPr>
              <a:t> </a:t>
            </a:r>
            <a:r>
              <a:rPr sz="2400" spc="-13" dirty="0">
                <a:solidFill>
                  <a:srgbClr val="003265"/>
                </a:solidFill>
                <a:latin typeface="Arial"/>
                <a:cs typeface="Arial"/>
              </a:rPr>
              <a:t>d</a:t>
            </a:r>
            <a:r>
              <a:rPr sz="2400" spc="4" dirty="0">
                <a:solidFill>
                  <a:srgbClr val="003265"/>
                </a:solidFill>
                <a:latin typeface="Arial"/>
                <a:cs typeface="Arial"/>
              </a:rPr>
              <a:t>i</a:t>
            </a:r>
            <a:r>
              <a:rPr sz="2400" spc="-13" dirty="0">
                <a:solidFill>
                  <a:srgbClr val="003265"/>
                </a:solidFill>
                <a:latin typeface="Arial"/>
                <a:cs typeface="Arial"/>
              </a:rPr>
              <a:t>men</a:t>
            </a:r>
            <a:r>
              <a:rPr sz="2400" spc="-9" dirty="0">
                <a:solidFill>
                  <a:srgbClr val="003265"/>
                </a:solidFill>
                <a:latin typeface="Arial"/>
                <a:cs typeface="Arial"/>
              </a:rPr>
              <a:t>sion,</a:t>
            </a:r>
            <a:r>
              <a:rPr sz="2400" spc="53" dirty="0">
                <a:solidFill>
                  <a:srgbClr val="003265"/>
                </a:solidFill>
                <a:latin typeface="Arial"/>
                <a:cs typeface="Arial"/>
              </a:rPr>
              <a:t> </a:t>
            </a:r>
            <a:r>
              <a:rPr sz="2400" spc="-9" dirty="0">
                <a:solidFill>
                  <a:srgbClr val="003265"/>
                </a:solidFill>
                <a:latin typeface="Arial"/>
                <a:cs typeface="Arial"/>
              </a:rPr>
              <a:t>c</a:t>
            </a:r>
            <a:r>
              <a:rPr sz="2400" spc="-13" dirty="0">
                <a:solidFill>
                  <a:srgbClr val="003265"/>
                </a:solidFill>
                <a:latin typeface="Arial"/>
                <a:cs typeface="Arial"/>
              </a:rPr>
              <a:t>apa</a:t>
            </a:r>
            <a:r>
              <a:rPr sz="2400" spc="-9" dirty="0">
                <a:solidFill>
                  <a:srgbClr val="003265"/>
                </a:solidFill>
                <a:latin typeface="Arial"/>
                <a:cs typeface="Arial"/>
              </a:rPr>
              <a:t>cit</a:t>
            </a:r>
            <a:r>
              <a:rPr sz="2400" spc="-22" dirty="0">
                <a:solidFill>
                  <a:srgbClr val="003265"/>
                </a:solidFill>
                <a:latin typeface="Arial"/>
                <a:cs typeface="Arial"/>
              </a:rPr>
              <a:t>y</a:t>
            </a:r>
            <a:r>
              <a:rPr sz="2400" spc="-9" dirty="0">
                <a:solidFill>
                  <a:srgbClr val="003265"/>
                </a:solidFill>
                <a:latin typeface="Arial"/>
                <a:cs typeface="Arial"/>
              </a:rPr>
              <a:t>,</a:t>
            </a:r>
            <a:r>
              <a:rPr sz="2400" spc="53" dirty="0">
                <a:solidFill>
                  <a:srgbClr val="003265"/>
                </a:solidFill>
                <a:latin typeface="Arial"/>
                <a:cs typeface="Arial"/>
              </a:rPr>
              <a:t> </a:t>
            </a:r>
            <a:r>
              <a:rPr sz="2400" spc="-9" dirty="0">
                <a:solidFill>
                  <a:srgbClr val="003265"/>
                </a:solidFill>
                <a:latin typeface="Arial"/>
                <a:cs typeface="Arial"/>
              </a:rPr>
              <a:t>or</a:t>
            </a:r>
            <a:r>
              <a:rPr sz="2400" spc="62" dirty="0">
                <a:solidFill>
                  <a:srgbClr val="003265"/>
                </a:solidFill>
                <a:latin typeface="Arial"/>
                <a:cs typeface="Arial"/>
              </a:rPr>
              <a:t> </a:t>
            </a:r>
            <a:r>
              <a:rPr sz="2400" spc="-9" dirty="0">
                <a:solidFill>
                  <a:srgbClr val="003265"/>
                </a:solidFill>
                <a:latin typeface="Arial"/>
                <a:cs typeface="Arial"/>
              </a:rPr>
              <a:t>s</a:t>
            </a:r>
            <a:r>
              <a:rPr sz="2400" spc="-4" dirty="0">
                <a:solidFill>
                  <a:srgbClr val="003265"/>
                </a:solidFill>
                <a:latin typeface="Arial"/>
                <a:cs typeface="Arial"/>
              </a:rPr>
              <a:t>i</a:t>
            </a:r>
            <a:r>
              <a:rPr sz="2400" spc="-9" dirty="0">
                <a:solidFill>
                  <a:srgbClr val="003265"/>
                </a:solidFill>
                <a:latin typeface="Arial"/>
                <a:cs typeface="Arial"/>
              </a:rPr>
              <a:t>z</a:t>
            </a:r>
            <a:r>
              <a:rPr sz="2400" spc="-13" dirty="0">
                <a:solidFill>
                  <a:srgbClr val="003265"/>
                </a:solidFill>
                <a:latin typeface="Arial"/>
                <a:cs typeface="Arial"/>
              </a:rPr>
              <a:t>e</a:t>
            </a:r>
            <a:r>
              <a:rPr sz="2400" spc="-9" dirty="0">
                <a:solidFill>
                  <a:srgbClr val="003265"/>
                </a:solidFill>
                <a:latin typeface="Arial"/>
                <a:cs typeface="Arial"/>
              </a:rPr>
              <a:t> of</a:t>
            </a:r>
            <a:r>
              <a:rPr sz="2400" dirty="0">
                <a:solidFill>
                  <a:srgbClr val="003265"/>
                </a:solidFill>
                <a:latin typeface="Arial"/>
                <a:cs typeface="Arial"/>
              </a:rPr>
              <a:t> </a:t>
            </a:r>
            <a:r>
              <a:rPr sz="2400" spc="-9" dirty="0">
                <a:solidFill>
                  <a:srgbClr val="003265"/>
                </a:solidFill>
                <a:latin typeface="Arial"/>
                <a:cs typeface="Arial"/>
              </a:rPr>
              <a:t>s</a:t>
            </a:r>
            <a:r>
              <a:rPr sz="2400" spc="-13" dirty="0">
                <a:solidFill>
                  <a:srgbClr val="003265"/>
                </a:solidFill>
                <a:latin typeface="Arial"/>
                <a:cs typeface="Arial"/>
              </a:rPr>
              <a:t>o</a:t>
            </a:r>
            <a:r>
              <a:rPr sz="2400" spc="-26" dirty="0">
                <a:solidFill>
                  <a:srgbClr val="003265"/>
                </a:solidFill>
                <a:latin typeface="Arial"/>
                <a:cs typeface="Arial"/>
              </a:rPr>
              <a:t>m</a:t>
            </a:r>
            <a:r>
              <a:rPr sz="2400" spc="-13" dirty="0">
                <a:solidFill>
                  <a:srgbClr val="003265"/>
                </a:solidFill>
                <a:latin typeface="Arial"/>
                <a:cs typeface="Arial"/>
              </a:rPr>
              <a:t>e</a:t>
            </a:r>
            <a:r>
              <a:rPr sz="2400" dirty="0">
                <a:solidFill>
                  <a:srgbClr val="003265"/>
                </a:solidFill>
                <a:latin typeface="Arial"/>
                <a:cs typeface="Arial"/>
              </a:rPr>
              <a:t> </a:t>
            </a:r>
            <a:r>
              <a:rPr sz="2400" spc="-9" dirty="0">
                <a:solidFill>
                  <a:srgbClr val="003265"/>
                </a:solidFill>
                <a:latin typeface="Arial"/>
                <a:cs typeface="Arial"/>
              </a:rPr>
              <a:t>at</a:t>
            </a:r>
            <a:r>
              <a:rPr sz="2400" dirty="0">
                <a:solidFill>
                  <a:srgbClr val="003265"/>
                </a:solidFill>
                <a:latin typeface="Arial"/>
                <a:cs typeface="Arial"/>
              </a:rPr>
              <a:t>t</a:t>
            </a:r>
            <a:r>
              <a:rPr sz="2400" spc="-9" dirty="0">
                <a:solidFill>
                  <a:srgbClr val="003265"/>
                </a:solidFill>
                <a:latin typeface="Arial"/>
                <a:cs typeface="Arial"/>
              </a:rPr>
              <a:t>ribute</a:t>
            </a:r>
            <a:r>
              <a:rPr sz="2400" dirty="0">
                <a:solidFill>
                  <a:srgbClr val="003265"/>
                </a:solidFill>
                <a:latin typeface="Arial"/>
                <a:cs typeface="Arial"/>
              </a:rPr>
              <a:t> </a:t>
            </a:r>
            <a:r>
              <a:rPr sz="2400" spc="-9" dirty="0">
                <a:solidFill>
                  <a:srgbClr val="003265"/>
                </a:solidFill>
                <a:latin typeface="Arial"/>
                <a:cs typeface="Arial"/>
              </a:rPr>
              <a:t>of</a:t>
            </a:r>
            <a:r>
              <a:rPr sz="2400" dirty="0">
                <a:solidFill>
                  <a:srgbClr val="003265"/>
                </a:solidFill>
                <a:latin typeface="Arial"/>
                <a:cs typeface="Arial"/>
              </a:rPr>
              <a:t> </a:t>
            </a:r>
            <a:r>
              <a:rPr sz="2400" spc="-13" dirty="0">
                <a:solidFill>
                  <a:srgbClr val="003265"/>
                </a:solidFill>
                <a:latin typeface="Arial"/>
                <a:cs typeface="Arial"/>
              </a:rPr>
              <a:t>the</a:t>
            </a:r>
            <a:r>
              <a:rPr sz="2400" dirty="0">
                <a:solidFill>
                  <a:srgbClr val="003265"/>
                </a:solidFill>
                <a:latin typeface="Arial"/>
                <a:cs typeface="Arial"/>
              </a:rPr>
              <a:t> p</a:t>
            </a:r>
            <a:r>
              <a:rPr sz="2400" spc="-13" dirty="0">
                <a:solidFill>
                  <a:srgbClr val="003265"/>
                </a:solidFill>
                <a:latin typeface="Arial"/>
                <a:cs typeface="Arial"/>
              </a:rPr>
              <a:t>rodu</a:t>
            </a:r>
            <a:r>
              <a:rPr sz="2400" spc="-9" dirty="0">
                <a:solidFill>
                  <a:srgbClr val="003265"/>
                </a:solidFill>
                <a:latin typeface="Arial"/>
                <a:cs typeface="Arial"/>
              </a:rPr>
              <a:t>ct</a:t>
            </a:r>
            <a:r>
              <a:rPr sz="2400" dirty="0">
                <a:solidFill>
                  <a:srgbClr val="003265"/>
                </a:solidFill>
                <a:latin typeface="Arial"/>
                <a:cs typeface="Arial"/>
              </a:rPr>
              <a:t> </a:t>
            </a:r>
            <a:r>
              <a:rPr sz="2400" spc="-9" dirty="0">
                <a:solidFill>
                  <a:srgbClr val="003265"/>
                </a:solidFill>
                <a:latin typeface="Arial"/>
                <a:cs typeface="Arial"/>
              </a:rPr>
              <a:t>or</a:t>
            </a:r>
            <a:r>
              <a:rPr sz="2400" dirty="0">
                <a:solidFill>
                  <a:srgbClr val="003265"/>
                </a:solidFill>
                <a:latin typeface="Arial"/>
                <a:cs typeface="Arial"/>
              </a:rPr>
              <a:t> pr</a:t>
            </a:r>
            <a:r>
              <a:rPr sz="2400" spc="-13" dirty="0">
                <a:solidFill>
                  <a:srgbClr val="003265"/>
                </a:solidFill>
                <a:latin typeface="Arial"/>
                <a:cs typeface="Arial"/>
              </a:rPr>
              <a:t>o</a:t>
            </a:r>
            <a:r>
              <a:rPr sz="2400" spc="-9" dirty="0">
                <a:solidFill>
                  <a:srgbClr val="003265"/>
                </a:solidFill>
                <a:latin typeface="Arial"/>
                <a:cs typeface="Arial"/>
              </a:rPr>
              <a:t>c</a:t>
            </a:r>
            <a:r>
              <a:rPr sz="2400" spc="-13" dirty="0">
                <a:solidFill>
                  <a:srgbClr val="003265"/>
                </a:solidFill>
                <a:latin typeface="Arial"/>
                <a:cs typeface="Arial"/>
              </a:rPr>
              <a:t>e</a:t>
            </a:r>
            <a:r>
              <a:rPr sz="2400" spc="-9" dirty="0">
                <a:solidFill>
                  <a:srgbClr val="003265"/>
                </a:solidFill>
                <a:latin typeface="Arial"/>
                <a:cs typeface="Arial"/>
              </a:rPr>
              <a:t>ss”.</a:t>
            </a:r>
            <a:endParaRPr sz="2400" dirty="0">
              <a:latin typeface="Arial"/>
              <a:cs typeface="Arial"/>
            </a:endParaRPr>
          </a:p>
          <a:p>
            <a:pPr marL="414640" indent="-403433">
              <a:spcBef>
                <a:spcPts val="1174"/>
              </a:spcBef>
              <a:buClr>
                <a:srgbClr val="003265"/>
              </a:buClr>
              <a:buFont typeface="Microsoft Sans Serif"/>
              <a:buChar char="❖"/>
              <a:tabLst>
                <a:tab pos="414640" algn="l"/>
              </a:tabLst>
            </a:pPr>
            <a:r>
              <a:rPr sz="2400" b="1" spc="-26" dirty="0">
                <a:solidFill>
                  <a:srgbClr val="965025"/>
                </a:solidFill>
                <a:latin typeface="Arial"/>
                <a:cs typeface="Arial"/>
              </a:rPr>
              <a:t>M</a:t>
            </a:r>
            <a:r>
              <a:rPr sz="2400" b="1" spc="-13" dirty="0">
                <a:solidFill>
                  <a:srgbClr val="965025"/>
                </a:solidFill>
                <a:latin typeface="Arial"/>
                <a:cs typeface="Arial"/>
              </a:rPr>
              <a:t>ea</a:t>
            </a:r>
            <a:r>
              <a:rPr sz="2400" b="1" spc="-9" dirty="0">
                <a:solidFill>
                  <a:srgbClr val="965025"/>
                </a:solidFill>
                <a:latin typeface="Arial"/>
                <a:cs typeface="Arial"/>
              </a:rPr>
              <a:t>s</a:t>
            </a:r>
            <a:r>
              <a:rPr sz="2400" b="1" spc="-13" dirty="0">
                <a:solidFill>
                  <a:srgbClr val="965025"/>
                </a:solidFill>
                <a:latin typeface="Arial"/>
                <a:cs typeface="Arial"/>
              </a:rPr>
              <a:t>u</a:t>
            </a:r>
            <a:r>
              <a:rPr sz="2400" b="1" dirty="0">
                <a:solidFill>
                  <a:srgbClr val="965025"/>
                </a:solidFill>
                <a:latin typeface="Arial"/>
                <a:cs typeface="Arial"/>
              </a:rPr>
              <a:t>re</a:t>
            </a:r>
            <a:r>
              <a:rPr sz="2400" b="1" spc="-26" dirty="0">
                <a:solidFill>
                  <a:srgbClr val="965025"/>
                </a:solidFill>
                <a:latin typeface="Arial"/>
                <a:cs typeface="Arial"/>
              </a:rPr>
              <a:t>m</a:t>
            </a:r>
            <a:r>
              <a:rPr sz="2400" b="1" dirty="0">
                <a:solidFill>
                  <a:srgbClr val="965025"/>
                </a:solidFill>
                <a:latin typeface="Arial"/>
                <a:cs typeface="Arial"/>
              </a:rPr>
              <a:t>e</a:t>
            </a:r>
            <a:r>
              <a:rPr sz="2400" b="1" spc="-9" dirty="0">
                <a:solidFill>
                  <a:srgbClr val="965025"/>
                </a:solidFill>
                <a:latin typeface="Arial"/>
                <a:cs typeface="Arial"/>
              </a:rPr>
              <a:t>nt</a:t>
            </a:r>
            <a:r>
              <a:rPr sz="2400" dirty="0">
                <a:solidFill>
                  <a:srgbClr val="965025"/>
                </a:solidFill>
                <a:latin typeface="Arial"/>
                <a:cs typeface="Arial"/>
              </a:rPr>
              <a:t> </a:t>
            </a:r>
            <a:r>
              <a:rPr sz="2400" spc="-9" dirty="0">
                <a:solidFill>
                  <a:srgbClr val="965025"/>
                </a:solidFill>
                <a:latin typeface="Arial"/>
                <a:cs typeface="Arial"/>
              </a:rPr>
              <a:t>is</a:t>
            </a:r>
            <a:r>
              <a:rPr sz="2400" spc="4" dirty="0">
                <a:solidFill>
                  <a:srgbClr val="965025"/>
                </a:solidFill>
                <a:latin typeface="Arial"/>
                <a:cs typeface="Arial"/>
              </a:rPr>
              <a:t> </a:t>
            </a:r>
            <a:r>
              <a:rPr sz="2400" spc="-13" dirty="0">
                <a:solidFill>
                  <a:srgbClr val="965025"/>
                </a:solidFill>
                <a:latin typeface="Arial"/>
                <a:cs typeface="Arial"/>
              </a:rPr>
              <a:t>the</a:t>
            </a:r>
            <a:r>
              <a:rPr sz="2400" dirty="0">
                <a:solidFill>
                  <a:srgbClr val="965025"/>
                </a:solidFill>
                <a:latin typeface="Arial"/>
                <a:cs typeface="Arial"/>
              </a:rPr>
              <a:t> </a:t>
            </a:r>
            <a:r>
              <a:rPr sz="2400" spc="-13" dirty="0">
                <a:solidFill>
                  <a:srgbClr val="965025"/>
                </a:solidFill>
                <a:latin typeface="Arial"/>
                <a:cs typeface="Arial"/>
              </a:rPr>
              <a:t>a</a:t>
            </a:r>
            <a:r>
              <a:rPr sz="2400" spc="-9" dirty="0">
                <a:solidFill>
                  <a:srgbClr val="965025"/>
                </a:solidFill>
                <a:latin typeface="Arial"/>
                <a:cs typeface="Arial"/>
              </a:rPr>
              <a:t>ct</a:t>
            </a:r>
            <a:r>
              <a:rPr sz="2400" dirty="0">
                <a:solidFill>
                  <a:srgbClr val="965025"/>
                </a:solidFill>
                <a:latin typeface="Arial"/>
                <a:cs typeface="Arial"/>
              </a:rPr>
              <a:t> </a:t>
            </a:r>
            <a:r>
              <a:rPr sz="2400" spc="-9" dirty="0">
                <a:solidFill>
                  <a:srgbClr val="965025"/>
                </a:solidFill>
                <a:latin typeface="Arial"/>
                <a:cs typeface="Arial"/>
              </a:rPr>
              <a:t>of</a:t>
            </a:r>
            <a:r>
              <a:rPr sz="2400" dirty="0">
                <a:solidFill>
                  <a:srgbClr val="965025"/>
                </a:solidFill>
                <a:latin typeface="Arial"/>
                <a:cs typeface="Arial"/>
              </a:rPr>
              <a:t> </a:t>
            </a:r>
            <a:r>
              <a:rPr sz="2400" spc="-13" dirty="0">
                <a:solidFill>
                  <a:srgbClr val="965025"/>
                </a:solidFill>
                <a:latin typeface="Arial"/>
                <a:cs typeface="Arial"/>
              </a:rPr>
              <a:t>dete</a:t>
            </a:r>
            <a:r>
              <a:rPr sz="2400" dirty="0">
                <a:solidFill>
                  <a:srgbClr val="965025"/>
                </a:solidFill>
                <a:latin typeface="Arial"/>
                <a:cs typeface="Arial"/>
              </a:rPr>
              <a:t>r</a:t>
            </a:r>
            <a:r>
              <a:rPr sz="2400" spc="-26" dirty="0">
                <a:solidFill>
                  <a:srgbClr val="965025"/>
                </a:solidFill>
                <a:latin typeface="Arial"/>
                <a:cs typeface="Arial"/>
              </a:rPr>
              <a:t>m</a:t>
            </a:r>
            <a:r>
              <a:rPr sz="2400" spc="-9" dirty="0">
                <a:solidFill>
                  <a:srgbClr val="965025"/>
                </a:solidFill>
                <a:latin typeface="Arial"/>
                <a:cs typeface="Arial"/>
              </a:rPr>
              <a:t>ine</a:t>
            </a:r>
            <a:r>
              <a:rPr sz="2400" spc="13" dirty="0">
                <a:solidFill>
                  <a:srgbClr val="965025"/>
                </a:solidFill>
                <a:latin typeface="Arial"/>
                <a:cs typeface="Arial"/>
              </a:rPr>
              <a:t> </a:t>
            </a:r>
            <a:r>
              <a:rPr sz="2400" spc="-13" dirty="0">
                <a:solidFill>
                  <a:srgbClr val="965025"/>
                </a:solidFill>
                <a:latin typeface="Arial"/>
                <a:cs typeface="Arial"/>
              </a:rPr>
              <a:t>a</a:t>
            </a:r>
            <a:r>
              <a:rPr sz="2400" dirty="0">
                <a:solidFill>
                  <a:srgbClr val="965025"/>
                </a:solidFill>
                <a:latin typeface="Arial"/>
                <a:cs typeface="Arial"/>
              </a:rPr>
              <a:t> </a:t>
            </a:r>
            <a:r>
              <a:rPr sz="2400" spc="-26" dirty="0">
                <a:solidFill>
                  <a:srgbClr val="965025"/>
                </a:solidFill>
                <a:latin typeface="Arial"/>
                <a:cs typeface="Arial"/>
              </a:rPr>
              <a:t>m</a:t>
            </a:r>
            <a:r>
              <a:rPr sz="2400" spc="-13" dirty="0">
                <a:solidFill>
                  <a:srgbClr val="965025"/>
                </a:solidFill>
                <a:latin typeface="Arial"/>
                <a:cs typeface="Arial"/>
              </a:rPr>
              <a:t>ea</a:t>
            </a:r>
            <a:r>
              <a:rPr sz="2400" spc="-9" dirty="0">
                <a:solidFill>
                  <a:srgbClr val="965025"/>
                </a:solidFill>
                <a:latin typeface="Arial"/>
                <a:cs typeface="Arial"/>
              </a:rPr>
              <a:t>s</a:t>
            </a:r>
            <a:r>
              <a:rPr sz="2400" dirty="0">
                <a:solidFill>
                  <a:srgbClr val="965025"/>
                </a:solidFill>
                <a:latin typeface="Arial"/>
                <a:cs typeface="Arial"/>
              </a:rPr>
              <a:t>u</a:t>
            </a:r>
            <a:r>
              <a:rPr sz="2400" spc="-9" dirty="0">
                <a:solidFill>
                  <a:srgbClr val="965025"/>
                </a:solidFill>
                <a:latin typeface="Arial"/>
                <a:cs typeface="Arial"/>
              </a:rPr>
              <a:t>re</a:t>
            </a:r>
            <a:endParaRPr sz="2400" dirty="0">
              <a:latin typeface="Arial"/>
              <a:cs typeface="Arial"/>
            </a:endParaRPr>
          </a:p>
          <a:p>
            <a:pPr marL="414640" marR="6724" indent="-403433" algn="just">
              <a:lnSpc>
                <a:spcPct val="99800"/>
              </a:lnSpc>
              <a:spcBef>
                <a:spcPts val="1169"/>
              </a:spcBef>
              <a:buClr>
                <a:srgbClr val="003265"/>
              </a:buClr>
              <a:buFont typeface="Microsoft Sans Serif"/>
              <a:buChar char="❖"/>
              <a:tabLst>
                <a:tab pos="414640" algn="l"/>
              </a:tabLst>
            </a:pPr>
            <a:r>
              <a:rPr sz="2400" spc="-13" dirty="0">
                <a:solidFill>
                  <a:srgbClr val="0000FF"/>
                </a:solidFill>
                <a:latin typeface="Arial"/>
                <a:cs typeface="Arial"/>
              </a:rPr>
              <a:t>The</a:t>
            </a:r>
            <a:r>
              <a:rPr sz="2400" spc="137" dirty="0">
                <a:solidFill>
                  <a:srgbClr val="0000FF"/>
                </a:solidFill>
                <a:latin typeface="Arial"/>
                <a:cs typeface="Arial"/>
              </a:rPr>
              <a:t> </a:t>
            </a:r>
            <a:r>
              <a:rPr sz="2400" b="1" spc="-26" dirty="0">
                <a:solidFill>
                  <a:srgbClr val="0000FF"/>
                </a:solidFill>
                <a:latin typeface="Arial"/>
                <a:cs typeface="Arial"/>
              </a:rPr>
              <a:t>m</a:t>
            </a:r>
            <a:r>
              <a:rPr sz="2400" b="1" spc="-13" dirty="0">
                <a:solidFill>
                  <a:srgbClr val="0000FF"/>
                </a:solidFill>
                <a:latin typeface="Arial"/>
                <a:cs typeface="Arial"/>
              </a:rPr>
              <a:t>e</a:t>
            </a:r>
            <a:r>
              <a:rPr sz="2400" b="1" dirty="0">
                <a:solidFill>
                  <a:srgbClr val="0000FF"/>
                </a:solidFill>
                <a:latin typeface="Arial"/>
                <a:cs typeface="Arial"/>
              </a:rPr>
              <a:t>t</a:t>
            </a:r>
            <a:r>
              <a:rPr sz="2400" b="1" spc="-9" dirty="0">
                <a:solidFill>
                  <a:srgbClr val="0000FF"/>
                </a:solidFill>
                <a:latin typeface="Arial"/>
                <a:cs typeface="Arial"/>
              </a:rPr>
              <a:t>ric</a:t>
            </a:r>
            <a:r>
              <a:rPr sz="2400" spc="132" dirty="0">
                <a:solidFill>
                  <a:srgbClr val="0000FF"/>
                </a:solidFill>
                <a:latin typeface="Arial"/>
                <a:cs typeface="Arial"/>
              </a:rPr>
              <a:t> </a:t>
            </a:r>
            <a:r>
              <a:rPr sz="2400" spc="-9" dirty="0">
                <a:solidFill>
                  <a:srgbClr val="0000FF"/>
                </a:solidFill>
                <a:latin typeface="Arial"/>
                <a:cs typeface="Arial"/>
              </a:rPr>
              <a:t>is</a:t>
            </a:r>
            <a:r>
              <a:rPr sz="2400" spc="150" dirty="0">
                <a:solidFill>
                  <a:srgbClr val="0000FF"/>
                </a:solidFill>
                <a:latin typeface="Arial"/>
                <a:cs typeface="Arial"/>
              </a:rPr>
              <a:t> </a:t>
            </a:r>
            <a:r>
              <a:rPr sz="2400" spc="-13" dirty="0">
                <a:solidFill>
                  <a:srgbClr val="0000FF"/>
                </a:solidFill>
                <a:latin typeface="Arial"/>
                <a:cs typeface="Arial"/>
              </a:rPr>
              <a:t>a</a:t>
            </a:r>
            <a:r>
              <a:rPr sz="2400" spc="150" dirty="0">
                <a:solidFill>
                  <a:srgbClr val="0000FF"/>
                </a:solidFill>
                <a:latin typeface="Arial"/>
                <a:cs typeface="Arial"/>
              </a:rPr>
              <a:t> </a:t>
            </a:r>
            <a:r>
              <a:rPr sz="2400" spc="-9" dirty="0">
                <a:solidFill>
                  <a:srgbClr val="0000FF"/>
                </a:solidFill>
                <a:latin typeface="Arial"/>
                <a:cs typeface="Arial"/>
              </a:rPr>
              <a:t>quantit</a:t>
            </a:r>
            <a:r>
              <a:rPr sz="2400" spc="-22" dirty="0">
                <a:solidFill>
                  <a:srgbClr val="0000FF"/>
                </a:solidFill>
                <a:latin typeface="Arial"/>
                <a:cs typeface="Arial"/>
              </a:rPr>
              <a:t>a</a:t>
            </a:r>
            <a:r>
              <a:rPr sz="2400" spc="-9" dirty="0">
                <a:solidFill>
                  <a:srgbClr val="0000FF"/>
                </a:solidFill>
                <a:latin typeface="Arial"/>
                <a:cs typeface="Arial"/>
              </a:rPr>
              <a:t>ti</a:t>
            </a:r>
            <a:r>
              <a:rPr sz="2400" spc="-22" dirty="0">
                <a:solidFill>
                  <a:srgbClr val="0000FF"/>
                </a:solidFill>
                <a:latin typeface="Arial"/>
                <a:cs typeface="Arial"/>
              </a:rPr>
              <a:t>v</a:t>
            </a:r>
            <a:r>
              <a:rPr sz="2400" spc="-13" dirty="0">
                <a:solidFill>
                  <a:srgbClr val="0000FF"/>
                </a:solidFill>
                <a:latin typeface="Arial"/>
                <a:cs typeface="Arial"/>
              </a:rPr>
              <a:t>e</a:t>
            </a:r>
            <a:r>
              <a:rPr sz="2400" spc="150" dirty="0">
                <a:solidFill>
                  <a:srgbClr val="0000FF"/>
                </a:solidFill>
                <a:latin typeface="Arial"/>
                <a:cs typeface="Arial"/>
              </a:rPr>
              <a:t> </a:t>
            </a:r>
            <a:r>
              <a:rPr sz="2400" spc="-26" dirty="0">
                <a:solidFill>
                  <a:srgbClr val="0000FF"/>
                </a:solidFill>
                <a:latin typeface="Arial"/>
                <a:cs typeface="Arial"/>
              </a:rPr>
              <a:t>m</a:t>
            </a:r>
            <a:r>
              <a:rPr sz="2400" spc="-13" dirty="0">
                <a:solidFill>
                  <a:srgbClr val="0000FF"/>
                </a:solidFill>
                <a:latin typeface="Arial"/>
                <a:cs typeface="Arial"/>
              </a:rPr>
              <a:t>ea</a:t>
            </a:r>
            <a:r>
              <a:rPr sz="2400" spc="-9" dirty="0">
                <a:solidFill>
                  <a:srgbClr val="0000FF"/>
                </a:solidFill>
                <a:latin typeface="Arial"/>
                <a:cs typeface="Arial"/>
              </a:rPr>
              <a:t>s</a:t>
            </a:r>
            <a:r>
              <a:rPr sz="2400" spc="-13" dirty="0">
                <a:solidFill>
                  <a:srgbClr val="0000FF"/>
                </a:solidFill>
                <a:latin typeface="Arial"/>
                <a:cs typeface="Arial"/>
              </a:rPr>
              <a:t>u</a:t>
            </a:r>
            <a:r>
              <a:rPr sz="2400" dirty="0">
                <a:solidFill>
                  <a:srgbClr val="0000FF"/>
                </a:solidFill>
                <a:latin typeface="Arial"/>
                <a:cs typeface="Arial"/>
              </a:rPr>
              <a:t>r</a:t>
            </a:r>
            <a:r>
              <a:rPr sz="2400" spc="-13" dirty="0">
                <a:solidFill>
                  <a:srgbClr val="0000FF"/>
                </a:solidFill>
                <a:latin typeface="Arial"/>
                <a:cs typeface="Arial"/>
              </a:rPr>
              <a:t>e</a:t>
            </a:r>
            <a:r>
              <a:rPr sz="2400" spc="150" dirty="0">
                <a:solidFill>
                  <a:srgbClr val="0000FF"/>
                </a:solidFill>
                <a:latin typeface="Arial"/>
                <a:cs typeface="Arial"/>
              </a:rPr>
              <a:t> </a:t>
            </a:r>
            <a:r>
              <a:rPr sz="2400" spc="-9" dirty="0">
                <a:solidFill>
                  <a:srgbClr val="0000FF"/>
                </a:solidFill>
                <a:latin typeface="Arial"/>
                <a:cs typeface="Arial"/>
              </a:rPr>
              <a:t>of</a:t>
            </a:r>
            <a:r>
              <a:rPr sz="2400" spc="150" dirty="0">
                <a:solidFill>
                  <a:srgbClr val="0000FF"/>
                </a:solidFill>
                <a:latin typeface="Arial"/>
                <a:cs typeface="Arial"/>
              </a:rPr>
              <a:t> </a:t>
            </a:r>
            <a:r>
              <a:rPr sz="2400" spc="-13" dirty="0">
                <a:solidFill>
                  <a:srgbClr val="0000FF"/>
                </a:solidFill>
                <a:latin typeface="Arial"/>
                <a:cs typeface="Arial"/>
              </a:rPr>
              <a:t>the</a:t>
            </a:r>
            <a:r>
              <a:rPr sz="2400" spc="150" dirty="0">
                <a:solidFill>
                  <a:srgbClr val="0000FF"/>
                </a:solidFill>
                <a:latin typeface="Arial"/>
                <a:cs typeface="Arial"/>
              </a:rPr>
              <a:t> </a:t>
            </a:r>
            <a:r>
              <a:rPr sz="2400" spc="-13" dirty="0">
                <a:solidFill>
                  <a:srgbClr val="0000FF"/>
                </a:solidFill>
                <a:latin typeface="Arial"/>
                <a:cs typeface="Arial"/>
              </a:rPr>
              <a:t>de</a:t>
            </a:r>
            <a:r>
              <a:rPr sz="2400" spc="-22" dirty="0">
                <a:solidFill>
                  <a:srgbClr val="0000FF"/>
                </a:solidFill>
                <a:latin typeface="Arial"/>
                <a:cs typeface="Arial"/>
              </a:rPr>
              <a:t>g</a:t>
            </a:r>
            <a:r>
              <a:rPr sz="2400" spc="-13" dirty="0">
                <a:solidFill>
                  <a:srgbClr val="0000FF"/>
                </a:solidFill>
                <a:latin typeface="Arial"/>
                <a:cs typeface="Arial"/>
              </a:rPr>
              <a:t>ree</a:t>
            </a:r>
            <a:r>
              <a:rPr sz="2400" spc="150" dirty="0">
                <a:solidFill>
                  <a:srgbClr val="0000FF"/>
                </a:solidFill>
                <a:latin typeface="Arial"/>
                <a:cs typeface="Arial"/>
              </a:rPr>
              <a:t> </a:t>
            </a:r>
            <a:r>
              <a:rPr sz="2400" spc="-9" dirty="0">
                <a:solidFill>
                  <a:srgbClr val="0000FF"/>
                </a:solidFill>
                <a:latin typeface="Arial"/>
                <a:cs typeface="Arial"/>
              </a:rPr>
              <a:t>to</a:t>
            </a:r>
            <a:r>
              <a:rPr sz="2400" spc="150" dirty="0">
                <a:solidFill>
                  <a:srgbClr val="0000FF"/>
                </a:solidFill>
                <a:latin typeface="Arial"/>
                <a:cs typeface="Arial"/>
              </a:rPr>
              <a:t> </a:t>
            </a:r>
            <a:r>
              <a:rPr sz="2400" spc="-22" dirty="0">
                <a:solidFill>
                  <a:srgbClr val="0000FF"/>
                </a:solidFill>
                <a:latin typeface="Arial"/>
                <a:cs typeface="Arial"/>
              </a:rPr>
              <a:t>w</a:t>
            </a:r>
            <a:r>
              <a:rPr sz="2400" spc="-9" dirty="0">
                <a:solidFill>
                  <a:srgbClr val="0000FF"/>
                </a:solidFill>
                <a:latin typeface="Arial"/>
                <a:cs typeface="Arial"/>
              </a:rPr>
              <a:t>hic</a:t>
            </a:r>
            <a:r>
              <a:rPr sz="2400" spc="-13" dirty="0">
                <a:solidFill>
                  <a:srgbClr val="0000FF"/>
                </a:solidFill>
                <a:latin typeface="Arial"/>
                <a:cs typeface="Arial"/>
              </a:rPr>
              <a:t>h</a:t>
            </a:r>
            <a:r>
              <a:rPr sz="2400" spc="-9" dirty="0">
                <a:solidFill>
                  <a:srgbClr val="0000FF"/>
                </a:solidFill>
                <a:latin typeface="Arial"/>
                <a:cs typeface="Arial"/>
              </a:rPr>
              <a:t> a</a:t>
            </a:r>
            <a:r>
              <a:rPr sz="2400" dirty="0">
                <a:solidFill>
                  <a:srgbClr val="0000FF"/>
                </a:solidFill>
                <a:latin typeface="Arial"/>
                <a:cs typeface="Arial"/>
              </a:rPr>
              <a:t>  </a:t>
            </a:r>
            <a:r>
              <a:rPr sz="2400" spc="-40" dirty="0">
                <a:solidFill>
                  <a:srgbClr val="0000FF"/>
                </a:solidFill>
                <a:latin typeface="Arial"/>
                <a:cs typeface="Arial"/>
              </a:rPr>
              <a:t> </a:t>
            </a:r>
            <a:r>
              <a:rPr sz="2400" spc="-9" dirty="0">
                <a:solidFill>
                  <a:srgbClr val="0000FF"/>
                </a:solidFill>
                <a:latin typeface="Arial"/>
                <a:cs typeface="Arial"/>
              </a:rPr>
              <a:t>s</a:t>
            </a:r>
            <a:r>
              <a:rPr sz="2400" spc="-22" dirty="0">
                <a:solidFill>
                  <a:srgbClr val="0000FF"/>
                </a:solidFill>
                <a:latin typeface="Arial"/>
                <a:cs typeface="Arial"/>
              </a:rPr>
              <a:t>y</a:t>
            </a:r>
            <a:r>
              <a:rPr sz="2400" spc="-9" dirty="0">
                <a:solidFill>
                  <a:srgbClr val="0000FF"/>
                </a:solidFill>
                <a:latin typeface="Arial"/>
                <a:cs typeface="Arial"/>
              </a:rPr>
              <a:t>ste</a:t>
            </a:r>
            <a:r>
              <a:rPr sz="2400" spc="-26" dirty="0">
                <a:solidFill>
                  <a:srgbClr val="0000FF"/>
                </a:solidFill>
                <a:latin typeface="Arial"/>
                <a:cs typeface="Arial"/>
              </a:rPr>
              <a:t>m</a:t>
            </a:r>
            <a:r>
              <a:rPr sz="2400" spc="-9" dirty="0">
                <a:solidFill>
                  <a:srgbClr val="0000FF"/>
                </a:solidFill>
                <a:latin typeface="Arial"/>
                <a:cs typeface="Arial"/>
              </a:rPr>
              <a:t>,</a:t>
            </a:r>
            <a:r>
              <a:rPr sz="2400" dirty="0">
                <a:solidFill>
                  <a:srgbClr val="0000FF"/>
                </a:solidFill>
                <a:latin typeface="Arial"/>
                <a:cs typeface="Arial"/>
              </a:rPr>
              <a:t>  </a:t>
            </a:r>
            <a:r>
              <a:rPr sz="2400" spc="-31" dirty="0">
                <a:solidFill>
                  <a:srgbClr val="0000FF"/>
                </a:solidFill>
                <a:latin typeface="Arial"/>
                <a:cs typeface="Arial"/>
              </a:rPr>
              <a:t> </a:t>
            </a:r>
            <a:r>
              <a:rPr sz="2400" spc="-9" dirty="0">
                <a:solidFill>
                  <a:srgbClr val="0000FF"/>
                </a:solidFill>
                <a:latin typeface="Arial"/>
                <a:cs typeface="Arial"/>
              </a:rPr>
              <a:t>c</a:t>
            </a:r>
            <a:r>
              <a:rPr sz="2400" spc="-13" dirty="0">
                <a:solidFill>
                  <a:srgbClr val="0000FF"/>
                </a:solidFill>
                <a:latin typeface="Arial"/>
                <a:cs typeface="Arial"/>
              </a:rPr>
              <a:t>o</a:t>
            </a:r>
            <a:r>
              <a:rPr sz="2400" spc="-26" dirty="0">
                <a:solidFill>
                  <a:srgbClr val="0000FF"/>
                </a:solidFill>
                <a:latin typeface="Arial"/>
                <a:cs typeface="Arial"/>
              </a:rPr>
              <a:t>m</a:t>
            </a:r>
            <a:r>
              <a:rPr sz="2400" spc="-13" dirty="0">
                <a:solidFill>
                  <a:srgbClr val="0000FF"/>
                </a:solidFill>
                <a:latin typeface="Arial"/>
                <a:cs typeface="Arial"/>
              </a:rPr>
              <a:t>pone</a:t>
            </a:r>
            <a:r>
              <a:rPr sz="2400" dirty="0">
                <a:solidFill>
                  <a:srgbClr val="0000FF"/>
                </a:solidFill>
                <a:latin typeface="Arial"/>
                <a:cs typeface="Arial"/>
              </a:rPr>
              <a:t>n</a:t>
            </a:r>
            <a:r>
              <a:rPr sz="2400" spc="-9" dirty="0">
                <a:solidFill>
                  <a:srgbClr val="0000FF"/>
                </a:solidFill>
                <a:latin typeface="Arial"/>
                <a:cs typeface="Arial"/>
              </a:rPr>
              <a:t>t,</a:t>
            </a:r>
            <a:r>
              <a:rPr sz="2400" dirty="0">
                <a:solidFill>
                  <a:srgbClr val="0000FF"/>
                </a:solidFill>
                <a:latin typeface="Arial"/>
                <a:cs typeface="Arial"/>
              </a:rPr>
              <a:t>  </a:t>
            </a:r>
            <a:r>
              <a:rPr sz="2400" spc="-44" dirty="0">
                <a:solidFill>
                  <a:srgbClr val="0000FF"/>
                </a:solidFill>
                <a:latin typeface="Arial"/>
                <a:cs typeface="Arial"/>
              </a:rPr>
              <a:t> </a:t>
            </a:r>
            <a:r>
              <a:rPr sz="2400" spc="-9" dirty="0">
                <a:solidFill>
                  <a:srgbClr val="0000FF"/>
                </a:solidFill>
                <a:latin typeface="Arial"/>
                <a:cs typeface="Arial"/>
              </a:rPr>
              <a:t>or</a:t>
            </a:r>
            <a:r>
              <a:rPr sz="2400" dirty="0">
                <a:solidFill>
                  <a:srgbClr val="0000FF"/>
                </a:solidFill>
                <a:latin typeface="Arial"/>
                <a:cs typeface="Arial"/>
              </a:rPr>
              <a:t>  </a:t>
            </a:r>
            <a:r>
              <a:rPr sz="2400" spc="-44" dirty="0">
                <a:solidFill>
                  <a:srgbClr val="0000FF"/>
                </a:solidFill>
                <a:latin typeface="Arial"/>
                <a:cs typeface="Arial"/>
              </a:rPr>
              <a:t> </a:t>
            </a:r>
            <a:r>
              <a:rPr sz="2400" spc="-13" dirty="0">
                <a:solidFill>
                  <a:srgbClr val="0000FF"/>
                </a:solidFill>
                <a:latin typeface="Arial"/>
                <a:cs typeface="Arial"/>
              </a:rPr>
              <a:t>pro</a:t>
            </a:r>
            <a:r>
              <a:rPr sz="2400" spc="-9" dirty="0">
                <a:solidFill>
                  <a:srgbClr val="0000FF"/>
                </a:solidFill>
                <a:latin typeface="Arial"/>
                <a:cs typeface="Arial"/>
              </a:rPr>
              <a:t>c</a:t>
            </a:r>
            <a:r>
              <a:rPr sz="2400" dirty="0">
                <a:solidFill>
                  <a:srgbClr val="0000FF"/>
                </a:solidFill>
                <a:latin typeface="Arial"/>
                <a:cs typeface="Arial"/>
              </a:rPr>
              <a:t>e</a:t>
            </a:r>
            <a:r>
              <a:rPr sz="2400" spc="-9" dirty="0">
                <a:solidFill>
                  <a:srgbClr val="0000FF"/>
                </a:solidFill>
                <a:latin typeface="Arial"/>
                <a:cs typeface="Arial"/>
              </a:rPr>
              <a:t>s</a:t>
            </a:r>
            <a:r>
              <a:rPr sz="2400" spc="-13" dirty="0">
                <a:solidFill>
                  <a:srgbClr val="0000FF"/>
                </a:solidFill>
                <a:latin typeface="Arial"/>
                <a:cs typeface="Arial"/>
              </a:rPr>
              <a:t>s</a:t>
            </a:r>
            <a:r>
              <a:rPr sz="2400" dirty="0">
                <a:solidFill>
                  <a:srgbClr val="0000FF"/>
                </a:solidFill>
                <a:latin typeface="Arial"/>
                <a:cs typeface="Arial"/>
              </a:rPr>
              <a:t>  </a:t>
            </a:r>
            <a:r>
              <a:rPr sz="2400" spc="-40" dirty="0">
                <a:solidFill>
                  <a:srgbClr val="0000FF"/>
                </a:solidFill>
                <a:latin typeface="Arial"/>
                <a:cs typeface="Arial"/>
              </a:rPr>
              <a:t> </a:t>
            </a:r>
            <a:r>
              <a:rPr sz="2400" spc="-13" dirty="0">
                <a:solidFill>
                  <a:srgbClr val="0000FF"/>
                </a:solidFill>
                <a:latin typeface="Arial"/>
                <a:cs typeface="Arial"/>
              </a:rPr>
              <a:t>po</a:t>
            </a:r>
            <a:r>
              <a:rPr sz="2400" spc="-9" dirty="0">
                <a:solidFill>
                  <a:srgbClr val="0000FF"/>
                </a:solidFill>
                <a:latin typeface="Arial"/>
                <a:cs typeface="Arial"/>
              </a:rPr>
              <a:t>ss</a:t>
            </a:r>
            <a:r>
              <a:rPr sz="2400" spc="-13" dirty="0">
                <a:solidFill>
                  <a:srgbClr val="0000FF"/>
                </a:solidFill>
                <a:latin typeface="Arial"/>
                <a:cs typeface="Arial"/>
              </a:rPr>
              <a:t>e</a:t>
            </a:r>
            <a:r>
              <a:rPr sz="2400" spc="-22" dirty="0">
                <a:solidFill>
                  <a:srgbClr val="0000FF"/>
                </a:solidFill>
                <a:latin typeface="Arial"/>
                <a:cs typeface="Arial"/>
              </a:rPr>
              <a:t>ss</a:t>
            </a:r>
            <a:r>
              <a:rPr sz="2400" spc="-13" dirty="0">
                <a:solidFill>
                  <a:srgbClr val="0000FF"/>
                </a:solidFill>
                <a:latin typeface="Arial"/>
                <a:cs typeface="Arial"/>
              </a:rPr>
              <a:t>es</a:t>
            </a:r>
            <a:r>
              <a:rPr sz="2400" dirty="0">
                <a:solidFill>
                  <a:srgbClr val="0000FF"/>
                </a:solidFill>
                <a:latin typeface="Arial"/>
                <a:cs typeface="Arial"/>
              </a:rPr>
              <a:t>  </a:t>
            </a:r>
            <a:r>
              <a:rPr sz="2400" spc="-40" dirty="0">
                <a:solidFill>
                  <a:srgbClr val="0000FF"/>
                </a:solidFill>
                <a:latin typeface="Arial"/>
                <a:cs typeface="Arial"/>
              </a:rPr>
              <a:t> </a:t>
            </a:r>
            <a:r>
              <a:rPr sz="2400" spc="-13" dirty="0">
                <a:solidFill>
                  <a:srgbClr val="0000FF"/>
                </a:solidFill>
                <a:latin typeface="Arial"/>
                <a:cs typeface="Arial"/>
              </a:rPr>
              <a:t>a</a:t>
            </a:r>
            <a:r>
              <a:rPr sz="2400" dirty="0">
                <a:solidFill>
                  <a:srgbClr val="0000FF"/>
                </a:solidFill>
                <a:latin typeface="Arial"/>
                <a:cs typeface="Arial"/>
              </a:rPr>
              <a:t>  </a:t>
            </a:r>
            <a:r>
              <a:rPr sz="2400" spc="-40" dirty="0">
                <a:solidFill>
                  <a:srgbClr val="0000FF"/>
                </a:solidFill>
                <a:latin typeface="Arial"/>
                <a:cs typeface="Arial"/>
              </a:rPr>
              <a:t> </a:t>
            </a:r>
            <a:r>
              <a:rPr sz="2400" spc="-9" dirty="0">
                <a:solidFill>
                  <a:srgbClr val="0000FF"/>
                </a:solidFill>
                <a:latin typeface="Arial"/>
                <a:cs typeface="Arial"/>
              </a:rPr>
              <a:t>gi</a:t>
            </a:r>
            <a:r>
              <a:rPr sz="2400" spc="-22" dirty="0">
                <a:solidFill>
                  <a:srgbClr val="0000FF"/>
                </a:solidFill>
                <a:latin typeface="Arial"/>
                <a:cs typeface="Arial"/>
              </a:rPr>
              <a:t>v</a:t>
            </a:r>
            <a:r>
              <a:rPr sz="2400" spc="-13" dirty="0">
                <a:solidFill>
                  <a:srgbClr val="0000FF"/>
                </a:solidFill>
                <a:latin typeface="Arial"/>
                <a:cs typeface="Arial"/>
              </a:rPr>
              <a:t>en</a:t>
            </a:r>
            <a:r>
              <a:rPr sz="2400" spc="-9" dirty="0">
                <a:solidFill>
                  <a:srgbClr val="0000FF"/>
                </a:solidFill>
                <a:latin typeface="Arial"/>
                <a:cs typeface="Arial"/>
              </a:rPr>
              <a:t> attribute.</a:t>
            </a:r>
            <a:endParaRPr sz="2400" dirty="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9824"/>
            <a:fld id="{81D60167-4931-47E6-BA6A-407CBD079E47}" type="slidenum">
              <a:rPr dirty="0"/>
              <a:pPr marL="109824"/>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30812" y="1442869"/>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3" name="object 3"/>
          <p:cNvSpPr txBox="1"/>
          <p:nvPr/>
        </p:nvSpPr>
        <p:spPr>
          <a:xfrm>
            <a:off x="4699738" y="77980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109824"/>
            <a:fld id="{81D60167-4931-47E6-BA6A-407CBD079E47}" type="slidenum">
              <a:rPr dirty="0"/>
              <a:pPr marL="109824"/>
              <a:t>23</a:t>
            </a:fld>
            <a:endParaRPr dirty="0"/>
          </a:p>
        </p:txBody>
      </p:sp>
      <p:sp>
        <p:nvSpPr>
          <p:cNvPr id="4" name="object 4"/>
          <p:cNvSpPr txBox="1"/>
          <p:nvPr/>
        </p:nvSpPr>
        <p:spPr>
          <a:xfrm>
            <a:off x="4482353" y="537882"/>
            <a:ext cx="3832412" cy="434606"/>
          </a:xfrm>
          <a:prstGeom prst="rect">
            <a:avLst/>
          </a:prstGeom>
        </p:spPr>
        <p:txBody>
          <a:bodyPr vert="horz" wrap="square" lIns="0" tIns="0" rIns="0" bIns="0" rtlCol="0">
            <a:spAutoFit/>
          </a:bodyPr>
          <a:lstStyle/>
          <a:p>
            <a:pPr marL="414640" indent="-403433">
              <a:buClr>
                <a:srgbClr val="FF0000"/>
              </a:buClr>
              <a:tabLst>
                <a:tab pos="414640" algn="l"/>
              </a:tabLst>
            </a:pPr>
            <a:r>
              <a:rPr sz="2824" dirty="0">
                <a:solidFill>
                  <a:srgbClr val="FF0000"/>
                </a:solidFill>
                <a:latin typeface="Arial"/>
                <a:cs typeface="Arial"/>
              </a:rPr>
              <a:t>A</a:t>
            </a:r>
            <a:r>
              <a:rPr sz="2824" spc="-4" dirty="0">
                <a:solidFill>
                  <a:srgbClr val="FF0000"/>
                </a:solidFill>
                <a:latin typeface="Arial"/>
                <a:cs typeface="Arial"/>
              </a:rPr>
              <a:t>r</a:t>
            </a:r>
            <a:r>
              <a:rPr sz="2824" dirty="0">
                <a:solidFill>
                  <a:srgbClr val="FF0000"/>
                </a:solidFill>
                <a:latin typeface="Arial"/>
                <a:cs typeface="Arial"/>
              </a:rPr>
              <a:t>eas of</a:t>
            </a:r>
            <a:r>
              <a:rPr sz="2824" spc="-9" dirty="0">
                <a:solidFill>
                  <a:srgbClr val="FF0000"/>
                </a:solidFill>
                <a:latin typeface="Arial"/>
                <a:cs typeface="Arial"/>
              </a:rPr>
              <a:t> </a:t>
            </a:r>
            <a:r>
              <a:rPr sz="2824" dirty="0">
                <a:solidFill>
                  <a:srgbClr val="FF0000"/>
                </a:solidFill>
                <a:latin typeface="Arial"/>
                <a:cs typeface="Arial"/>
              </a:rPr>
              <a:t>App</a:t>
            </a:r>
            <a:r>
              <a:rPr sz="2824" spc="-4" dirty="0">
                <a:solidFill>
                  <a:srgbClr val="FF0000"/>
                </a:solidFill>
                <a:latin typeface="Arial"/>
                <a:cs typeface="Arial"/>
              </a:rPr>
              <a:t>li</a:t>
            </a:r>
            <a:r>
              <a:rPr sz="2824" spc="4" dirty="0">
                <a:solidFill>
                  <a:srgbClr val="FF0000"/>
                </a:solidFill>
                <a:latin typeface="Arial"/>
                <a:cs typeface="Arial"/>
              </a:rPr>
              <a:t>c</a:t>
            </a:r>
            <a:r>
              <a:rPr sz="2824" dirty="0">
                <a:solidFill>
                  <a:srgbClr val="FF0000"/>
                </a:solidFill>
                <a:latin typeface="Arial"/>
                <a:cs typeface="Arial"/>
              </a:rPr>
              <a:t>a</a:t>
            </a:r>
            <a:r>
              <a:rPr sz="2824" spc="-4" dirty="0">
                <a:solidFill>
                  <a:srgbClr val="FF0000"/>
                </a:solidFill>
                <a:latin typeface="Arial"/>
                <a:cs typeface="Arial"/>
              </a:rPr>
              <a:t>ti</a:t>
            </a:r>
            <a:r>
              <a:rPr sz="2824" dirty="0">
                <a:solidFill>
                  <a:srgbClr val="FF0000"/>
                </a:solidFill>
                <a:latin typeface="Arial"/>
                <a:cs typeface="Arial"/>
              </a:rPr>
              <a:t>o</a:t>
            </a:r>
            <a:r>
              <a:rPr sz="2824" spc="-9" dirty="0">
                <a:solidFill>
                  <a:srgbClr val="FF0000"/>
                </a:solidFill>
                <a:latin typeface="Arial"/>
                <a:cs typeface="Arial"/>
              </a:rPr>
              <a:t>n</a:t>
            </a:r>
            <a:r>
              <a:rPr sz="2824" dirty="0">
                <a:solidFill>
                  <a:srgbClr val="FF0000"/>
                </a:solidFill>
                <a:latin typeface="Arial"/>
                <a:cs typeface="Arial"/>
              </a:rPr>
              <a:t>s</a:t>
            </a:r>
            <a:endParaRPr sz="2824" dirty="0">
              <a:latin typeface="Arial"/>
              <a:cs typeface="Arial"/>
            </a:endParaRPr>
          </a:p>
        </p:txBody>
      </p:sp>
      <p:sp>
        <p:nvSpPr>
          <p:cNvPr id="5" name="object 5"/>
          <p:cNvSpPr txBox="1"/>
          <p:nvPr/>
        </p:nvSpPr>
        <p:spPr>
          <a:xfrm>
            <a:off x="1139687" y="2402447"/>
            <a:ext cx="9144000" cy="4124206"/>
          </a:xfrm>
          <a:prstGeom prst="rect">
            <a:avLst/>
          </a:prstGeom>
        </p:spPr>
        <p:txBody>
          <a:bodyPr vert="horz" wrap="square" lIns="0" tIns="0" rIns="0" bIns="0" rtlCol="0">
            <a:spAutoFit/>
          </a:bodyPr>
          <a:lstStyle/>
          <a:p>
            <a:pPr marL="11206" marR="4483" algn="just"/>
            <a:r>
              <a:rPr sz="2800" spc="-13" dirty="0">
                <a:solidFill>
                  <a:srgbClr val="003265"/>
                </a:solidFill>
                <a:latin typeface="Arial"/>
                <a:cs typeface="Arial"/>
              </a:rPr>
              <a:t>The </a:t>
            </a:r>
            <a:r>
              <a:rPr sz="2800" spc="13" dirty="0">
                <a:solidFill>
                  <a:srgbClr val="003265"/>
                </a:solidFill>
                <a:latin typeface="Arial"/>
                <a:cs typeface="Arial"/>
              </a:rPr>
              <a:t> </a:t>
            </a:r>
            <a:r>
              <a:rPr sz="2800" spc="-26" dirty="0">
                <a:solidFill>
                  <a:srgbClr val="003265"/>
                </a:solidFill>
                <a:latin typeface="Arial"/>
                <a:cs typeface="Arial"/>
              </a:rPr>
              <a:t>m</a:t>
            </a:r>
            <a:r>
              <a:rPr sz="2800" spc="-13" dirty="0">
                <a:solidFill>
                  <a:srgbClr val="003265"/>
                </a:solidFill>
                <a:latin typeface="Arial"/>
                <a:cs typeface="Arial"/>
              </a:rPr>
              <a:t>o</a:t>
            </a:r>
            <a:r>
              <a:rPr sz="2800" spc="-9" dirty="0">
                <a:solidFill>
                  <a:srgbClr val="003265"/>
                </a:solidFill>
                <a:latin typeface="Arial"/>
                <a:cs typeface="Arial"/>
              </a:rPr>
              <a:t>st</a:t>
            </a:r>
            <a:r>
              <a:rPr sz="2800" dirty="0">
                <a:solidFill>
                  <a:srgbClr val="003265"/>
                </a:solidFill>
                <a:latin typeface="Arial"/>
                <a:cs typeface="Arial"/>
              </a:rPr>
              <a:t>  e</a:t>
            </a:r>
            <a:r>
              <a:rPr sz="2800" spc="-9" dirty="0">
                <a:solidFill>
                  <a:srgbClr val="003265"/>
                </a:solidFill>
                <a:latin typeface="Arial"/>
                <a:cs typeface="Arial"/>
              </a:rPr>
              <a:t>stablis</a:t>
            </a:r>
            <a:r>
              <a:rPr sz="2800" spc="-13" dirty="0">
                <a:solidFill>
                  <a:srgbClr val="003265"/>
                </a:solidFill>
                <a:latin typeface="Arial"/>
                <a:cs typeface="Arial"/>
              </a:rPr>
              <a:t>hed</a:t>
            </a:r>
            <a:r>
              <a:rPr sz="2800" dirty="0">
                <a:solidFill>
                  <a:srgbClr val="003265"/>
                </a:solidFill>
                <a:latin typeface="Arial"/>
                <a:cs typeface="Arial"/>
              </a:rPr>
              <a:t> </a:t>
            </a:r>
            <a:r>
              <a:rPr sz="2800" spc="-9" dirty="0">
                <a:solidFill>
                  <a:srgbClr val="003265"/>
                </a:solidFill>
                <a:latin typeface="Arial"/>
                <a:cs typeface="Arial"/>
              </a:rPr>
              <a:t> </a:t>
            </a:r>
            <a:r>
              <a:rPr sz="2800" spc="-13" dirty="0">
                <a:solidFill>
                  <a:srgbClr val="003265"/>
                </a:solidFill>
                <a:latin typeface="Arial"/>
                <a:cs typeface="Arial"/>
              </a:rPr>
              <a:t>area</a:t>
            </a:r>
            <a:r>
              <a:rPr sz="2800" dirty="0">
                <a:solidFill>
                  <a:srgbClr val="003265"/>
                </a:solidFill>
                <a:latin typeface="Arial"/>
                <a:cs typeface="Arial"/>
              </a:rPr>
              <a:t>  </a:t>
            </a:r>
            <a:r>
              <a:rPr sz="2800" spc="-9" dirty="0">
                <a:solidFill>
                  <a:srgbClr val="003265"/>
                </a:solidFill>
                <a:latin typeface="Arial"/>
                <a:cs typeface="Arial"/>
              </a:rPr>
              <a:t>of</a:t>
            </a:r>
            <a:r>
              <a:rPr sz="2800" dirty="0">
                <a:solidFill>
                  <a:srgbClr val="003265"/>
                </a:solidFill>
                <a:latin typeface="Arial"/>
                <a:cs typeface="Arial"/>
              </a:rPr>
              <a:t>  </a:t>
            </a:r>
            <a:r>
              <a:rPr sz="2800" spc="-9" dirty="0">
                <a:solidFill>
                  <a:srgbClr val="003265"/>
                </a:solidFill>
                <a:latin typeface="Arial"/>
                <a:cs typeface="Arial"/>
              </a:rPr>
              <a:t>sof</a:t>
            </a:r>
            <a:r>
              <a:rPr sz="2800" dirty="0">
                <a:solidFill>
                  <a:srgbClr val="003265"/>
                </a:solidFill>
                <a:latin typeface="Arial"/>
                <a:cs typeface="Arial"/>
              </a:rPr>
              <a:t>t</a:t>
            </a:r>
            <a:r>
              <a:rPr sz="2800" spc="-22" dirty="0">
                <a:solidFill>
                  <a:srgbClr val="003265"/>
                </a:solidFill>
                <a:latin typeface="Arial"/>
                <a:cs typeface="Arial"/>
              </a:rPr>
              <a:t>w</a:t>
            </a:r>
            <a:r>
              <a:rPr sz="2800" spc="-13" dirty="0">
                <a:solidFill>
                  <a:srgbClr val="003265"/>
                </a:solidFill>
                <a:latin typeface="Arial"/>
                <a:cs typeface="Arial"/>
              </a:rPr>
              <a:t>are</a:t>
            </a:r>
            <a:r>
              <a:rPr sz="2800" dirty="0">
                <a:solidFill>
                  <a:srgbClr val="003265"/>
                </a:solidFill>
                <a:latin typeface="Arial"/>
                <a:cs typeface="Arial"/>
              </a:rPr>
              <a:t> </a:t>
            </a:r>
            <a:r>
              <a:rPr sz="2800" spc="13" dirty="0">
                <a:solidFill>
                  <a:srgbClr val="003265"/>
                </a:solidFill>
                <a:latin typeface="Arial"/>
                <a:cs typeface="Arial"/>
              </a:rPr>
              <a:t> </a:t>
            </a:r>
            <a:r>
              <a:rPr sz="2800" spc="-26" dirty="0">
                <a:solidFill>
                  <a:srgbClr val="003265"/>
                </a:solidFill>
                <a:latin typeface="Arial"/>
                <a:cs typeface="Arial"/>
              </a:rPr>
              <a:t>m</a:t>
            </a:r>
            <a:r>
              <a:rPr sz="2800" spc="-13" dirty="0">
                <a:solidFill>
                  <a:srgbClr val="003265"/>
                </a:solidFill>
                <a:latin typeface="Arial"/>
                <a:cs typeface="Arial"/>
              </a:rPr>
              <a:t>e</a:t>
            </a:r>
            <a:r>
              <a:rPr sz="2800" dirty="0">
                <a:solidFill>
                  <a:srgbClr val="003265"/>
                </a:solidFill>
                <a:latin typeface="Arial"/>
                <a:cs typeface="Arial"/>
              </a:rPr>
              <a:t>t</a:t>
            </a:r>
            <a:r>
              <a:rPr sz="2800" spc="-9" dirty="0">
                <a:solidFill>
                  <a:srgbClr val="003265"/>
                </a:solidFill>
                <a:latin typeface="Arial"/>
                <a:cs typeface="Arial"/>
              </a:rPr>
              <a:t>ric</a:t>
            </a:r>
            <a:r>
              <a:rPr sz="2800" spc="-13" dirty="0">
                <a:solidFill>
                  <a:srgbClr val="003265"/>
                </a:solidFill>
                <a:latin typeface="Arial"/>
                <a:cs typeface="Arial"/>
              </a:rPr>
              <a:t>s</a:t>
            </a:r>
            <a:r>
              <a:rPr sz="2800" dirty="0">
                <a:solidFill>
                  <a:srgbClr val="003265"/>
                </a:solidFill>
                <a:latin typeface="Arial"/>
                <a:cs typeface="Arial"/>
              </a:rPr>
              <a:t> </a:t>
            </a:r>
            <a:r>
              <a:rPr sz="2800" spc="4" dirty="0">
                <a:solidFill>
                  <a:srgbClr val="003265"/>
                </a:solidFill>
                <a:latin typeface="Arial"/>
                <a:cs typeface="Arial"/>
              </a:rPr>
              <a:t> </a:t>
            </a:r>
            <a:r>
              <a:rPr sz="2800" spc="-9" dirty="0">
                <a:solidFill>
                  <a:srgbClr val="003265"/>
                </a:solidFill>
                <a:latin typeface="Arial"/>
                <a:cs typeface="Arial"/>
              </a:rPr>
              <a:t>is</a:t>
            </a:r>
            <a:r>
              <a:rPr sz="2800" dirty="0">
                <a:solidFill>
                  <a:srgbClr val="003265"/>
                </a:solidFill>
                <a:latin typeface="Arial"/>
                <a:cs typeface="Arial"/>
              </a:rPr>
              <a:t> </a:t>
            </a:r>
            <a:r>
              <a:rPr sz="2800" spc="4" dirty="0">
                <a:solidFill>
                  <a:srgbClr val="003265"/>
                </a:solidFill>
                <a:latin typeface="Arial"/>
                <a:cs typeface="Arial"/>
              </a:rPr>
              <a:t> </a:t>
            </a:r>
            <a:r>
              <a:rPr sz="2800" b="1" spc="-9" dirty="0">
                <a:solidFill>
                  <a:srgbClr val="003265"/>
                </a:solidFill>
                <a:latin typeface="Arial"/>
                <a:cs typeface="Arial"/>
              </a:rPr>
              <a:t>c</a:t>
            </a:r>
            <a:r>
              <a:rPr sz="2800" b="1" spc="-13" dirty="0">
                <a:solidFill>
                  <a:srgbClr val="003265"/>
                </a:solidFill>
                <a:latin typeface="Arial"/>
                <a:cs typeface="Arial"/>
              </a:rPr>
              <a:t>o</a:t>
            </a:r>
            <a:r>
              <a:rPr sz="2800" b="1" spc="-9" dirty="0">
                <a:solidFill>
                  <a:srgbClr val="003265"/>
                </a:solidFill>
                <a:latin typeface="Arial"/>
                <a:cs typeface="Arial"/>
              </a:rPr>
              <a:t>st</a:t>
            </a:r>
            <a:r>
              <a:rPr sz="2800" dirty="0">
                <a:solidFill>
                  <a:srgbClr val="003265"/>
                </a:solidFill>
                <a:latin typeface="Arial"/>
                <a:cs typeface="Arial"/>
              </a:rPr>
              <a:t> </a:t>
            </a:r>
            <a:r>
              <a:rPr sz="2800" spc="-9" dirty="0">
                <a:solidFill>
                  <a:srgbClr val="003265"/>
                </a:solidFill>
                <a:latin typeface="Arial"/>
                <a:cs typeface="Arial"/>
              </a:rPr>
              <a:t> </a:t>
            </a:r>
            <a:r>
              <a:rPr sz="2800" spc="-22" dirty="0">
                <a:solidFill>
                  <a:srgbClr val="003265"/>
                </a:solidFill>
                <a:latin typeface="Arial"/>
                <a:cs typeface="Arial"/>
              </a:rPr>
              <a:t>a</a:t>
            </a:r>
            <a:r>
              <a:rPr sz="2800" spc="-13" dirty="0">
                <a:solidFill>
                  <a:srgbClr val="003265"/>
                </a:solidFill>
                <a:latin typeface="Arial"/>
                <a:cs typeface="Arial"/>
              </a:rPr>
              <a:t>nd</a:t>
            </a:r>
            <a:r>
              <a:rPr sz="2800" dirty="0">
                <a:solidFill>
                  <a:srgbClr val="003265"/>
                </a:solidFill>
                <a:latin typeface="Arial"/>
                <a:cs typeface="Arial"/>
              </a:rPr>
              <a:t> </a:t>
            </a:r>
            <a:r>
              <a:rPr sz="2800" spc="-9" dirty="0">
                <a:solidFill>
                  <a:srgbClr val="003265"/>
                </a:solidFill>
                <a:latin typeface="Arial"/>
                <a:cs typeface="Arial"/>
              </a:rPr>
              <a:t> </a:t>
            </a:r>
            <a:r>
              <a:rPr sz="2800" b="1" spc="-9" dirty="0">
                <a:solidFill>
                  <a:srgbClr val="003265"/>
                </a:solidFill>
                <a:latin typeface="Arial"/>
                <a:cs typeface="Arial"/>
              </a:rPr>
              <a:t>s</a:t>
            </a:r>
            <a:r>
              <a:rPr sz="2800" b="1" spc="-4" dirty="0">
                <a:solidFill>
                  <a:srgbClr val="003265"/>
                </a:solidFill>
                <a:latin typeface="Arial"/>
                <a:cs typeface="Arial"/>
              </a:rPr>
              <a:t>i</a:t>
            </a:r>
            <a:r>
              <a:rPr sz="2800" b="1" spc="-9" dirty="0">
                <a:solidFill>
                  <a:srgbClr val="003265"/>
                </a:solidFill>
                <a:latin typeface="Arial"/>
                <a:cs typeface="Arial"/>
              </a:rPr>
              <a:t>z</a:t>
            </a:r>
            <a:r>
              <a:rPr sz="2800" b="1" spc="-13" dirty="0">
                <a:solidFill>
                  <a:srgbClr val="003265"/>
                </a:solidFill>
                <a:latin typeface="Arial"/>
                <a:cs typeface="Arial"/>
              </a:rPr>
              <a:t>e</a:t>
            </a:r>
            <a:r>
              <a:rPr sz="2800" spc="-9" dirty="0">
                <a:solidFill>
                  <a:srgbClr val="003265"/>
                </a:solidFill>
                <a:latin typeface="Arial"/>
                <a:cs typeface="Arial"/>
              </a:rPr>
              <a:t> </a:t>
            </a:r>
            <a:r>
              <a:rPr sz="2800" b="1" spc="-9" dirty="0">
                <a:solidFill>
                  <a:srgbClr val="003265"/>
                </a:solidFill>
                <a:latin typeface="Arial"/>
                <a:cs typeface="Arial"/>
              </a:rPr>
              <a:t>esti</a:t>
            </a:r>
            <a:r>
              <a:rPr sz="2800" b="1" spc="-26" dirty="0">
                <a:solidFill>
                  <a:srgbClr val="003265"/>
                </a:solidFill>
                <a:latin typeface="Arial"/>
                <a:cs typeface="Arial"/>
              </a:rPr>
              <a:t>m</a:t>
            </a:r>
            <a:r>
              <a:rPr sz="2800" b="1" spc="-9" dirty="0">
                <a:solidFill>
                  <a:srgbClr val="003265"/>
                </a:solidFill>
                <a:latin typeface="Arial"/>
                <a:cs typeface="Arial"/>
              </a:rPr>
              <a:t>ation</a:t>
            </a:r>
            <a:r>
              <a:rPr sz="2800" b="1" dirty="0">
                <a:solidFill>
                  <a:srgbClr val="003265"/>
                </a:solidFill>
                <a:latin typeface="Arial"/>
                <a:cs typeface="Arial"/>
              </a:rPr>
              <a:t> t</a:t>
            </a:r>
            <a:r>
              <a:rPr sz="2800" b="1" spc="-13" dirty="0">
                <a:solidFill>
                  <a:srgbClr val="003265"/>
                </a:solidFill>
                <a:latin typeface="Arial"/>
                <a:cs typeface="Arial"/>
              </a:rPr>
              <a:t>e</a:t>
            </a:r>
            <a:r>
              <a:rPr sz="2800" b="1" spc="-9" dirty="0">
                <a:solidFill>
                  <a:srgbClr val="003265"/>
                </a:solidFill>
                <a:latin typeface="Arial"/>
                <a:cs typeface="Arial"/>
              </a:rPr>
              <a:t>c</a:t>
            </a:r>
            <a:r>
              <a:rPr sz="2800" b="1" spc="-13" dirty="0">
                <a:solidFill>
                  <a:srgbClr val="003265"/>
                </a:solidFill>
                <a:latin typeface="Arial"/>
                <a:cs typeface="Arial"/>
              </a:rPr>
              <a:t>hnique</a:t>
            </a:r>
            <a:r>
              <a:rPr sz="2800" b="1" spc="-9" dirty="0">
                <a:solidFill>
                  <a:srgbClr val="003265"/>
                </a:solidFill>
                <a:latin typeface="Arial"/>
                <a:cs typeface="Arial"/>
              </a:rPr>
              <a:t>s</a:t>
            </a:r>
            <a:r>
              <a:rPr sz="2800" spc="-9" dirty="0">
                <a:solidFill>
                  <a:srgbClr val="003265"/>
                </a:solidFill>
                <a:latin typeface="Arial"/>
                <a:cs typeface="Arial"/>
              </a:rPr>
              <a:t>.</a:t>
            </a:r>
            <a:endParaRPr sz="2800" dirty="0">
              <a:latin typeface="Arial"/>
              <a:cs typeface="Arial"/>
            </a:endParaRPr>
          </a:p>
          <a:p>
            <a:pPr>
              <a:spcBef>
                <a:spcPts val="24"/>
              </a:spcBef>
            </a:pPr>
            <a:endParaRPr sz="2000" dirty="0">
              <a:latin typeface="Times New Roman"/>
              <a:cs typeface="Times New Roman"/>
            </a:endParaRPr>
          </a:p>
          <a:p>
            <a:pPr marL="11206" marR="6724" algn="just"/>
            <a:r>
              <a:rPr sz="2800" spc="-13" dirty="0">
                <a:solidFill>
                  <a:srgbClr val="003265"/>
                </a:solidFill>
                <a:latin typeface="Arial"/>
                <a:cs typeface="Arial"/>
              </a:rPr>
              <a:t>The </a:t>
            </a:r>
            <a:r>
              <a:rPr sz="2800" spc="180" dirty="0">
                <a:solidFill>
                  <a:srgbClr val="003265"/>
                </a:solidFill>
                <a:latin typeface="Arial"/>
                <a:cs typeface="Arial"/>
              </a:rPr>
              <a:t> </a:t>
            </a:r>
            <a:r>
              <a:rPr sz="2800" b="1" spc="-9" dirty="0">
                <a:solidFill>
                  <a:srgbClr val="003265"/>
                </a:solidFill>
                <a:latin typeface="Arial"/>
                <a:cs typeface="Arial"/>
              </a:rPr>
              <a:t>prediction</a:t>
            </a:r>
            <a:r>
              <a:rPr sz="2800" b="1" dirty="0">
                <a:solidFill>
                  <a:srgbClr val="003265"/>
                </a:solidFill>
                <a:latin typeface="Arial"/>
                <a:cs typeface="Arial"/>
              </a:rPr>
              <a:t> </a:t>
            </a:r>
            <a:r>
              <a:rPr sz="2800" b="1" spc="180" dirty="0">
                <a:solidFill>
                  <a:srgbClr val="003265"/>
                </a:solidFill>
                <a:latin typeface="Arial"/>
                <a:cs typeface="Arial"/>
              </a:rPr>
              <a:t> </a:t>
            </a:r>
            <a:r>
              <a:rPr sz="2800" b="1" spc="-9" dirty="0">
                <a:solidFill>
                  <a:srgbClr val="003265"/>
                </a:solidFill>
                <a:latin typeface="Arial"/>
                <a:cs typeface="Arial"/>
              </a:rPr>
              <a:t>of</a:t>
            </a:r>
            <a:r>
              <a:rPr sz="2800" b="1" dirty="0">
                <a:solidFill>
                  <a:srgbClr val="003265"/>
                </a:solidFill>
                <a:latin typeface="Arial"/>
                <a:cs typeface="Arial"/>
              </a:rPr>
              <a:t> </a:t>
            </a:r>
            <a:r>
              <a:rPr sz="2800" b="1" spc="180" dirty="0">
                <a:solidFill>
                  <a:srgbClr val="003265"/>
                </a:solidFill>
                <a:latin typeface="Arial"/>
                <a:cs typeface="Arial"/>
              </a:rPr>
              <a:t> </a:t>
            </a:r>
            <a:r>
              <a:rPr sz="2800" b="1" spc="-13" dirty="0">
                <a:solidFill>
                  <a:srgbClr val="003265"/>
                </a:solidFill>
                <a:latin typeface="Arial"/>
                <a:cs typeface="Arial"/>
              </a:rPr>
              <a:t>quali</a:t>
            </a:r>
            <a:r>
              <a:rPr sz="2800" b="1" spc="-9" dirty="0">
                <a:solidFill>
                  <a:srgbClr val="003265"/>
                </a:solidFill>
                <a:latin typeface="Arial"/>
                <a:cs typeface="Arial"/>
              </a:rPr>
              <a:t>ty</a:t>
            </a:r>
            <a:r>
              <a:rPr sz="2800" b="1" dirty="0">
                <a:solidFill>
                  <a:srgbClr val="003265"/>
                </a:solidFill>
                <a:latin typeface="Arial"/>
                <a:cs typeface="Arial"/>
              </a:rPr>
              <a:t> </a:t>
            </a:r>
            <a:r>
              <a:rPr sz="2800" b="1" spc="172" dirty="0">
                <a:solidFill>
                  <a:srgbClr val="003265"/>
                </a:solidFill>
                <a:latin typeface="Arial"/>
                <a:cs typeface="Arial"/>
              </a:rPr>
              <a:t> </a:t>
            </a:r>
            <a:r>
              <a:rPr sz="2800" b="1" spc="-9" dirty="0">
                <a:solidFill>
                  <a:srgbClr val="003265"/>
                </a:solidFill>
                <a:latin typeface="Arial"/>
                <a:cs typeface="Arial"/>
              </a:rPr>
              <a:t>le</a:t>
            </a:r>
            <a:r>
              <a:rPr sz="2800" b="1" spc="-22" dirty="0">
                <a:solidFill>
                  <a:srgbClr val="003265"/>
                </a:solidFill>
                <a:latin typeface="Arial"/>
                <a:cs typeface="Arial"/>
              </a:rPr>
              <a:t>v</a:t>
            </a:r>
            <a:r>
              <a:rPr sz="2800" b="1" spc="-9" dirty="0">
                <a:solidFill>
                  <a:srgbClr val="003265"/>
                </a:solidFill>
                <a:latin typeface="Arial"/>
                <a:cs typeface="Arial"/>
              </a:rPr>
              <a:t>els</a:t>
            </a:r>
            <a:r>
              <a:rPr sz="2800" dirty="0">
                <a:solidFill>
                  <a:srgbClr val="003265"/>
                </a:solidFill>
                <a:latin typeface="Arial"/>
                <a:cs typeface="Arial"/>
              </a:rPr>
              <a:t> </a:t>
            </a:r>
            <a:r>
              <a:rPr sz="2800" spc="172" dirty="0">
                <a:solidFill>
                  <a:srgbClr val="003265"/>
                </a:solidFill>
                <a:latin typeface="Arial"/>
                <a:cs typeface="Arial"/>
              </a:rPr>
              <a:t> </a:t>
            </a:r>
            <a:r>
              <a:rPr sz="2800" spc="-9" dirty="0">
                <a:solidFill>
                  <a:srgbClr val="003265"/>
                </a:solidFill>
                <a:latin typeface="Arial"/>
                <a:cs typeface="Arial"/>
              </a:rPr>
              <a:t>for</a:t>
            </a:r>
            <a:r>
              <a:rPr sz="2800" dirty="0">
                <a:solidFill>
                  <a:srgbClr val="003265"/>
                </a:solidFill>
                <a:latin typeface="Arial"/>
                <a:cs typeface="Arial"/>
              </a:rPr>
              <a:t> </a:t>
            </a:r>
            <a:r>
              <a:rPr sz="2800" spc="168" dirty="0">
                <a:solidFill>
                  <a:srgbClr val="003265"/>
                </a:solidFill>
                <a:latin typeface="Arial"/>
                <a:cs typeface="Arial"/>
              </a:rPr>
              <a:t> </a:t>
            </a:r>
            <a:r>
              <a:rPr sz="2800" spc="-9" dirty="0">
                <a:solidFill>
                  <a:srgbClr val="003265"/>
                </a:solidFill>
                <a:latin typeface="Arial"/>
                <a:cs typeface="Arial"/>
              </a:rPr>
              <a:t>soft</a:t>
            </a:r>
            <a:r>
              <a:rPr sz="2800" spc="-22" dirty="0">
                <a:solidFill>
                  <a:srgbClr val="003265"/>
                </a:solidFill>
                <a:latin typeface="Arial"/>
                <a:cs typeface="Arial"/>
              </a:rPr>
              <a:t>w</a:t>
            </a:r>
            <a:r>
              <a:rPr sz="2800" spc="-9" dirty="0">
                <a:solidFill>
                  <a:srgbClr val="003265"/>
                </a:solidFill>
                <a:latin typeface="Arial"/>
                <a:cs typeface="Arial"/>
              </a:rPr>
              <a:t>are,</a:t>
            </a:r>
            <a:r>
              <a:rPr sz="2800" dirty="0">
                <a:solidFill>
                  <a:srgbClr val="003265"/>
                </a:solidFill>
                <a:latin typeface="Arial"/>
                <a:cs typeface="Arial"/>
              </a:rPr>
              <a:t> </a:t>
            </a:r>
            <a:r>
              <a:rPr sz="2800" spc="180" dirty="0">
                <a:solidFill>
                  <a:srgbClr val="003265"/>
                </a:solidFill>
                <a:latin typeface="Arial"/>
                <a:cs typeface="Arial"/>
              </a:rPr>
              <a:t> </a:t>
            </a:r>
            <a:r>
              <a:rPr sz="2800" spc="-9" dirty="0">
                <a:solidFill>
                  <a:srgbClr val="003265"/>
                </a:solidFill>
                <a:latin typeface="Arial"/>
                <a:cs typeface="Arial"/>
              </a:rPr>
              <a:t>often</a:t>
            </a:r>
            <a:r>
              <a:rPr sz="2800" dirty="0">
                <a:solidFill>
                  <a:srgbClr val="003265"/>
                </a:solidFill>
                <a:latin typeface="Arial"/>
                <a:cs typeface="Arial"/>
              </a:rPr>
              <a:t> </a:t>
            </a:r>
            <a:r>
              <a:rPr sz="2800" spc="172" dirty="0">
                <a:solidFill>
                  <a:srgbClr val="003265"/>
                </a:solidFill>
                <a:latin typeface="Arial"/>
                <a:cs typeface="Arial"/>
              </a:rPr>
              <a:t> </a:t>
            </a:r>
            <a:r>
              <a:rPr sz="2800" spc="-9" dirty="0">
                <a:solidFill>
                  <a:srgbClr val="003265"/>
                </a:solidFill>
                <a:latin typeface="Arial"/>
                <a:cs typeface="Arial"/>
              </a:rPr>
              <a:t>in</a:t>
            </a:r>
            <a:r>
              <a:rPr sz="2800" dirty="0">
                <a:solidFill>
                  <a:srgbClr val="003265"/>
                </a:solidFill>
                <a:latin typeface="Arial"/>
                <a:cs typeface="Arial"/>
              </a:rPr>
              <a:t> </a:t>
            </a:r>
            <a:r>
              <a:rPr sz="2800" spc="172" dirty="0">
                <a:solidFill>
                  <a:srgbClr val="003265"/>
                </a:solidFill>
                <a:latin typeface="Arial"/>
                <a:cs typeface="Arial"/>
              </a:rPr>
              <a:t> </a:t>
            </a:r>
            <a:r>
              <a:rPr sz="2800" spc="-22" dirty="0">
                <a:solidFill>
                  <a:srgbClr val="003265"/>
                </a:solidFill>
                <a:latin typeface="Arial"/>
                <a:cs typeface="Arial"/>
              </a:rPr>
              <a:t>t</a:t>
            </a:r>
            <a:r>
              <a:rPr sz="2800" spc="-13" dirty="0">
                <a:solidFill>
                  <a:srgbClr val="003265"/>
                </a:solidFill>
                <a:latin typeface="Arial"/>
                <a:cs typeface="Arial"/>
              </a:rPr>
              <a:t>e</a:t>
            </a:r>
            <a:r>
              <a:rPr sz="2800" dirty="0">
                <a:solidFill>
                  <a:srgbClr val="003265"/>
                </a:solidFill>
                <a:latin typeface="Arial"/>
                <a:cs typeface="Arial"/>
              </a:rPr>
              <a:t>r</a:t>
            </a:r>
            <a:r>
              <a:rPr sz="2800" spc="-26" dirty="0">
                <a:solidFill>
                  <a:srgbClr val="003265"/>
                </a:solidFill>
                <a:latin typeface="Arial"/>
                <a:cs typeface="Arial"/>
              </a:rPr>
              <a:t>m</a:t>
            </a:r>
            <a:r>
              <a:rPr sz="2800" spc="-13" dirty="0">
                <a:solidFill>
                  <a:srgbClr val="003265"/>
                </a:solidFill>
                <a:latin typeface="Arial"/>
                <a:cs typeface="Arial"/>
              </a:rPr>
              <a:t>s</a:t>
            </a:r>
            <a:r>
              <a:rPr sz="2800" dirty="0">
                <a:solidFill>
                  <a:srgbClr val="003265"/>
                </a:solidFill>
                <a:latin typeface="Arial"/>
                <a:cs typeface="Arial"/>
              </a:rPr>
              <a:t> </a:t>
            </a:r>
            <a:r>
              <a:rPr sz="2800" spc="172" dirty="0">
                <a:solidFill>
                  <a:srgbClr val="003265"/>
                </a:solidFill>
                <a:latin typeface="Arial"/>
                <a:cs typeface="Arial"/>
              </a:rPr>
              <a:t> </a:t>
            </a:r>
            <a:r>
              <a:rPr sz="2800" spc="-9" dirty="0">
                <a:solidFill>
                  <a:srgbClr val="003265"/>
                </a:solidFill>
                <a:latin typeface="Arial"/>
                <a:cs typeface="Arial"/>
              </a:rPr>
              <a:t>of </a:t>
            </a:r>
            <a:r>
              <a:rPr sz="2800" b="1" spc="-9" dirty="0">
                <a:solidFill>
                  <a:srgbClr val="003265"/>
                </a:solidFill>
                <a:latin typeface="Arial"/>
                <a:cs typeface="Arial"/>
              </a:rPr>
              <a:t>reliabilit</a:t>
            </a:r>
            <a:r>
              <a:rPr sz="2800" b="1" spc="-22" dirty="0">
                <a:solidFill>
                  <a:srgbClr val="003265"/>
                </a:solidFill>
                <a:latin typeface="Arial"/>
                <a:cs typeface="Arial"/>
              </a:rPr>
              <a:t>y</a:t>
            </a:r>
            <a:r>
              <a:rPr sz="2800" spc="-9" dirty="0">
                <a:solidFill>
                  <a:srgbClr val="003265"/>
                </a:solidFill>
                <a:latin typeface="Arial"/>
                <a:cs typeface="Arial"/>
              </a:rPr>
              <a:t>,</a:t>
            </a:r>
            <a:r>
              <a:rPr sz="2800" spc="75" dirty="0">
                <a:solidFill>
                  <a:srgbClr val="003265"/>
                </a:solidFill>
                <a:latin typeface="Arial"/>
                <a:cs typeface="Arial"/>
              </a:rPr>
              <a:t> </a:t>
            </a:r>
            <a:r>
              <a:rPr sz="2800" spc="-9" dirty="0">
                <a:solidFill>
                  <a:srgbClr val="003265"/>
                </a:solidFill>
                <a:latin typeface="Arial"/>
                <a:cs typeface="Arial"/>
              </a:rPr>
              <a:t>is</a:t>
            </a:r>
            <a:r>
              <a:rPr sz="2800" spc="79" dirty="0">
                <a:solidFill>
                  <a:srgbClr val="003265"/>
                </a:solidFill>
                <a:latin typeface="Arial"/>
                <a:cs typeface="Arial"/>
              </a:rPr>
              <a:t> </a:t>
            </a:r>
            <a:r>
              <a:rPr sz="2800" spc="-13" dirty="0">
                <a:solidFill>
                  <a:srgbClr val="003265"/>
                </a:solidFill>
                <a:latin typeface="Arial"/>
                <a:cs typeface="Arial"/>
              </a:rPr>
              <a:t>another</a:t>
            </a:r>
            <a:r>
              <a:rPr sz="2800" spc="75" dirty="0">
                <a:solidFill>
                  <a:srgbClr val="003265"/>
                </a:solidFill>
                <a:latin typeface="Arial"/>
                <a:cs typeface="Arial"/>
              </a:rPr>
              <a:t> </a:t>
            </a:r>
            <a:r>
              <a:rPr sz="2800" dirty="0">
                <a:solidFill>
                  <a:srgbClr val="003265"/>
                </a:solidFill>
                <a:latin typeface="Arial"/>
                <a:cs typeface="Arial"/>
              </a:rPr>
              <a:t>a</a:t>
            </a:r>
            <a:r>
              <a:rPr sz="2800" spc="-9" dirty="0">
                <a:solidFill>
                  <a:srgbClr val="003265"/>
                </a:solidFill>
                <a:latin typeface="Arial"/>
                <a:cs typeface="Arial"/>
              </a:rPr>
              <a:t>r</a:t>
            </a:r>
            <a:r>
              <a:rPr sz="2800" dirty="0">
                <a:solidFill>
                  <a:srgbClr val="003265"/>
                </a:solidFill>
                <a:latin typeface="Arial"/>
                <a:cs typeface="Arial"/>
              </a:rPr>
              <a:t>e</a:t>
            </a:r>
            <a:r>
              <a:rPr sz="2800" spc="-13" dirty="0">
                <a:solidFill>
                  <a:srgbClr val="003265"/>
                </a:solidFill>
                <a:latin typeface="Arial"/>
                <a:cs typeface="Arial"/>
              </a:rPr>
              <a:t>a</a:t>
            </a:r>
            <a:r>
              <a:rPr sz="2800" spc="75" dirty="0">
                <a:solidFill>
                  <a:srgbClr val="003265"/>
                </a:solidFill>
                <a:latin typeface="Arial"/>
                <a:cs typeface="Arial"/>
              </a:rPr>
              <a:t> </a:t>
            </a:r>
            <a:r>
              <a:rPr sz="2800" spc="-22" dirty="0">
                <a:solidFill>
                  <a:srgbClr val="003265"/>
                </a:solidFill>
                <a:latin typeface="Arial"/>
                <a:cs typeface="Arial"/>
              </a:rPr>
              <a:t>w</a:t>
            </a:r>
            <a:r>
              <a:rPr sz="2800" spc="-13" dirty="0">
                <a:solidFill>
                  <a:srgbClr val="003265"/>
                </a:solidFill>
                <a:latin typeface="Arial"/>
                <a:cs typeface="Arial"/>
              </a:rPr>
              <a:t>here</a:t>
            </a:r>
            <a:r>
              <a:rPr sz="2800" spc="84" dirty="0">
                <a:solidFill>
                  <a:srgbClr val="003265"/>
                </a:solidFill>
                <a:latin typeface="Arial"/>
                <a:cs typeface="Arial"/>
              </a:rPr>
              <a:t> </a:t>
            </a:r>
            <a:r>
              <a:rPr sz="2800" spc="-9" dirty="0">
                <a:solidFill>
                  <a:srgbClr val="003265"/>
                </a:solidFill>
                <a:latin typeface="Arial"/>
                <a:cs typeface="Arial"/>
              </a:rPr>
              <a:t>sof</a:t>
            </a:r>
            <a:r>
              <a:rPr sz="2800" dirty="0">
                <a:solidFill>
                  <a:srgbClr val="003265"/>
                </a:solidFill>
                <a:latin typeface="Arial"/>
                <a:cs typeface="Arial"/>
              </a:rPr>
              <a:t>t</a:t>
            </a:r>
            <a:r>
              <a:rPr sz="2800" spc="-22" dirty="0">
                <a:solidFill>
                  <a:srgbClr val="003265"/>
                </a:solidFill>
                <a:latin typeface="Arial"/>
                <a:cs typeface="Arial"/>
              </a:rPr>
              <a:t>w</a:t>
            </a:r>
            <a:r>
              <a:rPr sz="2800" spc="-13" dirty="0">
                <a:solidFill>
                  <a:srgbClr val="003265"/>
                </a:solidFill>
                <a:latin typeface="Arial"/>
                <a:cs typeface="Arial"/>
              </a:rPr>
              <a:t>are</a:t>
            </a:r>
            <a:r>
              <a:rPr sz="2800" spc="84" dirty="0">
                <a:solidFill>
                  <a:srgbClr val="003265"/>
                </a:solidFill>
                <a:latin typeface="Arial"/>
                <a:cs typeface="Arial"/>
              </a:rPr>
              <a:t> </a:t>
            </a:r>
            <a:r>
              <a:rPr sz="2800" spc="-26" dirty="0">
                <a:solidFill>
                  <a:srgbClr val="003265"/>
                </a:solidFill>
                <a:latin typeface="Arial"/>
                <a:cs typeface="Arial"/>
              </a:rPr>
              <a:t>m</a:t>
            </a:r>
            <a:r>
              <a:rPr sz="2800" spc="-13" dirty="0">
                <a:solidFill>
                  <a:srgbClr val="003265"/>
                </a:solidFill>
                <a:latin typeface="Arial"/>
                <a:cs typeface="Arial"/>
              </a:rPr>
              <a:t>e</a:t>
            </a:r>
            <a:r>
              <a:rPr sz="2800" dirty="0">
                <a:solidFill>
                  <a:srgbClr val="003265"/>
                </a:solidFill>
                <a:latin typeface="Arial"/>
                <a:cs typeface="Arial"/>
              </a:rPr>
              <a:t>t</a:t>
            </a:r>
            <a:r>
              <a:rPr sz="2800" spc="-9" dirty="0">
                <a:solidFill>
                  <a:srgbClr val="003265"/>
                </a:solidFill>
                <a:latin typeface="Arial"/>
                <a:cs typeface="Arial"/>
              </a:rPr>
              <a:t>ric</a:t>
            </a:r>
            <a:r>
              <a:rPr sz="2800" spc="-13" dirty="0">
                <a:solidFill>
                  <a:srgbClr val="003265"/>
                </a:solidFill>
                <a:latin typeface="Arial"/>
                <a:cs typeface="Arial"/>
              </a:rPr>
              <a:t>s</a:t>
            </a:r>
            <a:r>
              <a:rPr sz="2800" spc="88" dirty="0">
                <a:solidFill>
                  <a:srgbClr val="003265"/>
                </a:solidFill>
                <a:latin typeface="Arial"/>
                <a:cs typeface="Arial"/>
              </a:rPr>
              <a:t> </a:t>
            </a:r>
            <a:r>
              <a:rPr sz="2800" spc="-13" dirty="0">
                <a:solidFill>
                  <a:srgbClr val="003265"/>
                </a:solidFill>
                <a:latin typeface="Arial"/>
                <a:cs typeface="Arial"/>
              </a:rPr>
              <a:t>ha</a:t>
            </a:r>
            <a:r>
              <a:rPr sz="2800" spc="-22" dirty="0">
                <a:solidFill>
                  <a:srgbClr val="003265"/>
                </a:solidFill>
                <a:latin typeface="Arial"/>
                <a:cs typeface="Arial"/>
              </a:rPr>
              <a:t>v</a:t>
            </a:r>
            <a:r>
              <a:rPr sz="2800" spc="-13" dirty="0">
                <a:solidFill>
                  <a:srgbClr val="003265"/>
                </a:solidFill>
                <a:latin typeface="Arial"/>
                <a:cs typeface="Arial"/>
              </a:rPr>
              <a:t>e</a:t>
            </a:r>
            <a:r>
              <a:rPr sz="2800" spc="84" dirty="0">
                <a:solidFill>
                  <a:srgbClr val="003265"/>
                </a:solidFill>
                <a:latin typeface="Arial"/>
                <a:cs typeface="Arial"/>
              </a:rPr>
              <a:t> </a:t>
            </a:r>
            <a:r>
              <a:rPr sz="2800" spc="-13" dirty="0">
                <a:solidFill>
                  <a:srgbClr val="003265"/>
                </a:solidFill>
                <a:latin typeface="Arial"/>
                <a:cs typeface="Arial"/>
              </a:rPr>
              <a:t>an</a:t>
            </a:r>
            <a:r>
              <a:rPr sz="2800" spc="97" dirty="0">
                <a:solidFill>
                  <a:srgbClr val="003265"/>
                </a:solidFill>
                <a:latin typeface="Arial"/>
                <a:cs typeface="Arial"/>
              </a:rPr>
              <a:t> </a:t>
            </a:r>
            <a:r>
              <a:rPr sz="2800" spc="-4" dirty="0">
                <a:solidFill>
                  <a:srgbClr val="003265"/>
                </a:solidFill>
                <a:latin typeface="Arial"/>
                <a:cs typeface="Arial"/>
              </a:rPr>
              <a:t>i</a:t>
            </a:r>
            <a:r>
              <a:rPr sz="2800" spc="-26" dirty="0">
                <a:solidFill>
                  <a:srgbClr val="003265"/>
                </a:solidFill>
                <a:latin typeface="Arial"/>
                <a:cs typeface="Arial"/>
              </a:rPr>
              <a:t>m</a:t>
            </a:r>
            <a:r>
              <a:rPr sz="2800" spc="-13" dirty="0">
                <a:solidFill>
                  <a:srgbClr val="003265"/>
                </a:solidFill>
                <a:latin typeface="Arial"/>
                <a:cs typeface="Arial"/>
              </a:rPr>
              <a:t>p</a:t>
            </a:r>
            <a:r>
              <a:rPr sz="2800" dirty="0">
                <a:solidFill>
                  <a:srgbClr val="003265"/>
                </a:solidFill>
                <a:latin typeface="Arial"/>
                <a:cs typeface="Arial"/>
              </a:rPr>
              <a:t>o</a:t>
            </a:r>
            <a:r>
              <a:rPr sz="2800" spc="-9" dirty="0">
                <a:solidFill>
                  <a:srgbClr val="003265"/>
                </a:solidFill>
                <a:latin typeface="Arial"/>
                <a:cs typeface="Arial"/>
              </a:rPr>
              <a:t>rtant role</a:t>
            </a:r>
            <a:r>
              <a:rPr sz="2800" dirty="0">
                <a:solidFill>
                  <a:srgbClr val="003265"/>
                </a:solidFill>
                <a:latin typeface="Arial"/>
                <a:cs typeface="Arial"/>
              </a:rPr>
              <a:t> </a:t>
            </a:r>
            <a:r>
              <a:rPr sz="2800" spc="-9" dirty="0">
                <a:solidFill>
                  <a:srgbClr val="003265"/>
                </a:solidFill>
                <a:latin typeface="Arial"/>
                <a:cs typeface="Arial"/>
              </a:rPr>
              <a:t>to</a:t>
            </a:r>
            <a:r>
              <a:rPr sz="2800" dirty="0">
                <a:solidFill>
                  <a:srgbClr val="003265"/>
                </a:solidFill>
                <a:latin typeface="Arial"/>
                <a:cs typeface="Arial"/>
              </a:rPr>
              <a:t> </a:t>
            </a:r>
            <a:r>
              <a:rPr sz="2800" spc="-9" dirty="0">
                <a:solidFill>
                  <a:srgbClr val="003265"/>
                </a:solidFill>
                <a:latin typeface="Arial"/>
                <a:cs typeface="Arial"/>
              </a:rPr>
              <a:t>pla</a:t>
            </a:r>
            <a:r>
              <a:rPr sz="2800" spc="-22" dirty="0">
                <a:solidFill>
                  <a:srgbClr val="003265"/>
                </a:solidFill>
                <a:latin typeface="Arial"/>
                <a:cs typeface="Arial"/>
              </a:rPr>
              <a:t>y</a:t>
            </a:r>
            <a:r>
              <a:rPr sz="2800" spc="-9" dirty="0">
                <a:solidFill>
                  <a:srgbClr val="003265"/>
                </a:solidFill>
                <a:latin typeface="Arial"/>
                <a:cs typeface="Arial"/>
              </a:rPr>
              <a:t>.</a:t>
            </a:r>
            <a:endParaRPr sz="2800" dirty="0">
              <a:latin typeface="Arial"/>
              <a:cs typeface="Arial"/>
            </a:endParaRPr>
          </a:p>
          <a:p>
            <a:pPr>
              <a:spcBef>
                <a:spcPts val="33"/>
              </a:spcBef>
            </a:pPr>
            <a:endParaRPr sz="2400" dirty="0">
              <a:latin typeface="Times New Roman"/>
              <a:cs typeface="Times New Roman"/>
            </a:endParaRPr>
          </a:p>
          <a:p>
            <a:pPr marL="11206" marR="4483" algn="just"/>
            <a:r>
              <a:rPr sz="2800" spc="-13" dirty="0">
                <a:solidFill>
                  <a:srgbClr val="003265"/>
                </a:solidFill>
                <a:latin typeface="Arial"/>
                <a:cs typeface="Arial"/>
              </a:rPr>
              <a:t>The </a:t>
            </a:r>
            <a:r>
              <a:rPr sz="2800" spc="159" dirty="0">
                <a:solidFill>
                  <a:srgbClr val="003265"/>
                </a:solidFill>
                <a:latin typeface="Arial"/>
                <a:cs typeface="Arial"/>
              </a:rPr>
              <a:t> </a:t>
            </a:r>
            <a:r>
              <a:rPr sz="2800" spc="-13" dirty="0">
                <a:solidFill>
                  <a:srgbClr val="003265"/>
                </a:solidFill>
                <a:latin typeface="Arial"/>
                <a:cs typeface="Arial"/>
              </a:rPr>
              <a:t>u</a:t>
            </a:r>
            <a:r>
              <a:rPr sz="2800" spc="-9" dirty="0">
                <a:solidFill>
                  <a:srgbClr val="003265"/>
                </a:solidFill>
                <a:latin typeface="Arial"/>
                <a:cs typeface="Arial"/>
              </a:rPr>
              <a:t>s</a:t>
            </a:r>
            <a:r>
              <a:rPr sz="2800" spc="-13" dirty="0">
                <a:solidFill>
                  <a:srgbClr val="003265"/>
                </a:solidFill>
                <a:latin typeface="Arial"/>
                <a:cs typeface="Arial"/>
              </a:rPr>
              <a:t>e</a:t>
            </a:r>
            <a:r>
              <a:rPr sz="2800" dirty="0">
                <a:solidFill>
                  <a:srgbClr val="003265"/>
                </a:solidFill>
                <a:latin typeface="Arial"/>
                <a:cs typeface="Arial"/>
              </a:rPr>
              <a:t> </a:t>
            </a:r>
            <a:r>
              <a:rPr sz="2800" spc="159" dirty="0">
                <a:solidFill>
                  <a:srgbClr val="003265"/>
                </a:solidFill>
                <a:latin typeface="Arial"/>
                <a:cs typeface="Arial"/>
              </a:rPr>
              <a:t> </a:t>
            </a:r>
            <a:r>
              <a:rPr sz="2800" spc="-9" dirty="0">
                <a:solidFill>
                  <a:srgbClr val="003265"/>
                </a:solidFill>
                <a:latin typeface="Arial"/>
                <a:cs typeface="Arial"/>
              </a:rPr>
              <a:t>of</a:t>
            </a:r>
            <a:r>
              <a:rPr sz="2800" dirty="0">
                <a:solidFill>
                  <a:srgbClr val="003265"/>
                </a:solidFill>
                <a:latin typeface="Arial"/>
                <a:cs typeface="Arial"/>
              </a:rPr>
              <a:t> </a:t>
            </a:r>
            <a:r>
              <a:rPr sz="2800" spc="159" dirty="0">
                <a:solidFill>
                  <a:srgbClr val="003265"/>
                </a:solidFill>
                <a:latin typeface="Arial"/>
                <a:cs typeface="Arial"/>
              </a:rPr>
              <a:t> </a:t>
            </a:r>
            <a:r>
              <a:rPr sz="2800" spc="-9" dirty="0">
                <a:solidFill>
                  <a:srgbClr val="003265"/>
                </a:solidFill>
                <a:latin typeface="Arial"/>
                <a:cs typeface="Arial"/>
              </a:rPr>
              <a:t>soft</a:t>
            </a:r>
            <a:r>
              <a:rPr sz="2800" spc="-22" dirty="0">
                <a:solidFill>
                  <a:srgbClr val="003265"/>
                </a:solidFill>
                <a:latin typeface="Arial"/>
                <a:cs typeface="Arial"/>
              </a:rPr>
              <a:t>w</a:t>
            </a:r>
            <a:r>
              <a:rPr sz="2800" spc="-13" dirty="0">
                <a:solidFill>
                  <a:srgbClr val="003265"/>
                </a:solidFill>
                <a:latin typeface="Arial"/>
                <a:cs typeface="Arial"/>
              </a:rPr>
              <a:t>are</a:t>
            </a:r>
            <a:r>
              <a:rPr sz="2800" dirty="0">
                <a:solidFill>
                  <a:srgbClr val="003265"/>
                </a:solidFill>
                <a:latin typeface="Arial"/>
                <a:cs typeface="Arial"/>
              </a:rPr>
              <a:t> </a:t>
            </a:r>
            <a:r>
              <a:rPr sz="2800" spc="159" dirty="0">
                <a:solidFill>
                  <a:srgbClr val="003265"/>
                </a:solidFill>
                <a:latin typeface="Arial"/>
                <a:cs typeface="Arial"/>
              </a:rPr>
              <a:t> </a:t>
            </a:r>
            <a:r>
              <a:rPr sz="2800" spc="-26" dirty="0">
                <a:solidFill>
                  <a:srgbClr val="003265"/>
                </a:solidFill>
                <a:latin typeface="Arial"/>
                <a:cs typeface="Arial"/>
              </a:rPr>
              <a:t>m</a:t>
            </a:r>
            <a:r>
              <a:rPr sz="2800" spc="-13" dirty="0">
                <a:solidFill>
                  <a:srgbClr val="003265"/>
                </a:solidFill>
                <a:latin typeface="Arial"/>
                <a:cs typeface="Arial"/>
              </a:rPr>
              <a:t>e</a:t>
            </a:r>
            <a:r>
              <a:rPr sz="2800" dirty="0">
                <a:solidFill>
                  <a:srgbClr val="003265"/>
                </a:solidFill>
                <a:latin typeface="Arial"/>
                <a:cs typeface="Arial"/>
              </a:rPr>
              <a:t>t</a:t>
            </a:r>
            <a:r>
              <a:rPr sz="2800" spc="-9" dirty="0">
                <a:solidFill>
                  <a:srgbClr val="003265"/>
                </a:solidFill>
                <a:latin typeface="Arial"/>
                <a:cs typeface="Arial"/>
              </a:rPr>
              <a:t>ric</a:t>
            </a:r>
            <a:r>
              <a:rPr sz="2800" spc="-13" dirty="0">
                <a:solidFill>
                  <a:srgbClr val="003265"/>
                </a:solidFill>
                <a:latin typeface="Arial"/>
                <a:cs typeface="Arial"/>
              </a:rPr>
              <a:t>s</a:t>
            </a:r>
            <a:r>
              <a:rPr sz="2800" dirty="0">
                <a:solidFill>
                  <a:srgbClr val="003265"/>
                </a:solidFill>
                <a:latin typeface="Arial"/>
                <a:cs typeface="Arial"/>
              </a:rPr>
              <a:t> </a:t>
            </a:r>
            <a:r>
              <a:rPr sz="2800" spc="163" dirty="0">
                <a:solidFill>
                  <a:srgbClr val="003265"/>
                </a:solidFill>
                <a:latin typeface="Arial"/>
                <a:cs typeface="Arial"/>
              </a:rPr>
              <a:t> </a:t>
            </a:r>
            <a:r>
              <a:rPr sz="2800" spc="-9" dirty="0">
                <a:solidFill>
                  <a:srgbClr val="003265"/>
                </a:solidFill>
                <a:latin typeface="Arial"/>
                <a:cs typeface="Arial"/>
              </a:rPr>
              <a:t>to</a:t>
            </a:r>
            <a:r>
              <a:rPr sz="2800" dirty="0">
                <a:solidFill>
                  <a:srgbClr val="003265"/>
                </a:solidFill>
                <a:latin typeface="Arial"/>
                <a:cs typeface="Arial"/>
              </a:rPr>
              <a:t> </a:t>
            </a:r>
            <a:r>
              <a:rPr sz="2800" spc="150" dirty="0">
                <a:solidFill>
                  <a:srgbClr val="003265"/>
                </a:solidFill>
                <a:latin typeface="Arial"/>
                <a:cs typeface="Arial"/>
              </a:rPr>
              <a:t> </a:t>
            </a:r>
            <a:r>
              <a:rPr sz="2800" spc="-13" dirty="0">
                <a:solidFill>
                  <a:srgbClr val="003265"/>
                </a:solidFill>
                <a:latin typeface="Arial"/>
                <a:cs typeface="Arial"/>
              </a:rPr>
              <a:t>pro</a:t>
            </a:r>
            <a:r>
              <a:rPr sz="2800" spc="-22" dirty="0">
                <a:solidFill>
                  <a:srgbClr val="003265"/>
                </a:solidFill>
                <a:latin typeface="Arial"/>
                <a:cs typeface="Arial"/>
              </a:rPr>
              <a:t>v</a:t>
            </a:r>
            <a:r>
              <a:rPr sz="2800" spc="-9" dirty="0">
                <a:solidFill>
                  <a:srgbClr val="003265"/>
                </a:solidFill>
                <a:latin typeface="Arial"/>
                <a:cs typeface="Arial"/>
              </a:rPr>
              <a:t>ide</a:t>
            </a:r>
            <a:r>
              <a:rPr sz="2800" dirty="0">
                <a:solidFill>
                  <a:srgbClr val="003265"/>
                </a:solidFill>
                <a:latin typeface="Arial"/>
                <a:cs typeface="Arial"/>
              </a:rPr>
              <a:t> </a:t>
            </a:r>
            <a:r>
              <a:rPr sz="2800" spc="159" dirty="0">
                <a:solidFill>
                  <a:srgbClr val="003265"/>
                </a:solidFill>
                <a:latin typeface="Arial"/>
                <a:cs typeface="Arial"/>
              </a:rPr>
              <a:t> </a:t>
            </a:r>
            <a:r>
              <a:rPr sz="2800" b="1" spc="-13" dirty="0">
                <a:solidFill>
                  <a:srgbClr val="003265"/>
                </a:solidFill>
                <a:latin typeface="Arial"/>
                <a:cs typeface="Arial"/>
              </a:rPr>
              <a:t>q</a:t>
            </a:r>
            <a:r>
              <a:rPr sz="2800" b="1" dirty="0">
                <a:solidFill>
                  <a:srgbClr val="003265"/>
                </a:solidFill>
                <a:latin typeface="Arial"/>
                <a:cs typeface="Arial"/>
              </a:rPr>
              <a:t>u</a:t>
            </a:r>
            <a:r>
              <a:rPr sz="2800" b="1" spc="-9" dirty="0">
                <a:solidFill>
                  <a:srgbClr val="003265"/>
                </a:solidFill>
                <a:latin typeface="Arial"/>
                <a:cs typeface="Arial"/>
              </a:rPr>
              <a:t>antitati</a:t>
            </a:r>
            <a:r>
              <a:rPr sz="2800" b="1" spc="-22" dirty="0">
                <a:solidFill>
                  <a:srgbClr val="003265"/>
                </a:solidFill>
                <a:latin typeface="Arial"/>
                <a:cs typeface="Arial"/>
              </a:rPr>
              <a:t>v</a:t>
            </a:r>
            <a:r>
              <a:rPr sz="2800" b="1" spc="-13" dirty="0">
                <a:solidFill>
                  <a:srgbClr val="003265"/>
                </a:solidFill>
                <a:latin typeface="Arial"/>
                <a:cs typeface="Arial"/>
              </a:rPr>
              <a:t>e</a:t>
            </a:r>
            <a:r>
              <a:rPr sz="2800" b="1" dirty="0">
                <a:solidFill>
                  <a:srgbClr val="003265"/>
                </a:solidFill>
                <a:latin typeface="Arial"/>
                <a:cs typeface="Arial"/>
              </a:rPr>
              <a:t> </a:t>
            </a:r>
            <a:r>
              <a:rPr sz="2800" b="1" spc="159" dirty="0">
                <a:solidFill>
                  <a:srgbClr val="003265"/>
                </a:solidFill>
                <a:latin typeface="Arial"/>
                <a:cs typeface="Arial"/>
              </a:rPr>
              <a:t> </a:t>
            </a:r>
            <a:r>
              <a:rPr sz="2800" b="1" spc="-9" dirty="0">
                <a:solidFill>
                  <a:srgbClr val="003265"/>
                </a:solidFill>
                <a:latin typeface="Arial"/>
                <a:cs typeface="Arial"/>
              </a:rPr>
              <a:t>c</a:t>
            </a:r>
            <a:r>
              <a:rPr sz="2800" b="1" spc="-13" dirty="0">
                <a:solidFill>
                  <a:srgbClr val="003265"/>
                </a:solidFill>
                <a:latin typeface="Arial"/>
                <a:cs typeface="Arial"/>
              </a:rPr>
              <a:t>he</a:t>
            </a:r>
            <a:r>
              <a:rPr sz="2800" b="1" spc="-9" dirty="0">
                <a:solidFill>
                  <a:srgbClr val="003265"/>
                </a:solidFill>
                <a:latin typeface="Arial"/>
                <a:cs typeface="Arial"/>
              </a:rPr>
              <a:t>ck</a:t>
            </a:r>
            <a:r>
              <a:rPr sz="2800" b="1" spc="-13" dirty="0">
                <a:solidFill>
                  <a:srgbClr val="003265"/>
                </a:solidFill>
                <a:latin typeface="Arial"/>
                <a:cs typeface="Arial"/>
              </a:rPr>
              <a:t>s</a:t>
            </a:r>
            <a:r>
              <a:rPr sz="2800" b="1" dirty="0">
                <a:solidFill>
                  <a:srgbClr val="003265"/>
                </a:solidFill>
                <a:latin typeface="Arial"/>
                <a:cs typeface="Arial"/>
              </a:rPr>
              <a:t> </a:t>
            </a:r>
            <a:r>
              <a:rPr sz="2800" b="1" spc="150" dirty="0">
                <a:solidFill>
                  <a:srgbClr val="003265"/>
                </a:solidFill>
                <a:latin typeface="Arial"/>
                <a:cs typeface="Arial"/>
              </a:rPr>
              <a:t> </a:t>
            </a:r>
            <a:r>
              <a:rPr sz="2800" b="1" spc="-13" dirty="0">
                <a:solidFill>
                  <a:srgbClr val="003265"/>
                </a:solidFill>
                <a:latin typeface="Arial"/>
                <a:cs typeface="Arial"/>
              </a:rPr>
              <a:t>on</a:t>
            </a:r>
            <a:r>
              <a:rPr sz="2800" b="1" spc="-9" dirty="0">
                <a:solidFill>
                  <a:srgbClr val="003265"/>
                </a:solidFill>
                <a:latin typeface="Arial"/>
                <a:cs typeface="Arial"/>
              </a:rPr>
              <a:t> soft</a:t>
            </a:r>
            <a:r>
              <a:rPr sz="2800" b="1" spc="-22" dirty="0">
                <a:solidFill>
                  <a:srgbClr val="003265"/>
                </a:solidFill>
                <a:latin typeface="Arial"/>
                <a:cs typeface="Arial"/>
              </a:rPr>
              <a:t>w</a:t>
            </a:r>
            <a:r>
              <a:rPr sz="2800" b="1" spc="-13" dirty="0">
                <a:solidFill>
                  <a:srgbClr val="003265"/>
                </a:solidFill>
                <a:latin typeface="Arial"/>
                <a:cs typeface="Arial"/>
              </a:rPr>
              <a:t>are</a:t>
            </a:r>
            <a:r>
              <a:rPr sz="2800" b="1" dirty="0">
                <a:solidFill>
                  <a:srgbClr val="003265"/>
                </a:solidFill>
                <a:latin typeface="Arial"/>
                <a:cs typeface="Arial"/>
              </a:rPr>
              <a:t> </a:t>
            </a:r>
            <a:r>
              <a:rPr sz="2800" b="1" spc="-13" dirty="0">
                <a:solidFill>
                  <a:srgbClr val="003265"/>
                </a:solidFill>
                <a:latin typeface="Arial"/>
                <a:cs typeface="Arial"/>
              </a:rPr>
              <a:t>d</a:t>
            </a:r>
            <a:r>
              <a:rPr sz="2800" b="1" dirty="0">
                <a:solidFill>
                  <a:srgbClr val="003265"/>
                </a:solidFill>
                <a:latin typeface="Arial"/>
                <a:cs typeface="Arial"/>
              </a:rPr>
              <a:t>e</a:t>
            </a:r>
            <a:r>
              <a:rPr sz="2800" b="1" spc="-9" dirty="0">
                <a:solidFill>
                  <a:srgbClr val="003265"/>
                </a:solidFill>
                <a:latin typeface="Arial"/>
                <a:cs typeface="Arial"/>
              </a:rPr>
              <a:t>sign</a:t>
            </a:r>
            <a:r>
              <a:rPr sz="2800" dirty="0">
                <a:solidFill>
                  <a:srgbClr val="003265"/>
                </a:solidFill>
                <a:latin typeface="Arial"/>
                <a:cs typeface="Arial"/>
              </a:rPr>
              <a:t> </a:t>
            </a:r>
            <a:r>
              <a:rPr sz="2800" spc="-9" dirty="0">
                <a:solidFill>
                  <a:srgbClr val="003265"/>
                </a:solidFill>
                <a:latin typeface="Arial"/>
                <a:cs typeface="Arial"/>
              </a:rPr>
              <a:t>is</a:t>
            </a:r>
            <a:r>
              <a:rPr sz="2800" spc="4" dirty="0">
                <a:solidFill>
                  <a:srgbClr val="003265"/>
                </a:solidFill>
                <a:latin typeface="Arial"/>
                <a:cs typeface="Arial"/>
              </a:rPr>
              <a:t> </a:t>
            </a:r>
            <a:r>
              <a:rPr sz="2800" spc="-13" dirty="0">
                <a:solidFill>
                  <a:srgbClr val="003265"/>
                </a:solidFill>
                <a:latin typeface="Arial"/>
                <a:cs typeface="Arial"/>
              </a:rPr>
              <a:t>al</a:t>
            </a:r>
            <a:r>
              <a:rPr sz="2800" spc="-9" dirty="0">
                <a:solidFill>
                  <a:srgbClr val="003265"/>
                </a:solidFill>
                <a:latin typeface="Arial"/>
                <a:cs typeface="Arial"/>
              </a:rPr>
              <a:t>s</a:t>
            </a:r>
            <a:r>
              <a:rPr sz="2800" spc="-13" dirty="0">
                <a:solidFill>
                  <a:srgbClr val="003265"/>
                </a:solidFill>
                <a:latin typeface="Arial"/>
                <a:cs typeface="Arial"/>
              </a:rPr>
              <a:t>o</a:t>
            </a:r>
            <a:r>
              <a:rPr sz="2800" spc="-9" dirty="0">
                <a:solidFill>
                  <a:srgbClr val="003265"/>
                </a:solidFill>
                <a:latin typeface="Arial"/>
                <a:cs typeface="Arial"/>
              </a:rPr>
              <a:t> </a:t>
            </a:r>
            <a:r>
              <a:rPr sz="2800" spc="-13" dirty="0">
                <a:solidFill>
                  <a:srgbClr val="003265"/>
                </a:solidFill>
                <a:latin typeface="Arial"/>
                <a:cs typeface="Arial"/>
              </a:rPr>
              <a:t>a</a:t>
            </a:r>
            <a:r>
              <a:rPr sz="2800" dirty="0">
                <a:solidFill>
                  <a:srgbClr val="003265"/>
                </a:solidFill>
                <a:latin typeface="Arial"/>
                <a:cs typeface="Arial"/>
              </a:rPr>
              <a:t> </a:t>
            </a:r>
            <a:r>
              <a:rPr sz="2800" spc="-22" dirty="0">
                <a:solidFill>
                  <a:srgbClr val="003265"/>
                </a:solidFill>
                <a:latin typeface="Arial"/>
                <a:cs typeface="Arial"/>
              </a:rPr>
              <a:t>w</a:t>
            </a:r>
            <a:r>
              <a:rPr sz="2800" spc="-9" dirty="0">
                <a:solidFill>
                  <a:srgbClr val="003265"/>
                </a:solidFill>
                <a:latin typeface="Arial"/>
                <a:cs typeface="Arial"/>
              </a:rPr>
              <a:t>ell</a:t>
            </a:r>
            <a:r>
              <a:rPr sz="2800" dirty="0">
                <a:solidFill>
                  <a:srgbClr val="003265"/>
                </a:solidFill>
                <a:latin typeface="Arial"/>
                <a:cs typeface="Arial"/>
              </a:rPr>
              <a:t> </a:t>
            </a:r>
            <a:r>
              <a:rPr sz="2800" spc="-13" dirty="0">
                <a:solidFill>
                  <a:srgbClr val="003265"/>
                </a:solidFill>
                <a:latin typeface="Arial"/>
                <a:cs typeface="Arial"/>
              </a:rPr>
              <a:t>e</a:t>
            </a:r>
            <a:r>
              <a:rPr sz="2800" spc="-9" dirty="0">
                <a:solidFill>
                  <a:srgbClr val="003265"/>
                </a:solidFill>
                <a:latin typeface="Arial"/>
                <a:cs typeface="Arial"/>
              </a:rPr>
              <a:t>s</a:t>
            </a:r>
            <a:r>
              <a:rPr sz="2800" spc="-13" dirty="0">
                <a:solidFill>
                  <a:srgbClr val="003265"/>
                </a:solidFill>
                <a:latin typeface="Arial"/>
                <a:cs typeface="Arial"/>
              </a:rPr>
              <a:t>tabl</a:t>
            </a:r>
            <a:r>
              <a:rPr sz="2800" spc="-4" dirty="0">
                <a:solidFill>
                  <a:srgbClr val="003265"/>
                </a:solidFill>
                <a:latin typeface="Arial"/>
                <a:cs typeface="Arial"/>
              </a:rPr>
              <a:t>i</a:t>
            </a:r>
            <a:r>
              <a:rPr sz="2800" spc="-9" dirty="0">
                <a:solidFill>
                  <a:srgbClr val="003265"/>
                </a:solidFill>
                <a:latin typeface="Arial"/>
                <a:cs typeface="Arial"/>
              </a:rPr>
              <a:t>s</a:t>
            </a:r>
            <a:r>
              <a:rPr sz="2800" spc="-13" dirty="0">
                <a:solidFill>
                  <a:srgbClr val="003265"/>
                </a:solidFill>
                <a:latin typeface="Arial"/>
                <a:cs typeface="Arial"/>
              </a:rPr>
              <a:t>hed</a:t>
            </a:r>
            <a:r>
              <a:rPr sz="2800" dirty="0">
                <a:solidFill>
                  <a:srgbClr val="003265"/>
                </a:solidFill>
                <a:latin typeface="Arial"/>
                <a:cs typeface="Arial"/>
              </a:rPr>
              <a:t> </a:t>
            </a:r>
            <a:r>
              <a:rPr sz="2800" spc="-9" dirty="0">
                <a:solidFill>
                  <a:srgbClr val="003265"/>
                </a:solidFill>
                <a:latin typeface="Arial"/>
                <a:cs typeface="Arial"/>
              </a:rPr>
              <a:t>area.</a:t>
            </a:r>
            <a:endParaRPr sz="28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565995"/>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230406"/>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503583" y="1857211"/>
            <a:ext cx="10614991" cy="4755148"/>
          </a:xfrm>
          <a:prstGeom prst="rect">
            <a:avLst/>
          </a:prstGeom>
        </p:spPr>
        <p:txBody>
          <a:bodyPr vert="horz" wrap="square" lIns="0" tIns="0" rIns="0" bIns="0" rtlCol="0">
            <a:spAutoFit/>
          </a:bodyPr>
          <a:lstStyle/>
          <a:p>
            <a:pPr marL="414640" marR="4483" indent="-403433" algn="just">
              <a:lnSpc>
                <a:spcPct val="99800"/>
              </a:lnSpc>
              <a:buClr>
                <a:srgbClr val="003265"/>
              </a:buClr>
              <a:buFont typeface="Arial"/>
              <a:buAutoNum type="romanLcPeriod"/>
              <a:tabLst>
                <a:tab pos="414640" algn="l"/>
              </a:tabLst>
            </a:pPr>
            <a:r>
              <a:rPr sz="2800" b="1" spc="-4" dirty="0">
                <a:solidFill>
                  <a:srgbClr val="003265"/>
                </a:solidFill>
                <a:latin typeface="Arial"/>
                <a:cs typeface="Arial"/>
              </a:rPr>
              <a:t>P</a:t>
            </a:r>
            <a:r>
              <a:rPr sz="2800" b="1" dirty="0">
                <a:solidFill>
                  <a:srgbClr val="003265"/>
                </a:solidFill>
                <a:latin typeface="Arial"/>
                <a:cs typeface="Arial"/>
              </a:rPr>
              <a:t>r</a:t>
            </a:r>
            <a:r>
              <a:rPr sz="2800" b="1" spc="-4" dirty="0">
                <a:solidFill>
                  <a:srgbClr val="003265"/>
                </a:solidFill>
                <a:latin typeface="Arial"/>
                <a:cs typeface="Arial"/>
              </a:rPr>
              <a:t>oduc</a:t>
            </a:r>
            <a:r>
              <a:rPr sz="2800" b="1" dirty="0">
                <a:solidFill>
                  <a:srgbClr val="003265"/>
                </a:solidFill>
                <a:latin typeface="Arial"/>
                <a:cs typeface="Arial"/>
              </a:rPr>
              <a:t>t </a:t>
            </a:r>
            <a:r>
              <a:rPr sz="2800" b="1" spc="-9" dirty="0">
                <a:solidFill>
                  <a:srgbClr val="003265"/>
                </a:solidFill>
                <a:latin typeface="Arial"/>
                <a:cs typeface="Arial"/>
              </a:rPr>
              <a:t> </a:t>
            </a:r>
            <a:r>
              <a:rPr sz="2800" b="1" dirty="0">
                <a:solidFill>
                  <a:srgbClr val="003265"/>
                </a:solidFill>
                <a:latin typeface="Arial"/>
                <a:cs typeface="Arial"/>
              </a:rPr>
              <a:t>m</a:t>
            </a:r>
            <a:r>
              <a:rPr sz="2800" b="1" spc="-4" dirty="0">
                <a:solidFill>
                  <a:srgbClr val="003265"/>
                </a:solidFill>
                <a:latin typeface="Arial"/>
                <a:cs typeface="Arial"/>
              </a:rPr>
              <a:t>e</a:t>
            </a:r>
            <a:r>
              <a:rPr sz="2800" b="1" dirty="0">
                <a:solidFill>
                  <a:srgbClr val="003265"/>
                </a:solidFill>
                <a:latin typeface="Arial"/>
                <a:cs typeface="Arial"/>
              </a:rPr>
              <a:t>tri</a:t>
            </a:r>
            <a:r>
              <a:rPr sz="2800" b="1" spc="-4" dirty="0">
                <a:solidFill>
                  <a:srgbClr val="003265"/>
                </a:solidFill>
                <a:latin typeface="Arial"/>
                <a:cs typeface="Arial"/>
              </a:rPr>
              <a:t>cs</a:t>
            </a:r>
            <a:r>
              <a:rPr sz="2800" b="1" dirty="0">
                <a:solidFill>
                  <a:srgbClr val="003265"/>
                </a:solidFill>
                <a:latin typeface="Arial"/>
                <a:cs typeface="Arial"/>
              </a:rPr>
              <a:t>: </a:t>
            </a:r>
            <a:r>
              <a:rPr sz="2800" b="1" spc="-9" dirty="0">
                <a:solidFill>
                  <a:srgbClr val="003265"/>
                </a:solidFill>
                <a:latin typeface="Arial"/>
                <a:cs typeface="Arial"/>
              </a:rPr>
              <a:t> </a:t>
            </a:r>
            <a:r>
              <a:rPr sz="2800" spc="-4" dirty="0">
                <a:latin typeface="Arial"/>
                <a:cs typeface="Arial"/>
              </a:rPr>
              <a:t>de</a:t>
            </a:r>
            <a:r>
              <a:rPr sz="2800" dirty="0">
                <a:latin typeface="Arial"/>
                <a:cs typeface="Arial"/>
              </a:rPr>
              <a:t>scr</a:t>
            </a:r>
            <a:r>
              <a:rPr sz="2800" spc="-4" dirty="0">
                <a:latin typeface="Arial"/>
                <a:cs typeface="Arial"/>
              </a:rPr>
              <a:t>i</a:t>
            </a:r>
            <a:r>
              <a:rPr sz="2800" spc="4" dirty="0">
                <a:latin typeface="Arial"/>
                <a:cs typeface="Arial"/>
              </a:rPr>
              <a:t>b</a:t>
            </a:r>
            <a:r>
              <a:rPr sz="2800" dirty="0">
                <a:latin typeface="Arial"/>
                <a:cs typeface="Arial"/>
              </a:rPr>
              <a:t>e </a:t>
            </a:r>
            <a:r>
              <a:rPr sz="2800" spc="-18" dirty="0">
                <a:latin typeface="Arial"/>
                <a:cs typeface="Arial"/>
              </a:rPr>
              <a:t> </a:t>
            </a:r>
            <a:r>
              <a:rPr sz="2800" dirty="0">
                <a:latin typeface="Arial"/>
                <a:cs typeface="Arial"/>
              </a:rPr>
              <a:t>t</a:t>
            </a:r>
            <a:r>
              <a:rPr sz="2800" spc="-4" dirty="0">
                <a:latin typeface="Arial"/>
                <a:cs typeface="Arial"/>
              </a:rPr>
              <a:t>h</a:t>
            </a:r>
            <a:r>
              <a:rPr sz="2800" dirty="0">
                <a:latin typeface="Arial"/>
                <a:cs typeface="Arial"/>
              </a:rPr>
              <a:t>e </a:t>
            </a:r>
            <a:r>
              <a:rPr sz="2800" spc="-18" dirty="0">
                <a:latin typeface="Arial"/>
                <a:cs typeface="Arial"/>
              </a:rPr>
              <a:t> </a:t>
            </a:r>
            <a:r>
              <a:rPr sz="2800" dirty="0">
                <a:latin typeface="Arial"/>
                <a:cs typeface="Arial"/>
              </a:rPr>
              <a:t>c</a:t>
            </a:r>
            <a:r>
              <a:rPr sz="2800" spc="-4" dirty="0">
                <a:latin typeface="Arial"/>
                <a:cs typeface="Arial"/>
              </a:rPr>
              <a:t>ha</a:t>
            </a:r>
            <a:r>
              <a:rPr sz="2800" dirty="0">
                <a:latin typeface="Arial"/>
                <a:cs typeface="Arial"/>
              </a:rPr>
              <a:t>r</a:t>
            </a:r>
            <a:r>
              <a:rPr sz="2800" spc="-4" dirty="0">
                <a:latin typeface="Arial"/>
                <a:cs typeface="Arial"/>
              </a:rPr>
              <a:t>a</a:t>
            </a:r>
            <a:r>
              <a:rPr sz="2800" dirty="0">
                <a:latin typeface="Arial"/>
                <a:cs typeface="Arial"/>
              </a:rPr>
              <a:t>ct</a:t>
            </a:r>
            <a:r>
              <a:rPr sz="2800" spc="4" dirty="0">
                <a:latin typeface="Arial"/>
                <a:cs typeface="Arial"/>
              </a:rPr>
              <a:t>e</a:t>
            </a:r>
            <a:r>
              <a:rPr sz="2800" dirty="0">
                <a:latin typeface="Arial"/>
                <a:cs typeface="Arial"/>
              </a:rPr>
              <a:t>r</a:t>
            </a:r>
            <a:r>
              <a:rPr sz="2800" spc="-4" dirty="0">
                <a:latin typeface="Arial"/>
                <a:cs typeface="Arial"/>
              </a:rPr>
              <a:t>i</a:t>
            </a:r>
            <a:r>
              <a:rPr sz="2800" dirty="0">
                <a:latin typeface="Arial"/>
                <a:cs typeface="Arial"/>
              </a:rPr>
              <a:t>st</a:t>
            </a:r>
            <a:r>
              <a:rPr sz="2800" spc="-4" dirty="0">
                <a:latin typeface="Arial"/>
                <a:cs typeface="Arial"/>
              </a:rPr>
              <a:t>i</a:t>
            </a:r>
            <a:r>
              <a:rPr sz="2800" dirty="0">
                <a:latin typeface="Arial"/>
                <a:cs typeface="Arial"/>
              </a:rPr>
              <a:t>cs </a:t>
            </a:r>
            <a:r>
              <a:rPr sz="2800" spc="-13" dirty="0">
                <a:latin typeface="Arial"/>
                <a:cs typeface="Arial"/>
              </a:rPr>
              <a:t> </a:t>
            </a:r>
            <a:r>
              <a:rPr sz="2800" spc="-4" dirty="0">
                <a:latin typeface="Arial"/>
                <a:cs typeface="Arial"/>
              </a:rPr>
              <a:t>o</a:t>
            </a:r>
            <a:r>
              <a:rPr sz="2800" dirty="0">
                <a:latin typeface="Arial"/>
                <a:cs typeface="Arial"/>
              </a:rPr>
              <a:t>f </a:t>
            </a:r>
            <a:r>
              <a:rPr sz="2800" spc="-22" dirty="0">
                <a:latin typeface="Arial"/>
                <a:cs typeface="Arial"/>
              </a:rPr>
              <a:t> </a:t>
            </a:r>
            <a:r>
              <a:rPr sz="2800" spc="-9" dirty="0">
                <a:latin typeface="Arial"/>
                <a:cs typeface="Arial"/>
              </a:rPr>
              <a:t>t</a:t>
            </a:r>
            <a:r>
              <a:rPr sz="2800" spc="-4" dirty="0">
                <a:latin typeface="Arial"/>
                <a:cs typeface="Arial"/>
              </a:rPr>
              <a:t>h</a:t>
            </a:r>
            <a:r>
              <a:rPr sz="2800" dirty="0">
                <a:latin typeface="Arial"/>
                <a:cs typeface="Arial"/>
              </a:rPr>
              <a:t>e </a:t>
            </a:r>
            <a:r>
              <a:rPr sz="2800" spc="-4" dirty="0">
                <a:latin typeface="Arial"/>
                <a:cs typeface="Arial"/>
              </a:rPr>
              <a:t>p</a:t>
            </a:r>
            <a:r>
              <a:rPr sz="2800" dirty="0">
                <a:latin typeface="Arial"/>
                <a:cs typeface="Arial"/>
              </a:rPr>
              <a:t>r</a:t>
            </a:r>
            <a:r>
              <a:rPr sz="2800" spc="-4" dirty="0">
                <a:latin typeface="Arial"/>
                <a:cs typeface="Arial"/>
              </a:rPr>
              <a:t>odu</a:t>
            </a:r>
            <a:r>
              <a:rPr sz="2800" dirty="0">
                <a:latin typeface="Arial"/>
                <a:cs typeface="Arial"/>
              </a:rPr>
              <a:t>ct  </a:t>
            </a:r>
            <a:r>
              <a:rPr sz="2800" spc="-216" dirty="0">
                <a:latin typeface="Arial"/>
                <a:cs typeface="Arial"/>
              </a:rPr>
              <a:t> </a:t>
            </a:r>
            <a:r>
              <a:rPr sz="2800" spc="-13" dirty="0">
                <a:latin typeface="Arial"/>
                <a:cs typeface="Arial"/>
              </a:rPr>
              <a:t>s</a:t>
            </a:r>
            <a:r>
              <a:rPr sz="2800" spc="-4" dirty="0">
                <a:latin typeface="Arial"/>
                <a:cs typeface="Arial"/>
              </a:rPr>
              <a:t>u</a:t>
            </a:r>
            <a:r>
              <a:rPr sz="2800" dirty="0">
                <a:latin typeface="Arial"/>
                <a:cs typeface="Arial"/>
              </a:rPr>
              <a:t>ch  </a:t>
            </a:r>
            <a:r>
              <a:rPr sz="2800" spc="-224" dirty="0">
                <a:latin typeface="Arial"/>
                <a:cs typeface="Arial"/>
              </a:rPr>
              <a:t> </a:t>
            </a:r>
            <a:r>
              <a:rPr sz="2800" spc="-4" dirty="0">
                <a:latin typeface="Arial"/>
                <a:cs typeface="Arial"/>
              </a:rPr>
              <a:t>a</a:t>
            </a:r>
            <a:r>
              <a:rPr sz="2800" dirty="0">
                <a:latin typeface="Arial"/>
                <a:cs typeface="Arial"/>
              </a:rPr>
              <a:t>s  </a:t>
            </a:r>
            <a:r>
              <a:rPr sz="2800" spc="-221" dirty="0">
                <a:latin typeface="Arial"/>
                <a:cs typeface="Arial"/>
              </a:rPr>
              <a:t> </a:t>
            </a:r>
            <a:r>
              <a:rPr sz="2800" dirty="0">
                <a:latin typeface="Arial"/>
                <a:cs typeface="Arial"/>
              </a:rPr>
              <a:t>s</a:t>
            </a:r>
            <a:r>
              <a:rPr sz="2800" spc="-4" dirty="0">
                <a:latin typeface="Arial"/>
                <a:cs typeface="Arial"/>
              </a:rPr>
              <a:t>i</a:t>
            </a:r>
            <a:r>
              <a:rPr sz="2800" dirty="0">
                <a:latin typeface="Arial"/>
                <a:cs typeface="Arial"/>
              </a:rPr>
              <a:t>z</a:t>
            </a:r>
            <a:r>
              <a:rPr sz="2800" spc="-4" dirty="0">
                <a:latin typeface="Arial"/>
                <a:cs typeface="Arial"/>
              </a:rPr>
              <a:t>e</a:t>
            </a:r>
            <a:r>
              <a:rPr sz="2800" dirty="0">
                <a:latin typeface="Arial"/>
                <a:cs typeface="Arial"/>
              </a:rPr>
              <a:t>,  </a:t>
            </a:r>
            <a:r>
              <a:rPr sz="2800" spc="-229" dirty="0">
                <a:latin typeface="Arial"/>
                <a:cs typeface="Arial"/>
              </a:rPr>
              <a:t> </a:t>
            </a:r>
            <a:r>
              <a:rPr sz="2800" dirty="0">
                <a:latin typeface="Arial"/>
                <a:cs typeface="Arial"/>
              </a:rPr>
              <a:t>c</a:t>
            </a:r>
            <a:r>
              <a:rPr sz="2800" spc="-4" dirty="0">
                <a:latin typeface="Arial"/>
                <a:cs typeface="Arial"/>
              </a:rPr>
              <a:t>o</a:t>
            </a:r>
            <a:r>
              <a:rPr sz="2800" dirty="0">
                <a:latin typeface="Arial"/>
                <a:cs typeface="Arial"/>
              </a:rPr>
              <a:t>m</a:t>
            </a:r>
            <a:r>
              <a:rPr sz="2800" spc="-4" dirty="0">
                <a:latin typeface="Arial"/>
                <a:cs typeface="Arial"/>
              </a:rPr>
              <a:t>p</a:t>
            </a:r>
            <a:r>
              <a:rPr sz="2800" spc="4" dirty="0">
                <a:latin typeface="Arial"/>
                <a:cs typeface="Arial"/>
              </a:rPr>
              <a:t>l</a:t>
            </a:r>
            <a:r>
              <a:rPr sz="2800" spc="-4" dirty="0">
                <a:latin typeface="Arial"/>
                <a:cs typeface="Arial"/>
              </a:rPr>
              <a:t>e</a:t>
            </a:r>
            <a:r>
              <a:rPr sz="2800" dirty="0">
                <a:latin typeface="Arial"/>
                <a:cs typeface="Arial"/>
              </a:rPr>
              <a:t>x</a:t>
            </a:r>
            <a:r>
              <a:rPr sz="2800" spc="-4" dirty="0">
                <a:latin typeface="Arial"/>
                <a:cs typeface="Arial"/>
              </a:rPr>
              <a:t>i</a:t>
            </a:r>
            <a:r>
              <a:rPr sz="2800" dirty="0">
                <a:latin typeface="Arial"/>
                <a:cs typeface="Arial"/>
              </a:rPr>
              <a:t>ty,  </a:t>
            </a:r>
            <a:r>
              <a:rPr sz="2800" spc="-238" dirty="0">
                <a:latin typeface="Arial"/>
                <a:cs typeface="Arial"/>
              </a:rPr>
              <a:t> </a:t>
            </a:r>
            <a:r>
              <a:rPr sz="2800" spc="-4" dirty="0">
                <a:latin typeface="Arial"/>
                <a:cs typeface="Arial"/>
              </a:rPr>
              <a:t>de</a:t>
            </a:r>
            <a:r>
              <a:rPr sz="2800" dirty="0">
                <a:latin typeface="Arial"/>
                <a:cs typeface="Arial"/>
              </a:rPr>
              <a:t>s</a:t>
            </a:r>
            <a:r>
              <a:rPr sz="2800" spc="4" dirty="0">
                <a:latin typeface="Arial"/>
                <a:cs typeface="Arial"/>
              </a:rPr>
              <a:t>i</a:t>
            </a:r>
            <a:r>
              <a:rPr sz="2800" spc="-4" dirty="0">
                <a:latin typeface="Arial"/>
                <a:cs typeface="Arial"/>
              </a:rPr>
              <a:t>g</a:t>
            </a:r>
            <a:r>
              <a:rPr sz="2800" dirty="0">
                <a:latin typeface="Arial"/>
                <a:cs typeface="Arial"/>
              </a:rPr>
              <a:t>n  </a:t>
            </a:r>
            <a:r>
              <a:rPr sz="2800" spc="-234" dirty="0">
                <a:latin typeface="Arial"/>
                <a:cs typeface="Arial"/>
              </a:rPr>
              <a:t> </a:t>
            </a:r>
            <a:r>
              <a:rPr sz="2800" dirty="0">
                <a:latin typeface="Arial"/>
                <a:cs typeface="Arial"/>
              </a:rPr>
              <a:t>f</a:t>
            </a:r>
            <a:r>
              <a:rPr sz="2800" spc="-4" dirty="0">
                <a:latin typeface="Arial"/>
                <a:cs typeface="Arial"/>
              </a:rPr>
              <a:t>ea</a:t>
            </a:r>
            <a:r>
              <a:rPr sz="2800" dirty="0">
                <a:latin typeface="Arial"/>
                <a:cs typeface="Arial"/>
              </a:rPr>
              <a:t>t</a:t>
            </a:r>
            <a:r>
              <a:rPr sz="2800" spc="-4" dirty="0">
                <a:latin typeface="Arial"/>
                <a:cs typeface="Arial"/>
              </a:rPr>
              <a:t>u</a:t>
            </a:r>
            <a:r>
              <a:rPr sz="2800" dirty="0">
                <a:latin typeface="Arial"/>
                <a:cs typeface="Arial"/>
              </a:rPr>
              <a:t>r</a:t>
            </a:r>
            <a:r>
              <a:rPr sz="2800" spc="-4" dirty="0">
                <a:latin typeface="Arial"/>
                <a:cs typeface="Arial"/>
              </a:rPr>
              <a:t>e</a:t>
            </a:r>
            <a:r>
              <a:rPr sz="2800" dirty="0">
                <a:latin typeface="Arial"/>
                <a:cs typeface="Arial"/>
              </a:rPr>
              <a:t>s, </a:t>
            </a:r>
            <a:r>
              <a:rPr sz="2800" spc="-4" dirty="0">
                <a:latin typeface="Arial"/>
                <a:cs typeface="Arial"/>
              </a:rPr>
              <a:t>pe</a:t>
            </a:r>
            <a:r>
              <a:rPr sz="2800" dirty="0">
                <a:latin typeface="Arial"/>
                <a:cs typeface="Arial"/>
              </a:rPr>
              <a:t>rf</a:t>
            </a:r>
            <a:r>
              <a:rPr sz="2800" spc="-4" dirty="0">
                <a:latin typeface="Arial"/>
                <a:cs typeface="Arial"/>
              </a:rPr>
              <a:t>o</a:t>
            </a:r>
            <a:r>
              <a:rPr sz="2800" dirty="0">
                <a:latin typeface="Arial"/>
                <a:cs typeface="Arial"/>
              </a:rPr>
              <a:t>rm</a:t>
            </a:r>
            <a:r>
              <a:rPr sz="2800" spc="-4" dirty="0">
                <a:latin typeface="Arial"/>
                <a:cs typeface="Arial"/>
              </a:rPr>
              <a:t>an</a:t>
            </a:r>
            <a:r>
              <a:rPr sz="2800" dirty="0">
                <a:latin typeface="Arial"/>
                <a:cs typeface="Arial"/>
              </a:rPr>
              <a:t>c</a:t>
            </a:r>
            <a:r>
              <a:rPr sz="2800" spc="-4" dirty="0">
                <a:latin typeface="Arial"/>
                <a:cs typeface="Arial"/>
              </a:rPr>
              <a:t>e</a:t>
            </a:r>
            <a:r>
              <a:rPr sz="2800" dirty="0">
                <a:latin typeface="Arial"/>
                <a:cs typeface="Arial"/>
              </a:rPr>
              <a:t>,</a:t>
            </a:r>
            <a:r>
              <a:rPr sz="2800" spc="4" dirty="0">
                <a:latin typeface="Arial"/>
                <a:cs typeface="Arial"/>
              </a:rPr>
              <a:t> </a:t>
            </a:r>
            <a:r>
              <a:rPr sz="2800" spc="-4" dirty="0">
                <a:latin typeface="Arial"/>
                <a:cs typeface="Arial"/>
              </a:rPr>
              <a:t>e</a:t>
            </a:r>
            <a:r>
              <a:rPr sz="2800" spc="-9" dirty="0">
                <a:latin typeface="Arial"/>
                <a:cs typeface="Arial"/>
              </a:rPr>
              <a:t>f</a:t>
            </a:r>
            <a:r>
              <a:rPr sz="2800" dirty="0">
                <a:latin typeface="Arial"/>
                <a:cs typeface="Arial"/>
              </a:rPr>
              <a:t>f</a:t>
            </a:r>
            <a:r>
              <a:rPr sz="2800" spc="-4" dirty="0">
                <a:latin typeface="Arial"/>
                <a:cs typeface="Arial"/>
              </a:rPr>
              <a:t>i</a:t>
            </a:r>
            <a:r>
              <a:rPr sz="2800" dirty="0">
                <a:latin typeface="Arial"/>
                <a:cs typeface="Arial"/>
              </a:rPr>
              <a:t>c</a:t>
            </a:r>
            <a:r>
              <a:rPr sz="2800" spc="-4" dirty="0">
                <a:latin typeface="Arial"/>
                <a:cs typeface="Arial"/>
              </a:rPr>
              <a:t>ien</a:t>
            </a:r>
            <a:r>
              <a:rPr sz="2800" spc="9" dirty="0">
                <a:latin typeface="Arial"/>
                <a:cs typeface="Arial"/>
              </a:rPr>
              <a:t>c</a:t>
            </a:r>
            <a:r>
              <a:rPr sz="2800" dirty="0">
                <a:latin typeface="Arial"/>
                <a:cs typeface="Arial"/>
              </a:rPr>
              <a:t>y,</a:t>
            </a:r>
            <a:r>
              <a:rPr sz="2800" spc="-4" dirty="0">
                <a:latin typeface="Arial"/>
                <a:cs typeface="Arial"/>
              </a:rPr>
              <a:t> </a:t>
            </a:r>
            <a:r>
              <a:rPr sz="2800" dirty="0">
                <a:latin typeface="Arial"/>
                <a:cs typeface="Arial"/>
              </a:rPr>
              <a:t>r</a:t>
            </a:r>
            <a:r>
              <a:rPr sz="2800" spc="-4" dirty="0">
                <a:latin typeface="Arial"/>
                <a:cs typeface="Arial"/>
              </a:rPr>
              <a:t>el</a:t>
            </a:r>
            <a:r>
              <a:rPr sz="2800" spc="4" dirty="0">
                <a:latin typeface="Arial"/>
                <a:cs typeface="Arial"/>
              </a:rPr>
              <a:t>i</a:t>
            </a:r>
            <a:r>
              <a:rPr sz="2800" spc="-4" dirty="0">
                <a:latin typeface="Arial"/>
                <a:cs typeface="Arial"/>
              </a:rPr>
              <a:t>a</a:t>
            </a:r>
            <a:r>
              <a:rPr sz="2800" spc="4" dirty="0">
                <a:latin typeface="Arial"/>
                <a:cs typeface="Arial"/>
              </a:rPr>
              <a:t>bi</a:t>
            </a:r>
            <a:r>
              <a:rPr sz="2800" spc="-4" dirty="0">
                <a:latin typeface="Arial"/>
                <a:cs typeface="Arial"/>
              </a:rPr>
              <a:t>li</a:t>
            </a:r>
            <a:r>
              <a:rPr sz="2800" dirty="0">
                <a:latin typeface="Arial"/>
                <a:cs typeface="Arial"/>
              </a:rPr>
              <a:t>t</a:t>
            </a:r>
            <a:r>
              <a:rPr sz="2800" spc="9" dirty="0">
                <a:latin typeface="Arial"/>
                <a:cs typeface="Arial"/>
              </a:rPr>
              <a:t>y</a:t>
            </a:r>
            <a:r>
              <a:rPr sz="2800" dirty="0">
                <a:latin typeface="Arial"/>
                <a:cs typeface="Arial"/>
              </a:rPr>
              <a:t>,</a:t>
            </a:r>
            <a:r>
              <a:rPr sz="2800" spc="-4" dirty="0">
                <a:latin typeface="Arial"/>
                <a:cs typeface="Arial"/>
              </a:rPr>
              <a:t> po</a:t>
            </a:r>
            <a:r>
              <a:rPr sz="2800" dirty="0">
                <a:latin typeface="Arial"/>
                <a:cs typeface="Arial"/>
              </a:rPr>
              <a:t>rt</a:t>
            </a:r>
            <a:r>
              <a:rPr sz="2800" spc="-4" dirty="0">
                <a:latin typeface="Arial"/>
                <a:cs typeface="Arial"/>
              </a:rPr>
              <a:t>ab</a:t>
            </a:r>
            <a:r>
              <a:rPr sz="2800" spc="4" dirty="0">
                <a:latin typeface="Arial"/>
                <a:cs typeface="Arial"/>
              </a:rPr>
              <a:t>i</a:t>
            </a:r>
            <a:r>
              <a:rPr sz="2800" spc="-4" dirty="0">
                <a:latin typeface="Arial"/>
                <a:cs typeface="Arial"/>
              </a:rPr>
              <a:t>li</a:t>
            </a:r>
            <a:r>
              <a:rPr sz="2800" dirty="0">
                <a:latin typeface="Arial"/>
                <a:cs typeface="Arial"/>
              </a:rPr>
              <a:t>ty,</a:t>
            </a:r>
            <a:r>
              <a:rPr sz="2800" spc="4" dirty="0">
                <a:latin typeface="Arial"/>
                <a:cs typeface="Arial"/>
              </a:rPr>
              <a:t> </a:t>
            </a:r>
            <a:r>
              <a:rPr sz="2800" spc="-4" dirty="0">
                <a:latin typeface="Arial"/>
                <a:cs typeface="Arial"/>
              </a:rPr>
              <a:t>e</a:t>
            </a:r>
            <a:r>
              <a:rPr sz="2800" dirty="0">
                <a:latin typeface="Arial"/>
                <a:cs typeface="Arial"/>
              </a:rPr>
              <a:t>t</a:t>
            </a:r>
            <a:r>
              <a:rPr sz="2800" spc="-13" dirty="0">
                <a:latin typeface="Arial"/>
                <a:cs typeface="Arial"/>
              </a:rPr>
              <a:t>c</a:t>
            </a:r>
            <a:r>
              <a:rPr sz="2800" dirty="0">
                <a:latin typeface="Arial"/>
                <a:cs typeface="Arial"/>
              </a:rPr>
              <a:t>.</a:t>
            </a:r>
          </a:p>
          <a:p>
            <a:pPr marL="414640" marR="6164" indent="-403433" algn="just">
              <a:lnSpc>
                <a:spcPct val="99800"/>
              </a:lnSpc>
              <a:spcBef>
                <a:spcPts val="1191"/>
              </a:spcBef>
              <a:buClr>
                <a:srgbClr val="003265"/>
              </a:buClr>
              <a:buFont typeface="Arial"/>
              <a:buAutoNum type="romanLcPeriod"/>
              <a:tabLst>
                <a:tab pos="414640" algn="l"/>
              </a:tabLst>
            </a:pPr>
            <a:r>
              <a:rPr sz="2800" b="1" spc="-4" dirty="0">
                <a:solidFill>
                  <a:srgbClr val="0000FF"/>
                </a:solidFill>
                <a:latin typeface="Arial"/>
                <a:cs typeface="Arial"/>
              </a:rPr>
              <a:t>P</a:t>
            </a:r>
            <a:r>
              <a:rPr sz="2800" b="1" dirty="0">
                <a:solidFill>
                  <a:srgbClr val="0000FF"/>
                </a:solidFill>
                <a:latin typeface="Arial"/>
                <a:cs typeface="Arial"/>
              </a:rPr>
              <a:t>r</a:t>
            </a:r>
            <a:r>
              <a:rPr sz="2800" b="1" spc="-4" dirty="0">
                <a:solidFill>
                  <a:srgbClr val="0000FF"/>
                </a:solidFill>
                <a:latin typeface="Arial"/>
                <a:cs typeface="Arial"/>
              </a:rPr>
              <a:t>oc</a:t>
            </a:r>
            <a:r>
              <a:rPr sz="2800" b="1" spc="4" dirty="0">
                <a:solidFill>
                  <a:srgbClr val="0000FF"/>
                </a:solidFill>
                <a:latin typeface="Arial"/>
                <a:cs typeface="Arial"/>
              </a:rPr>
              <a:t>e</a:t>
            </a:r>
            <a:r>
              <a:rPr sz="2800" b="1" spc="-4" dirty="0">
                <a:solidFill>
                  <a:srgbClr val="0000FF"/>
                </a:solidFill>
                <a:latin typeface="Arial"/>
                <a:cs typeface="Arial"/>
              </a:rPr>
              <a:t>s</a:t>
            </a:r>
            <a:r>
              <a:rPr sz="2800" b="1" dirty="0">
                <a:solidFill>
                  <a:srgbClr val="0000FF"/>
                </a:solidFill>
                <a:latin typeface="Arial"/>
                <a:cs typeface="Arial"/>
              </a:rPr>
              <a:t>s  </a:t>
            </a:r>
            <a:r>
              <a:rPr sz="2800" b="1" spc="53" dirty="0">
                <a:solidFill>
                  <a:srgbClr val="0000FF"/>
                </a:solidFill>
                <a:latin typeface="Arial"/>
                <a:cs typeface="Arial"/>
              </a:rPr>
              <a:t> </a:t>
            </a:r>
            <a:r>
              <a:rPr sz="2800" b="1" dirty="0">
                <a:solidFill>
                  <a:srgbClr val="0000FF"/>
                </a:solidFill>
                <a:latin typeface="Arial"/>
                <a:cs typeface="Arial"/>
              </a:rPr>
              <a:t>m</a:t>
            </a:r>
            <a:r>
              <a:rPr sz="2800" b="1" spc="-4" dirty="0">
                <a:solidFill>
                  <a:srgbClr val="0000FF"/>
                </a:solidFill>
                <a:latin typeface="Arial"/>
                <a:cs typeface="Arial"/>
              </a:rPr>
              <a:t>e</a:t>
            </a:r>
            <a:r>
              <a:rPr sz="2800" b="1" dirty="0">
                <a:solidFill>
                  <a:srgbClr val="0000FF"/>
                </a:solidFill>
                <a:latin typeface="Arial"/>
                <a:cs typeface="Arial"/>
              </a:rPr>
              <a:t>tri</a:t>
            </a:r>
            <a:r>
              <a:rPr sz="2800" b="1" spc="-4" dirty="0">
                <a:solidFill>
                  <a:srgbClr val="0000FF"/>
                </a:solidFill>
                <a:latin typeface="Arial"/>
                <a:cs typeface="Arial"/>
              </a:rPr>
              <a:t>cs</a:t>
            </a:r>
            <a:r>
              <a:rPr sz="2800" b="1" dirty="0">
                <a:solidFill>
                  <a:srgbClr val="0000FF"/>
                </a:solidFill>
                <a:latin typeface="Arial"/>
                <a:cs typeface="Arial"/>
              </a:rPr>
              <a:t>:  </a:t>
            </a:r>
            <a:r>
              <a:rPr sz="2800" b="1" spc="49" dirty="0">
                <a:solidFill>
                  <a:srgbClr val="0000FF"/>
                </a:solidFill>
                <a:latin typeface="Arial"/>
                <a:cs typeface="Arial"/>
              </a:rPr>
              <a:t> </a:t>
            </a:r>
            <a:r>
              <a:rPr sz="2800" spc="-4" dirty="0">
                <a:latin typeface="Arial"/>
                <a:cs typeface="Arial"/>
              </a:rPr>
              <a:t>de</a:t>
            </a:r>
            <a:r>
              <a:rPr sz="2800" dirty="0">
                <a:latin typeface="Arial"/>
                <a:cs typeface="Arial"/>
              </a:rPr>
              <a:t>scr</a:t>
            </a:r>
            <a:r>
              <a:rPr sz="2800" spc="4" dirty="0">
                <a:latin typeface="Arial"/>
                <a:cs typeface="Arial"/>
              </a:rPr>
              <a:t>i</a:t>
            </a:r>
            <a:r>
              <a:rPr sz="2800" spc="-4" dirty="0">
                <a:latin typeface="Arial"/>
                <a:cs typeface="Arial"/>
              </a:rPr>
              <a:t>b</a:t>
            </a:r>
            <a:r>
              <a:rPr sz="2800" dirty="0">
                <a:latin typeface="Arial"/>
                <a:cs typeface="Arial"/>
              </a:rPr>
              <a:t>e  </a:t>
            </a:r>
            <a:r>
              <a:rPr sz="2800" spc="53" dirty="0">
                <a:latin typeface="Arial"/>
                <a:cs typeface="Arial"/>
              </a:rPr>
              <a:t> </a:t>
            </a:r>
            <a:r>
              <a:rPr sz="2800" spc="-9" dirty="0">
                <a:latin typeface="Arial"/>
                <a:cs typeface="Arial"/>
              </a:rPr>
              <a:t>t</a:t>
            </a:r>
            <a:r>
              <a:rPr sz="2800" spc="-4" dirty="0">
                <a:latin typeface="Arial"/>
                <a:cs typeface="Arial"/>
              </a:rPr>
              <a:t>h</a:t>
            </a:r>
            <a:r>
              <a:rPr sz="2800" dirty="0">
                <a:latin typeface="Arial"/>
                <a:cs typeface="Arial"/>
              </a:rPr>
              <a:t>e  </a:t>
            </a:r>
            <a:r>
              <a:rPr sz="2800" spc="53" dirty="0">
                <a:latin typeface="Arial"/>
                <a:cs typeface="Arial"/>
              </a:rPr>
              <a:t> </a:t>
            </a:r>
            <a:r>
              <a:rPr sz="2800" spc="-4" dirty="0">
                <a:latin typeface="Arial"/>
                <a:cs typeface="Arial"/>
              </a:rPr>
              <a:t>e</a:t>
            </a:r>
            <a:r>
              <a:rPr sz="2800" dirty="0">
                <a:latin typeface="Arial"/>
                <a:cs typeface="Arial"/>
              </a:rPr>
              <a:t>ff</a:t>
            </a:r>
            <a:r>
              <a:rPr sz="2800" spc="-4" dirty="0">
                <a:latin typeface="Arial"/>
                <a:cs typeface="Arial"/>
              </a:rPr>
              <a:t>e</a:t>
            </a:r>
            <a:r>
              <a:rPr sz="2800" spc="-13" dirty="0">
                <a:latin typeface="Arial"/>
                <a:cs typeface="Arial"/>
              </a:rPr>
              <a:t>c</a:t>
            </a:r>
            <a:r>
              <a:rPr sz="2800" dirty="0">
                <a:latin typeface="Arial"/>
                <a:cs typeface="Arial"/>
              </a:rPr>
              <a:t>t</a:t>
            </a:r>
            <a:r>
              <a:rPr sz="2800" spc="-4" dirty="0">
                <a:latin typeface="Arial"/>
                <a:cs typeface="Arial"/>
              </a:rPr>
              <a:t>i</a:t>
            </a:r>
            <a:r>
              <a:rPr sz="2800" dirty="0">
                <a:latin typeface="Arial"/>
                <a:cs typeface="Arial"/>
              </a:rPr>
              <a:t>v</a:t>
            </a:r>
            <a:r>
              <a:rPr sz="2800" spc="-4" dirty="0">
                <a:latin typeface="Arial"/>
                <a:cs typeface="Arial"/>
              </a:rPr>
              <a:t>ene</a:t>
            </a:r>
            <a:r>
              <a:rPr sz="2800" dirty="0">
                <a:latin typeface="Arial"/>
                <a:cs typeface="Arial"/>
              </a:rPr>
              <a:t>ss  </a:t>
            </a:r>
            <a:r>
              <a:rPr sz="2800" spc="53" dirty="0">
                <a:latin typeface="Arial"/>
                <a:cs typeface="Arial"/>
              </a:rPr>
              <a:t> </a:t>
            </a:r>
            <a:r>
              <a:rPr sz="2800" spc="4" dirty="0">
                <a:latin typeface="Arial"/>
                <a:cs typeface="Arial"/>
              </a:rPr>
              <a:t>a</a:t>
            </a:r>
            <a:r>
              <a:rPr sz="2800" spc="-4" dirty="0">
                <a:latin typeface="Arial"/>
                <a:cs typeface="Arial"/>
              </a:rPr>
              <a:t>n</a:t>
            </a:r>
            <a:r>
              <a:rPr sz="2800" dirty="0">
                <a:latin typeface="Arial"/>
                <a:cs typeface="Arial"/>
              </a:rPr>
              <a:t>d </a:t>
            </a:r>
            <a:r>
              <a:rPr sz="2800" spc="-4" dirty="0">
                <a:latin typeface="Arial"/>
                <a:cs typeface="Arial"/>
              </a:rPr>
              <a:t>qu</a:t>
            </a:r>
            <a:r>
              <a:rPr sz="2800" spc="4" dirty="0">
                <a:latin typeface="Arial"/>
                <a:cs typeface="Arial"/>
              </a:rPr>
              <a:t>al</a:t>
            </a:r>
            <a:r>
              <a:rPr sz="2800" spc="-4" dirty="0">
                <a:latin typeface="Arial"/>
                <a:cs typeface="Arial"/>
              </a:rPr>
              <a:t>i</a:t>
            </a:r>
            <a:r>
              <a:rPr sz="2800" dirty="0">
                <a:latin typeface="Arial"/>
                <a:cs typeface="Arial"/>
              </a:rPr>
              <a:t>ty </a:t>
            </a:r>
            <a:r>
              <a:rPr sz="2800" spc="229" dirty="0">
                <a:latin typeface="Arial"/>
                <a:cs typeface="Arial"/>
              </a:rPr>
              <a:t> </a:t>
            </a:r>
            <a:r>
              <a:rPr sz="2800" spc="-4" dirty="0">
                <a:latin typeface="Arial"/>
                <a:cs typeface="Arial"/>
              </a:rPr>
              <a:t>o</a:t>
            </a:r>
            <a:r>
              <a:rPr sz="2800" dirty="0">
                <a:latin typeface="Arial"/>
                <a:cs typeface="Arial"/>
              </a:rPr>
              <a:t>f </a:t>
            </a:r>
            <a:r>
              <a:rPr sz="2800" spc="212" dirty="0">
                <a:latin typeface="Arial"/>
                <a:cs typeface="Arial"/>
              </a:rPr>
              <a:t> </a:t>
            </a:r>
            <a:r>
              <a:rPr sz="2800" dirty="0">
                <a:latin typeface="Arial"/>
                <a:cs typeface="Arial"/>
              </a:rPr>
              <a:t>t</a:t>
            </a:r>
            <a:r>
              <a:rPr sz="2800" spc="-4" dirty="0">
                <a:latin typeface="Arial"/>
                <a:cs typeface="Arial"/>
              </a:rPr>
              <a:t>h</a:t>
            </a:r>
            <a:r>
              <a:rPr sz="2800" dirty="0">
                <a:latin typeface="Arial"/>
                <a:cs typeface="Arial"/>
              </a:rPr>
              <a:t>e </a:t>
            </a:r>
            <a:r>
              <a:rPr sz="2800" spc="224" dirty="0">
                <a:latin typeface="Arial"/>
                <a:cs typeface="Arial"/>
              </a:rPr>
              <a:t> </a:t>
            </a:r>
            <a:r>
              <a:rPr sz="2800" spc="-4" dirty="0">
                <a:latin typeface="Arial"/>
                <a:cs typeface="Arial"/>
              </a:rPr>
              <a:t>p</a:t>
            </a:r>
            <a:r>
              <a:rPr sz="2800" dirty="0">
                <a:latin typeface="Arial"/>
                <a:cs typeface="Arial"/>
              </a:rPr>
              <a:t>r</a:t>
            </a:r>
            <a:r>
              <a:rPr sz="2800" spc="-4" dirty="0">
                <a:latin typeface="Arial"/>
                <a:cs typeface="Arial"/>
              </a:rPr>
              <a:t>o</a:t>
            </a:r>
            <a:r>
              <a:rPr sz="2800" dirty="0">
                <a:latin typeface="Arial"/>
                <a:cs typeface="Arial"/>
              </a:rPr>
              <a:t>c</a:t>
            </a:r>
            <a:r>
              <a:rPr sz="2800" spc="-4" dirty="0">
                <a:latin typeface="Arial"/>
                <a:cs typeface="Arial"/>
              </a:rPr>
              <a:t>e</a:t>
            </a:r>
            <a:r>
              <a:rPr sz="2800" dirty="0">
                <a:latin typeface="Arial"/>
                <a:cs typeface="Arial"/>
              </a:rPr>
              <a:t>ss</a:t>
            </a:r>
            <a:r>
              <a:rPr sz="2800" spc="-4" dirty="0">
                <a:latin typeface="Arial"/>
                <a:cs typeface="Arial"/>
              </a:rPr>
              <a:t>e</a:t>
            </a:r>
            <a:r>
              <a:rPr sz="2800" dirty="0">
                <a:latin typeface="Arial"/>
                <a:cs typeface="Arial"/>
              </a:rPr>
              <a:t>s </a:t>
            </a:r>
            <a:r>
              <a:rPr sz="2800" spc="216" dirty="0">
                <a:latin typeface="Arial"/>
                <a:cs typeface="Arial"/>
              </a:rPr>
              <a:t> </a:t>
            </a:r>
            <a:r>
              <a:rPr sz="2800" dirty="0">
                <a:latin typeface="Arial"/>
                <a:cs typeface="Arial"/>
              </a:rPr>
              <a:t>t</a:t>
            </a:r>
            <a:r>
              <a:rPr sz="2800" spc="-4" dirty="0">
                <a:latin typeface="Arial"/>
                <a:cs typeface="Arial"/>
              </a:rPr>
              <a:t>ha</a:t>
            </a:r>
            <a:r>
              <a:rPr sz="2800" dirty="0">
                <a:latin typeface="Arial"/>
                <a:cs typeface="Arial"/>
              </a:rPr>
              <a:t>t </a:t>
            </a:r>
            <a:r>
              <a:rPr sz="2800" spc="212" dirty="0">
                <a:latin typeface="Arial"/>
                <a:cs typeface="Arial"/>
              </a:rPr>
              <a:t> </a:t>
            </a:r>
            <a:r>
              <a:rPr sz="2800" spc="-4" dirty="0">
                <a:latin typeface="Arial"/>
                <a:cs typeface="Arial"/>
              </a:rPr>
              <a:t>p</a:t>
            </a:r>
            <a:r>
              <a:rPr sz="2800" dirty="0">
                <a:latin typeface="Arial"/>
                <a:cs typeface="Arial"/>
              </a:rPr>
              <a:t>r</a:t>
            </a:r>
            <a:r>
              <a:rPr sz="2800" spc="-4" dirty="0">
                <a:latin typeface="Arial"/>
                <a:cs typeface="Arial"/>
              </a:rPr>
              <a:t>odu</a:t>
            </a:r>
            <a:r>
              <a:rPr sz="2800" dirty="0">
                <a:latin typeface="Arial"/>
                <a:cs typeface="Arial"/>
              </a:rPr>
              <a:t>ce </a:t>
            </a:r>
            <a:r>
              <a:rPr sz="2800" spc="216" dirty="0">
                <a:latin typeface="Arial"/>
                <a:cs typeface="Arial"/>
              </a:rPr>
              <a:t> </a:t>
            </a:r>
            <a:r>
              <a:rPr sz="2800" dirty="0">
                <a:latin typeface="Arial"/>
                <a:cs typeface="Arial"/>
              </a:rPr>
              <a:t>t</a:t>
            </a:r>
            <a:r>
              <a:rPr sz="2800" spc="-4" dirty="0">
                <a:latin typeface="Arial"/>
                <a:cs typeface="Arial"/>
              </a:rPr>
              <a:t>h</a:t>
            </a:r>
            <a:r>
              <a:rPr sz="2800" dirty="0">
                <a:latin typeface="Arial"/>
                <a:cs typeface="Arial"/>
              </a:rPr>
              <a:t>e </a:t>
            </a:r>
            <a:r>
              <a:rPr sz="2800" spc="224" dirty="0">
                <a:latin typeface="Arial"/>
                <a:cs typeface="Arial"/>
              </a:rPr>
              <a:t> </a:t>
            </a:r>
            <a:r>
              <a:rPr sz="2800" dirty="0">
                <a:latin typeface="Arial"/>
                <a:cs typeface="Arial"/>
              </a:rPr>
              <a:t>s</a:t>
            </a:r>
            <a:r>
              <a:rPr sz="2800" spc="-4" dirty="0">
                <a:latin typeface="Arial"/>
                <a:cs typeface="Arial"/>
              </a:rPr>
              <a:t>o</a:t>
            </a:r>
            <a:r>
              <a:rPr sz="2800" spc="-9" dirty="0">
                <a:latin typeface="Arial"/>
                <a:cs typeface="Arial"/>
              </a:rPr>
              <a:t>f</a:t>
            </a:r>
            <a:r>
              <a:rPr sz="2800" dirty="0">
                <a:latin typeface="Arial"/>
                <a:cs typeface="Arial"/>
              </a:rPr>
              <a:t>t</a:t>
            </a:r>
            <a:r>
              <a:rPr sz="2800" spc="-4" dirty="0">
                <a:latin typeface="Arial"/>
                <a:cs typeface="Arial"/>
              </a:rPr>
              <a:t>wa</a:t>
            </a:r>
            <a:r>
              <a:rPr sz="2800" dirty="0">
                <a:latin typeface="Arial"/>
                <a:cs typeface="Arial"/>
              </a:rPr>
              <a:t>re </a:t>
            </a:r>
            <a:r>
              <a:rPr sz="2800" spc="-4" dirty="0">
                <a:latin typeface="Arial"/>
                <a:cs typeface="Arial"/>
              </a:rPr>
              <a:t>p</a:t>
            </a:r>
            <a:r>
              <a:rPr sz="2800" dirty="0">
                <a:latin typeface="Arial"/>
                <a:cs typeface="Arial"/>
              </a:rPr>
              <a:t>r</a:t>
            </a:r>
            <a:r>
              <a:rPr sz="2800" spc="-4" dirty="0">
                <a:latin typeface="Arial"/>
                <a:cs typeface="Arial"/>
              </a:rPr>
              <a:t>odu</a:t>
            </a:r>
            <a:r>
              <a:rPr sz="2800" dirty="0">
                <a:latin typeface="Arial"/>
                <a:cs typeface="Arial"/>
              </a:rPr>
              <a:t>ct.</a:t>
            </a:r>
            <a:r>
              <a:rPr sz="2800" spc="4" dirty="0">
                <a:latin typeface="Arial"/>
                <a:cs typeface="Arial"/>
              </a:rPr>
              <a:t> </a:t>
            </a:r>
            <a:r>
              <a:rPr sz="2800" spc="-4" dirty="0">
                <a:latin typeface="Arial"/>
                <a:cs typeface="Arial"/>
              </a:rPr>
              <a:t>E</a:t>
            </a:r>
            <a:r>
              <a:rPr sz="2800" spc="-13" dirty="0">
                <a:latin typeface="Arial"/>
                <a:cs typeface="Arial"/>
              </a:rPr>
              <a:t>x</a:t>
            </a:r>
            <a:r>
              <a:rPr sz="2800" spc="-4" dirty="0">
                <a:latin typeface="Arial"/>
                <a:cs typeface="Arial"/>
              </a:rPr>
              <a:t>a</a:t>
            </a:r>
            <a:r>
              <a:rPr sz="2800" dirty="0">
                <a:latin typeface="Arial"/>
                <a:cs typeface="Arial"/>
              </a:rPr>
              <a:t>m</a:t>
            </a:r>
            <a:r>
              <a:rPr sz="2800" spc="-4" dirty="0">
                <a:latin typeface="Arial"/>
                <a:cs typeface="Arial"/>
              </a:rPr>
              <a:t>p</a:t>
            </a:r>
            <a:r>
              <a:rPr sz="2800" spc="4" dirty="0">
                <a:latin typeface="Arial"/>
                <a:cs typeface="Arial"/>
              </a:rPr>
              <a:t>l</a:t>
            </a:r>
            <a:r>
              <a:rPr sz="2800" spc="-4" dirty="0">
                <a:latin typeface="Arial"/>
                <a:cs typeface="Arial"/>
              </a:rPr>
              <a:t>e</a:t>
            </a:r>
            <a:r>
              <a:rPr sz="2800" dirty="0">
                <a:latin typeface="Arial"/>
                <a:cs typeface="Arial"/>
              </a:rPr>
              <a:t>s </a:t>
            </a:r>
            <a:r>
              <a:rPr sz="2800" spc="-4" dirty="0">
                <a:latin typeface="Arial"/>
                <a:cs typeface="Arial"/>
              </a:rPr>
              <a:t>a</a:t>
            </a:r>
            <a:r>
              <a:rPr sz="2800" dirty="0">
                <a:latin typeface="Arial"/>
                <a:cs typeface="Arial"/>
              </a:rPr>
              <a:t>r</a:t>
            </a:r>
            <a:r>
              <a:rPr sz="2800" spc="4" dirty="0">
                <a:latin typeface="Arial"/>
                <a:cs typeface="Arial"/>
              </a:rPr>
              <a:t>e</a:t>
            </a:r>
            <a:r>
              <a:rPr sz="2800" dirty="0">
                <a:latin typeface="Arial"/>
                <a:cs typeface="Arial"/>
              </a:rPr>
              <a:t>:</a:t>
            </a:r>
          </a:p>
          <a:p>
            <a:pPr marL="885312" lvl="1" indent="-403433">
              <a:spcBef>
                <a:spcPts val="1266"/>
              </a:spcBef>
              <a:buClr>
                <a:srgbClr val="003265"/>
              </a:buClr>
              <a:buFont typeface="Arial"/>
              <a:buChar char="•"/>
              <a:tabLst>
                <a:tab pos="885312" algn="l"/>
              </a:tabLst>
            </a:pPr>
            <a:r>
              <a:rPr sz="2400" spc="-9" dirty="0">
                <a:solidFill>
                  <a:srgbClr val="003265"/>
                </a:solidFill>
                <a:latin typeface="Arial"/>
                <a:cs typeface="Arial"/>
              </a:rPr>
              <a:t>effort </a:t>
            </a:r>
            <a:r>
              <a:rPr sz="2400" spc="-13" dirty="0">
                <a:solidFill>
                  <a:srgbClr val="003265"/>
                </a:solidFill>
                <a:latin typeface="Arial"/>
                <a:cs typeface="Arial"/>
              </a:rPr>
              <a:t>requ</a:t>
            </a:r>
            <a:r>
              <a:rPr sz="2400" spc="4" dirty="0">
                <a:solidFill>
                  <a:srgbClr val="003265"/>
                </a:solidFill>
                <a:latin typeface="Arial"/>
                <a:cs typeface="Arial"/>
              </a:rPr>
              <a:t>i</a:t>
            </a:r>
            <a:r>
              <a:rPr sz="2400" dirty="0">
                <a:solidFill>
                  <a:srgbClr val="003265"/>
                </a:solidFill>
                <a:latin typeface="Arial"/>
                <a:cs typeface="Arial"/>
              </a:rPr>
              <a:t>r</a:t>
            </a:r>
            <a:r>
              <a:rPr sz="2400" spc="-13" dirty="0">
                <a:solidFill>
                  <a:srgbClr val="003265"/>
                </a:solidFill>
                <a:latin typeface="Arial"/>
                <a:cs typeface="Arial"/>
              </a:rPr>
              <a:t>ed</a:t>
            </a:r>
            <a:r>
              <a:rPr sz="2400" dirty="0">
                <a:solidFill>
                  <a:srgbClr val="003265"/>
                </a:solidFill>
                <a:latin typeface="Arial"/>
                <a:cs typeface="Arial"/>
              </a:rPr>
              <a:t> </a:t>
            </a:r>
            <a:r>
              <a:rPr sz="2400" spc="-9" dirty="0">
                <a:solidFill>
                  <a:srgbClr val="003265"/>
                </a:solidFill>
                <a:latin typeface="Arial"/>
                <a:cs typeface="Arial"/>
              </a:rPr>
              <a:t>in</a:t>
            </a:r>
            <a:r>
              <a:rPr sz="2400" dirty="0">
                <a:solidFill>
                  <a:srgbClr val="003265"/>
                </a:solidFill>
                <a:latin typeface="Arial"/>
                <a:cs typeface="Arial"/>
              </a:rPr>
              <a:t> </a:t>
            </a:r>
            <a:r>
              <a:rPr sz="2400" spc="-13" dirty="0">
                <a:solidFill>
                  <a:srgbClr val="003265"/>
                </a:solidFill>
                <a:latin typeface="Arial"/>
                <a:cs typeface="Arial"/>
              </a:rPr>
              <a:t>the</a:t>
            </a:r>
            <a:r>
              <a:rPr sz="2400" dirty="0">
                <a:solidFill>
                  <a:srgbClr val="003265"/>
                </a:solidFill>
                <a:latin typeface="Arial"/>
                <a:cs typeface="Arial"/>
              </a:rPr>
              <a:t> </a:t>
            </a:r>
            <a:r>
              <a:rPr sz="2400" spc="-9" dirty="0">
                <a:solidFill>
                  <a:srgbClr val="003265"/>
                </a:solidFill>
                <a:latin typeface="Arial"/>
                <a:cs typeface="Arial"/>
              </a:rPr>
              <a:t>pr</a:t>
            </a:r>
            <a:r>
              <a:rPr sz="2400" dirty="0">
                <a:solidFill>
                  <a:srgbClr val="003265"/>
                </a:solidFill>
                <a:latin typeface="Arial"/>
                <a:cs typeface="Arial"/>
              </a:rPr>
              <a:t>o</a:t>
            </a:r>
            <a:r>
              <a:rPr sz="2400" spc="-9" dirty="0">
                <a:solidFill>
                  <a:srgbClr val="003265"/>
                </a:solidFill>
                <a:latin typeface="Arial"/>
                <a:cs typeface="Arial"/>
              </a:rPr>
              <a:t>c</a:t>
            </a:r>
            <a:r>
              <a:rPr sz="2400" spc="-13" dirty="0">
                <a:solidFill>
                  <a:srgbClr val="003265"/>
                </a:solidFill>
                <a:latin typeface="Arial"/>
                <a:cs typeface="Arial"/>
              </a:rPr>
              <a:t>e</a:t>
            </a:r>
            <a:r>
              <a:rPr sz="2400" spc="-9" dirty="0">
                <a:solidFill>
                  <a:srgbClr val="003265"/>
                </a:solidFill>
                <a:latin typeface="Arial"/>
                <a:cs typeface="Arial"/>
              </a:rPr>
              <a:t>s</a:t>
            </a:r>
            <a:r>
              <a:rPr sz="2400" spc="-13" dirty="0">
                <a:solidFill>
                  <a:srgbClr val="003265"/>
                </a:solidFill>
                <a:latin typeface="Arial"/>
                <a:cs typeface="Arial"/>
              </a:rPr>
              <a:t>s</a:t>
            </a:r>
            <a:endParaRPr sz="2400" dirty="0">
              <a:latin typeface="Arial"/>
              <a:cs typeface="Arial"/>
            </a:endParaRPr>
          </a:p>
          <a:p>
            <a:pPr marL="885312" lvl="1" indent="-403433">
              <a:spcBef>
                <a:spcPts val="922"/>
              </a:spcBef>
              <a:buClr>
                <a:srgbClr val="003265"/>
              </a:buClr>
              <a:buFont typeface="Arial"/>
              <a:buChar char="•"/>
              <a:tabLst>
                <a:tab pos="885312" algn="l"/>
              </a:tabLst>
            </a:pPr>
            <a:r>
              <a:rPr sz="2400" spc="-9" dirty="0">
                <a:solidFill>
                  <a:srgbClr val="650065"/>
                </a:solidFill>
                <a:latin typeface="Arial"/>
                <a:cs typeface="Arial"/>
              </a:rPr>
              <a:t>ti</a:t>
            </a:r>
            <a:r>
              <a:rPr sz="2400" spc="-26" dirty="0">
                <a:solidFill>
                  <a:srgbClr val="650065"/>
                </a:solidFill>
                <a:latin typeface="Arial"/>
                <a:cs typeface="Arial"/>
              </a:rPr>
              <a:t>m</a:t>
            </a:r>
            <a:r>
              <a:rPr sz="2400" spc="-13" dirty="0">
                <a:solidFill>
                  <a:srgbClr val="650065"/>
                </a:solidFill>
                <a:latin typeface="Arial"/>
                <a:cs typeface="Arial"/>
              </a:rPr>
              <a:t>e</a:t>
            </a:r>
            <a:r>
              <a:rPr sz="2400" dirty="0">
                <a:solidFill>
                  <a:srgbClr val="650065"/>
                </a:solidFill>
                <a:latin typeface="Arial"/>
                <a:cs typeface="Arial"/>
              </a:rPr>
              <a:t> </a:t>
            </a:r>
            <a:r>
              <a:rPr sz="2400" spc="-9" dirty="0">
                <a:solidFill>
                  <a:srgbClr val="650065"/>
                </a:solidFill>
                <a:latin typeface="Arial"/>
                <a:cs typeface="Arial"/>
              </a:rPr>
              <a:t>to</a:t>
            </a:r>
            <a:r>
              <a:rPr sz="2400" dirty="0">
                <a:solidFill>
                  <a:srgbClr val="650065"/>
                </a:solidFill>
                <a:latin typeface="Arial"/>
                <a:cs typeface="Arial"/>
              </a:rPr>
              <a:t> p</a:t>
            </a:r>
            <a:r>
              <a:rPr sz="2400" spc="-9" dirty="0">
                <a:solidFill>
                  <a:srgbClr val="650065"/>
                </a:solidFill>
                <a:latin typeface="Arial"/>
                <a:cs typeface="Arial"/>
              </a:rPr>
              <a:t>ro</a:t>
            </a:r>
            <a:r>
              <a:rPr sz="2400" dirty="0">
                <a:solidFill>
                  <a:srgbClr val="650065"/>
                </a:solidFill>
                <a:latin typeface="Arial"/>
                <a:cs typeface="Arial"/>
              </a:rPr>
              <a:t>d</a:t>
            </a:r>
            <a:r>
              <a:rPr sz="2400" spc="-13" dirty="0">
                <a:solidFill>
                  <a:srgbClr val="650065"/>
                </a:solidFill>
                <a:latin typeface="Arial"/>
                <a:cs typeface="Arial"/>
              </a:rPr>
              <a:t>u</a:t>
            </a:r>
            <a:r>
              <a:rPr sz="2400" spc="-9" dirty="0">
                <a:solidFill>
                  <a:srgbClr val="650065"/>
                </a:solidFill>
                <a:latin typeface="Arial"/>
                <a:cs typeface="Arial"/>
              </a:rPr>
              <a:t>c</a:t>
            </a:r>
            <a:r>
              <a:rPr sz="2400" spc="-13" dirty="0">
                <a:solidFill>
                  <a:srgbClr val="650065"/>
                </a:solidFill>
                <a:latin typeface="Arial"/>
                <a:cs typeface="Arial"/>
              </a:rPr>
              <a:t>e</a:t>
            </a:r>
            <a:r>
              <a:rPr sz="2400" dirty="0">
                <a:solidFill>
                  <a:srgbClr val="650065"/>
                </a:solidFill>
                <a:latin typeface="Arial"/>
                <a:cs typeface="Arial"/>
              </a:rPr>
              <a:t> </a:t>
            </a:r>
            <a:r>
              <a:rPr sz="2400" spc="-13" dirty="0">
                <a:solidFill>
                  <a:srgbClr val="650065"/>
                </a:solidFill>
                <a:latin typeface="Arial"/>
                <a:cs typeface="Arial"/>
              </a:rPr>
              <a:t>the</a:t>
            </a:r>
            <a:r>
              <a:rPr sz="2400" dirty="0">
                <a:solidFill>
                  <a:srgbClr val="650065"/>
                </a:solidFill>
                <a:latin typeface="Arial"/>
                <a:cs typeface="Arial"/>
              </a:rPr>
              <a:t> </a:t>
            </a:r>
            <a:r>
              <a:rPr sz="2400" spc="-13" dirty="0">
                <a:solidFill>
                  <a:srgbClr val="650065"/>
                </a:solidFill>
                <a:latin typeface="Arial"/>
                <a:cs typeface="Arial"/>
              </a:rPr>
              <a:t>pro</a:t>
            </a:r>
            <a:r>
              <a:rPr sz="2400" dirty="0">
                <a:solidFill>
                  <a:srgbClr val="650065"/>
                </a:solidFill>
                <a:latin typeface="Arial"/>
                <a:cs typeface="Arial"/>
              </a:rPr>
              <a:t>d</a:t>
            </a:r>
            <a:r>
              <a:rPr sz="2400" spc="-13" dirty="0">
                <a:solidFill>
                  <a:srgbClr val="650065"/>
                </a:solidFill>
                <a:latin typeface="Arial"/>
                <a:cs typeface="Arial"/>
              </a:rPr>
              <a:t>u</a:t>
            </a:r>
            <a:r>
              <a:rPr sz="2400" spc="-9" dirty="0">
                <a:solidFill>
                  <a:srgbClr val="650065"/>
                </a:solidFill>
                <a:latin typeface="Arial"/>
                <a:cs typeface="Arial"/>
              </a:rPr>
              <a:t>ct</a:t>
            </a:r>
            <a:endParaRPr sz="2400" dirty="0">
              <a:latin typeface="Arial"/>
              <a:cs typeface="Arial"/>
            </a:endParaRPr>
          </a:p>
          <a:p>
            <a:pPr marL="885312" lvl="1" indent="-403433">
              <a:spcBef>
                <a:spcPts val="1090"/>
              </a:spcBef>
              <a:buClr>
                <a:srgbClr val="003265"/>
              </a:buClr>
              <a:buFont typeface="Arial"/>
              <a:buChar char="•"/>
              <a:tabLst>
                <a:tab pos="885312" algn="l"/>
              </a:tabLst>
            </a:pPr>
            <a:r>
              <a:rPr sz="2400" spc="-9" dirty="0">
                <a:solidFill>
                  <a:srgbClr val="329932"/>
                </a:solidFill>
                <a:latin typeface="Arial"/>
                <a:cs typeface="Arial"/>
              </a:rPr>
              <a:t>effecti</a:t>
            </a:r>
            <a:r>
              <a:rPr sz="2400" spc="-22" dirty="0">
                <a:solidFill>
                  <a:srgbClr val="329932"/>
                </a:solidFill>
                <a:latin typeface="Arial"/>
                <a:cs typeface="Arial"/>
              </a:rPr>
              <a:t>v</a:t>
            </a:r>
            <a:r>
              <a:rPr sz="2400" spc="-13" dirty="0">
                <a:solidFill>
                  <a:srgbClr val="329932"/>
                </a:solidFill>
                <a:latin typeface="Arial"/>
                <a:cs typeface="Arial"/>
              </a:rPr>
              <a:t>ene</a:t>
            </a:r>
            <a:r>
              <a:rPr sz="2400" spc="-9" dirty="0">
                <a:solidFill>
                  <a:srgbClr val="329932"/>
                </a:solidFill>
                <a:latin typeface="Arial"/>
                <a:cs typeface="Arial"/>
              </a:rPr>
              <a:t>s</a:t>
            </a:r>
            <a:r>
              <a:rPr sz="2400" spc="-13" dirty="0">
                <a:solidFill>
                  <a:srgbClr val="329932"/>
                </a:solidFill>
                <a:latin typeface="Arial"/>
                <a:cs typeface="Arial"/>
              </a:rPr>
              <a:t>s</a:t>
            </a:r>
            <a:r>
              <a:rPr sz="2400" spc="4" dirty="0">
                <a:solidFill>
                  <a:srgbClr val="329932"/>
                </a:solidFill>
                <a:latin typeface="Arial"/>
                <a:cs typeface="Arial"/>
              </a:rPr>
              <a:t> </a:t>
            </a:r>
            <a:r>
              <a:rPr sz="2400" spc="-9" dirty="0">
                <a:solidFill>
                  <a:srgbClr val="329932"/>
                </a:solidFill>
                <a:latin typeface="Arial"/>
                <a:cs typeface="Arial"/>
              </a:rPr>
              <a:t>of</a:t>
            </a:r>
            <a:r>
              <a:rPr sz="2400" dirty="0">
                <a:solidFill>
                  <a:srgbClr val="329932"/>
                </a:solidFill>
                <a:latin typeface="Arial"/>
                <a:cs typeface="Arial"/>
              </a:rPr>
              <a:t> </a:t>
            </a:r>
            <a:r>
              <a:rPr sz="2400" spc="-13" dirty="0">
                <a:solidFill>
                  <a:srgbClr val="329932"/>
                </a:solidFill>
                <a:latin typeface="Arial"/>
                <a:cs typeface="Arial"/>
              </a:rPr>
              <a:t>defe</a:t>
            </a:r>
            <a:r>
              <a:rPr sz="2400" spc="-9" dirty="0">
                <a:solidFill>
                  <a:srgbClr val="329932"/>
                </a:solidFill>
                <a:latin typeface="Arial"/>
                <a:cs typeface="Arial"/>
              </a:rPr>
              <a:t>ct</a:t>
            </a:r>
            <a:r>
              <a:rPr sz="2400" dirty="0">
                <a:solidFill>
                  <a:srgbClr val="329932"/>
                </a:solidFill>
                <a:latin typeface="Arial"/>
                <a:cs typeface="Arial"/>
              </a:rPr>
              <a:t> </a:t>
            </a:r>
            <a:r>
              <a:rPr sz="2400" spc="-9" dirty="0">
                <a:solidFill>
                  <a:srgbClr val="329932"/>
                </a:solidFill>
                <a:latin typeface="Arial"/>
                <a:cs typeface="Arial"/>
              </a:rPr>
              <a:t>re</a:t>
            </a:r>
            <a:r>
              <a:rPr sz="2400" spc="-26" dirty="0">
                <a:solidFill>
                  <a:srgbClr val="329932"/>
                </a:solidFill>
                <a:latin typeface="Arial"/>
                <a:cs typeface="Arial"/>
              </a:rPr>
              <a:t>m</a:t>
            </a:r>
            <a:r>
              <a:rPr sz="2400" dirty="0">
                <a:solidFill>
                  <a:srgbClr val="329932"/>
                </a:solidFill>
                <a:latin typeface="Arial"/>
                <a:cs typeface="Arial"/>
              </a:rPr>
              <a:t>o</a:t>
            </a:r>
            <a:r>
              <a:rPr sz="2400" spc="-22" dirty="0">
                <a:solidFill>
                  <a:srgbClr val="329932"/>
                </a:solidFill>
                <a:latin typeface="Arial"/>
                <a:cs typeface="Arial"/>
              </a:rPr>
              <a:t>v</a:t>
            </a:r>
            <a:r>
              <a:rPr sz="2400" spc="-9" dirty="0">
                <a:solidFill>
                  <a:srgbClr val="329932"/>
                </a:solidFill>
                <a:latin typeface="Arial"/>
                <a:cs typeface="Arial"/>
              </a:rPr>
              <a:t>al</a:t>
            </a:r>
            <a:r>
              <a:rPr sz="2400" dirty="0">
                <a:solidFill>
                  <a:srgbClr val="329932"/>
                </a:solidFill>
                <a:latin typeface="Arial"/>
                <a:cs typeface="Arial"/>
              </a:rPr>
              <a:t> </a:t>
            </a:r>
            <a:r>
              <a:rPr sz="2400" spc="-13" dirty="0">
                <a:solidFill>
                  <a:srgbClr val="329932"/>
                </a:solidFill>
                <a:latin typeface="Arial"/>
                <a:cs typeface="Arial"/>
              </a:rPr>
              <a:t>dur</a:t>
            </a:r>
            <a:r>
              <a:rPr sz="2400" spc="4" dirty="0">
                <a:solidFill>
                  <a:srgbClr val="329932"/>
                </a:solidFill>
                <a:latin typeface="Arial"/>
                <a:cs typeface="Arial"/>
              </a:rPr>
              <a:t>i</a:t>
            </a:r>
            <a:r>
              <a:rPr sz="2400" spc="-13" dirty="0">
                <a:solidFill>
                  <a:srgbClr val="329932"/>
                </a:solidFill>
                <a:latin typeface="Arial"/>
                <a:cs typeface="Arial"/>
              </a:rPr>
              <a:t>ng</a:t>
            </a:r>
            <a:r>
              <a:rPr sz="2400" dirty="0">
                <a:solidFill>
                  <a:srgbClr val="329932"/>
                </a:solidFill>
                <a:latin typeface="Arial"/>
                <a:cs typeface="Arial"/>
              </a:rPr>
              <a:t> </a:t>
            </a:r>
            <a:r>
              <a:rPr sz="2400" spc="-13" dirty="0">
                <a:solidFill>
                  <a:srgbClr val="329932"/>
                </a:solidFill>
                <a:latin typeface="Arial"/>
                <a:cs typeface="Arial"/>
              </a:rPr>
              <a:t>de</a:t>
            </a:r>
            <a:r>
              <a:rPr sz="2400" spc="-22" dirty="0">
                <a:solidFill>
                  <a:srgbClr val="329932"/>
                </a:solidFill>
                <a:latin typeface="Arial"/>
                <a:cs typeface="Arial"/>
              </a:rPr>
              <a:t>v</a:t>
            </a:r>
            <a:r>
              <a:rPr sz="2400" spc="-9" dirty="0">
                <a:solidFill>
                  <a:srgbClr val="329932"/>
                </a:solidFill>
                <a:latin typeface="Arial"/>
                <a:cs typeface="Arial"/>
              </a:rPr>
              <a:t>elo</a:t>
            </a:r>
            <a:r>
              <a:rPr sz="2400" dirty="0">
                <a:solidFill>
                  <a:srgbClr val="329932"/>
                </a:solidFill>
                <a:latin typeface="Arial"/>
                <a:cs typeface="Arial"/>
              </a:rPr>
              <a:t>p</a:t>
            </a:r>
            <a:r>
              <a:rPr sz="2400" spc="-26" dirty="0">
                <a:solidFill>
                  <a:srgbClr val="329932"/>
                </a:solidFill>
                <a:latin typeface="Arial"/>
                <a:cs typeface="Arial"/>
              </a:rPr>
              <a:t>m</a:t>
            </a:r>
            <a:r>
              <a:rPr sz="2400" spc="-13" dirty="0">
                <a:solidFill>
                  <a:srgbClr val="329932"/>
                </a:solidFill>
                <a:latin typeface="Arial"/>
                <a:cs typeface="Arial"/>
              </a:rPr>
              <a:t>ent</a:t>
            </a:r>
            <a:endParaRPr sz="2400" dirty="0">
              <a:latin typeface="Arial"/>
              <a:cs typeface="Arial"/>
            </a:endParaRPr>
          </a:p>
          <a:p>
            <a:pPr marL="885312" lvl="1" indent="-403433">
              <a:spcBef>
                <a:spcPts val="899"/>
              </a:spcBef>
              <a:buClr>
                <a:srgbClr val="003265"/>
              </a:buClr>
              <a:buFont typeface="Arial"/>
              <a:buChar char="•"/>
              <a:tabLst>
                <a:tab pos="885312" algn="l"/>
              </a:tabLst>
            </a:pPr>
            <a:r>
              <a:rPr sz="2400" spc="-13" dirty="0">
                <a:solidFill>
                  <a:srgbClr val="965025"/>
                </a:solidFill>
                <a:latin typeface="Arial"/>
                <a:cs typeface="Arial"/>
              </a:rPr>
              <a:t>nu</a:t>
            </a:r>
            <a:r>
              <a:rPr sz="2400" spc="-26" dirty="0">
                <a:solidFill>
                  <a:srgbClr val="965025"/>
                </a:solidFill>
                <a:latin typeface="Arial"/>
                <a:cs typeface="Arial"/>
              </a:rPr>
              <a:t>m</a:t>
            </a:r>
            <a:r>
              <a:rPr sz="2400" spc="-13" dirty="0">
                <a:solidFill>
                  <a:srgbClr val="965025"/>
                </a:solidFill>
                <a:latin typeface="Arial"/>
                <a:cs typeface="Arial"/>
              </a:rPr>
              <a:t>b</a:t>
            </a:r>
            <a:r>
              <a:rPr sz="2400" dirty="0">
                <a:solidFill>
                  <a:srgbClr val="965025"/>
                </a:solidFill>
                <a:latin typeface="Arial"/>
                <a:cs typeface="Arial"/>
              </a:rPr>
              <a:t>e</a:t>
            </a:r>
            <a:r>
              <a:rPr sz="2400" spc="-9" dirty="0">
                <a:solidFill>
                  <a:srgbClr val="965025"/>
                </a:solidFill>
                <a:latin typeface="Arial"/>
                <a:cs typeface="Arial"/>
              </a:rPr>
              <a:t>r</a:t>
            </a:r>
            <a:r>
              <a:rPr sz="2400" dirty="0">
                <a:solidFill>
                  <a:srgbClr val="965025"/>
                </a:solidFill>
                <a:latin typeface="Arial"/>
                <a:cs typeface="Arial"/>
              </a:rPr>
              <a:t> </a:t>
            </a:r>
            <a:r>
              <a:rPr sz="2400" spc="-9" dirty="0">
                <a:solidFill>
                  <a:srgbClr val="965025"/>
                </a:solidFill>
                <a:latin typeface="Arial"/>
                <a:cs typeface="Arial"/>
              </a:rPr>
              <a:t>of</a:t>
            </a:r>
            <a:r>
              <a:rPr sz="2400" dirty="0">
                <a:solidFill>
                  <a:srgbClr val="965025"/>
                </a:solidFill>
                <a:latin typeface="Arial"/>
                <a:cs typeface="Arial"/>
              </a:rPr>
              <a:t> d</a:t>
            </a:r>
            <a:r>
              <a:rPr sz="2400" spc="-13" dirty="0">
                <a:solidFill>
                  <a:srgbClr val="965025"/>
                </a:solidFill>
                <a:latin typeface="Arial"/>
                <a:cs typeface="Arial"/>
              </a:rPr>
              <a:t>efe</a:t>
            </a:r>
            <a:r>
              <a:rPr sz="2400" spc="-9" dirty="0">
                <a:solidFill>
                  <a:srgbClr val="965025"/>
                </a:solidFill>
                <a:latin typeface="Arial"/>
                <a:cs typeface="Arial"/>
              </a:rPr>
              <a:t>cts</a:t>
            </a:r>
            <a:r>
              <a:rPr sz="2400" spc="4" dirty="0">
                <a:solidFill>
                  <a:srgbClr val="965025"/>
                </a:solidFill>
                <a:latin typeface="Arial"/>
                <a:cs typeface="Arial"/>
              </a:rPr>
              <a:t> </a:t>
            </a:r>
            <a:r>
              <a:rPr sz="2400" spc="-13" dirty="0">
                <a:solidFill>
                  <a:srgbClr val="965025"/>
                </a:solidFill>
                <a:latin typeface="Arial"/>
                <a:cs typeface="Arial"/>
              </a:rPr>
              <a:t>found</a:t>
            </a:r>
            <a:r>
              <a:rPr sz="2400" dirty="0">
                <a:solidFill>
                  <a:srgbClr val="965025"/>
                </a:solidFill>
                <a:latin typeface="Arial"/>
                <a:cs typeface="Arial"/>
              </a:rPr>
              <a:t> </a:t>
            </a:r>
            <a:r>
              <a:rPr sz="2400" spc="-13" dirty="0">
                <a:solidFill>
                  <a:srgbClr val="965025"/>
                </a:solidFill>
                <a:latin typeface="Arial"/>
                <a:cs typeface="Arial"/>
              </a:rPr>
              <a:t>during</a:t>
            </a:r>
            <a:r>
              <a:rPr sz="2400" dirty="0">
                <a:solidFill>
                  <a:srgbClr val="965025"/>
                </a:solidFill>
                <a:latin typeface="Arial"/>
                <a:cs typeface="Arial"/>
              </a:rPr>
              <a:t> </a:t>
            </a:r>
            <a:r>
              <a:rPr sz="2400" spc="-9" dirty="0">
                <a:solidFill>
                  <a:srgbClr val="965025"/>
                </a:solidFill>
                <a:latin typeface="Arial"/>
                <a:cs typeface="Arial"/>
              </a:rPr>
              <a:t>testing</a:t>
            </a:r>
            <a:endParaRPr sz="2400" dirty="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109824"/>
            <a:fld id="{81D60167-4931-47E6-BA6A-407CBD079E47}" type="slidenum">
              <a:rPr dirty="0"/>
              <a:pPr marL="109824"/>
              <a:t>24</a:t>
            </a:fld>
            <a:endParaRPr dirty="0"/>
          </a:p>
        </p:txBody>
      </p:sp>
      <p:sp>
        <p:nvSpPr>
          <p:cNvPr id="5" name="object 5"/>
          <p:cNvSpPr txBox="1"/>
          <p:nvPr/>
        </p:nvSpPr>
        <p:spPr>
          <a:xfrm>
            <a:off x="4415118" y="615764"/>
            <a:ext cx="3181910" cy="353045"/>
          </a:xfrm>
          <a:prstGeom prst="rect">
            <a:avLst/>
          </a:prstGeom>
        </p:spPr>
        <p:txBody>
          <a:bodyPr vert="horz" wrap="square" lIns="0" tIns="0" rIns="0" bIns="0" rtlCol="0">
            <a:spAutoFit/>
          </a:bodyPr>
          <a:lstStyle/>
          <a:p>
            <a:pPr marL="414640" indent="-403433" algn="ctr">
              <a:buClr>
                <a:srgbClr val="FF0000"/>
              </a:buClr>
              <a:tabLst>
                <a:tab pos="414640" algn="l"/>
              </a:tabLst>
            </a:pPr>
            <a:r>
              <a:rPr sz="2294" dirty="0">
                <a:solidFill>
                  <a:srgbClr val="FF0000"/>
                </a:solidFill>
                <a:latin typeface="Arial"/>
                <a:cs typeface="Arial"/>
              </a:rPr>
              <a:t>Ca</a:t>
            </a:r>
            <a:r>
              <a:rPr sz="2294" spc="-4" dirty="0">
                <a:solidFill>
                  <a:srgbClr val="FF0000"/>
                </a:solidFill>
                <a:latin typeface="Arial"/>
                <a:cs typeface="Arial"/>
              </a:rPr>
              <a:t>t</a:t>
            </a:r>
            <a:r>
              <a:rPr sz="2294" dirty="0">
                <a:solidFill>
                  <a:srgbClr val="FF0000"/>
                </a:solidFill>
                <a:latin typeface="Arial"/>
                <a:cs typeface="Arial"/>
              </a:rPr>
              <a:t>ego</a:t>
            </a:r>
            <a:r>
              <a:rPr sz="2294" spc="-4" dirty="0">
                <a:solidFill>
                  <a:srgbClr val="FF0000"/>
                </a:solidFill>
                <a:latin typeface="Arial"/>
                <a:cs typeface="Arial"/>
              </a:rPr>
              <a:t>ri</a:t>
            </a:r>
            <a:r>
              <a:rPr sz="2294" spc="-9" dirty="0">
                <a:solidFill>
                  <a:srgbClr val="FF0000"/>
                </a:solidFill>
                <a:latin typeface="Arial"/>
                <a:cs typeface="Arial"/>
              </a:rPr>
              <a:t>e</a:t>
            </a:r>
            <a:r>
              <a:rPr sz="2294" dirty="0">
                <a:solidFill>
                  <a:srgbClr val="FF0000"/>
                </a:solidFill>
                <a:latin typeface="Arial"/>
                <a:cs typeface="Arial"/>
              </a:rPr>
              <a:t>s of</a:t>
            </a:r>
            <a:r>
              <a:rPr sz="2294" spc="-9" dirty="0">
                <a:solidFill>
                  <a:srgbClr val="FF0000"/>
                </a:solidFill>
                <a:latin typeface="Arial"/>
                <a:cs typeface="Arial"/>
              </a:rPr>
              <a:t> </a:t>
            </a:r>
            <a:r>
              <a:rPr sz="2294" dirty="0">
                <a:solidFill>
                  <a:srgbClr val="FF0000"/>
                </a:solidFill>
                <a:latin typeface="Arial"/>
                <a:cs typeface="Arial"/>
              </a:rPr>
              <a:t>Me</a:t>
            </a:r>
            <a:r>
              <a:rPr sz="2294" spc="-4" dirty="0">
                <a:solidFill>
                  <a:srgbClr val="FF0000"/>
                </a:solidFill>
                <a:latin typeface="Arial"/>
                <a:cs typeface="Arial"/>
              </a:rPr>
              <a:t>tri</a:t>
            </a:r>
            <a:r>
              <a:rPr sz="2294" spc="-9" dirty="0">
                <a:solidFill>
                  <a:srgbClr val="FF0000"/>
                </a:solidFill>
                <a:latin typeface="Arial"/>
                <a:cs typeface="Arial"/>
              </a:rPr>
              <a:t>c</a:t>
            </a:r>
            <a:r>
              <a:rPr sz="2294" dirty="0">
                <a:solidFill>
                  <a:srgbClr val="FF0000"/>
                </a:solidFill>
                <a:latin typeface="Arial"/>
                <a:cs typeface="Arial"/>
              </a:rPr>
              <a:t>s</a:t>
            </a:r>
            <a:endParaRPr sz="2294"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445559"/>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861391" y="1841522"/>
            <a:ext cx="9833113" cy="642805"/>
          </a:xfrm>
          <a:prstGeom prst="rect">
            <a:avLst/>
          </a:prstGeom>
        </p:spPr>
        <p:txBody>
          <a:bodyPr vert="horz" wrap="square" lIns="0" tIns="0" rIns="0" bIns="0" rtlCol="0">
            <a:spAutoFit/>
          </a:bodyPr>
          <a:lstStyle/>
          <a:p>
            <a:pPr marL="414640" marR="4483" indent="-403433">
              <a:lnSpc>
                <a:spcPts val="2532"/>
              </a:lnSpc>
              <a:tabLst>
                <a:tab pos="414079" algn="l"/>
                <a:tab pos="1482057" algn="l"/>
                <a:tab pos="2685633" algn="l"/>
                <a:tab pos="3858391" algn="l"/>
                <a:tab pos="4389578" algn="l"/>
                <a:tab pos="5352215" algn="l"/>
              </a:tabLst>
            </a:pPr>
            <a:r>
              <a:rPr sz="2800" b="1" spc="-9" dirty="0">
                <a:solidFill>
                  <a:srgbClr val="0000FF"/>
                </a:solidFill>
                <a:latin typeface="Arial"/>
                <a:cs typeface="Arial"/>
              </a:rPr>
              <a:t>i</a:t>
            </a:r>
            <a:r>
              <a:rPr lang="en-US" sz="2800" b="1" spc="-9" dirty="0">
                <a:solidFill>
                  <a:srgbClr val="0000FF"/>
                </a:solidFill>
                <a:latin typeface="Arial"/>
                <a:cs typeface="Arial"/>
              </a:rPr>
              <a:t>i</a:t>
            </a:r>
            <a:r>
              <a:rPr sz="2800" b="1" dirty="0">
                <a:solidFill>
                  <a:srgbClr val="0000FF"/>
                </a:solidFill>
                <a:latin typeface="Arial"/>
                <a:cs typeface="Arial"/>
              </a:rPr>
              <a:t>i.	</a:t>
            </a:r>
            <a:r>
              <a:rPr sz="2400" b="1" spc="-4" dirty="0">
                <a:solidFill>
                  <a:srgbClr val="0000FF"/>
                </a:solidFill>
                <a:latin typeface="Arial"/>
                <a:cs typeface="Arial"/>
              </a:rPr>
              <a:t>P</a:t>
            </a:r>
            <a:r>
              <a:rPr sz="2400" b="1" dirty="0">
                <a:solidFill>
                  <a:srgbClr val="0000FF"/>
                </a:solidFill>
                <a:latin typeface="Arial"/>
                <a:cs typeface="Arial"/>
              </a:rPr>
              <a:t>r</a:t>
            </a:r>
            <a:r>
              <a:rPr sz="2400" b="1" spc="-4" dirty="0">
                <a:solidFill>
                  <a:srgbClr val="0000FF"/>
                </a:solidFill>
                <a:latin typeface="Arial"/>
                <a:cs typeface="Arial"/>
              </a:rPr>
              <a:t>o</a:t>
            </a:r>
            <a:r>
              <a:rPr sz="2400" b="1" dirty="0">
                <a:solidFill>
                  <a:srgbClr val="0000FF"/>
                </a:solidFill>
                <a:latin typeface="Arial"/>
                <a:cs typeface="Arial"/>
              </a:rPr>
              <a:t>j</a:t>
            </a:r>
            <a:r>
              <a:rPr sz="2400" b="1" spc="-4" dirty="0">
                <a:solidFill>
                  <a:srgbClr val="0000FF"/>
                </a:solidFill>
                <a:latin typeface="Arial"/>
                <a:cs typeface="Arial"/>
              </a:rPr>
              <a:t>ec</a:t>
            </a:r>
            <a:r>
              <a:rPr sz="2400" b="1" dirty="0">
                <a:solidFill>
                  <a:srgbClr val="0000FF"/>
                </a:solidFill>
                <a:latin typeface="Arial"/>
                <a:cs typeface="Arial"/>
              </a:rPr>
              <a:t>t	m</a:t>
            </a:r>
            <a:r>
              <a:rPr sz="2400" b="1" spc="-4" dirty="0">
                <a:solidFill>
                  <a:srgbClr val="0000FF"/>
                </a:solidFill>
                <a:latin typeface="Arial"/>
                <a:cs typeface="Arial"/>
              </a:rPr>
              <a:t>e</a:t>
            </a:r>
            <a:r>
              <a:rPr sz="2400" b="1" dirty="0">
                <a:solidFill>
                  <a:srgbClr val="0000FF"/>
                </a:solidFill>
                <a:latin typeface="Arial"/>
                <a:cs typeface="Arial"/>
              </a:rPr>
              <a:t>tri</a:t>
            </a:r>
            <a:r>
              <a:rPr sz="2400" b="1" spc="-4" dirty="0">
                <a:solidFill>
                  <a:srgbClr val="0000FF"/>
                </a:solidFill>
                <a:latin typeface="Arial"/>
                <a:cs typeface="Arial"/>
              </a:rPr>
              <a:t>cs</a:t>
            </a:r>
            <a:r>
              <a:rPr sz="2400" b="1" dirty="0">
                <a:solidFill>
                  <a:srgbClr val="0000FF"/>
                </a:solidFill>
                <a:latin typeface="Arial"/>
                <a:cs typeface="Arial"/>
              </a:rPr>
              <a:t>:	</a:t>
            </a:r>
            <a:r>
              <a:rPr sz="2400" spc="-4" dirty="0">
                <a:latin typeface="Arial"/>
                <a:cs typeface="Arial"/>
              </a:rPr>
              <a:t>d</a:t>
            </a:r>
            <a:r>
              <a:rPr sz="2400" spc="4" dirty="0">
                <a:latin typeface="Arial"/>
                <a:cs typeface="Arial"/>
              </a:rPr>
              <a:t>e</a:t>
            </a:r>
            <a:r>
              <a:rPr sz="2400" dirty="0">
                <a:latin typeface="Arial"/>
                <a:cs typeface="Arial"/>
              </a:rPr>
              <a:t>scr</a:t>
            </a:r>
            <a:r>
              <a:rPr sz="2400" spc="-4" dirty="0">
                <a:latin typeface="Arial"/>
                <a:cs typeface="Arial"/>
              </a:rPr>
              <a:t>ib</a:t>
            </a:r>
            <a:r>
              <a:rPr sz="2400" dirty="0">
                <a:latin typeface="Arial"/>
                <a:cs typeface="Arial"/>
              </a:rPr>
              <a:t>e	t</a:t>
            </a:r>
            <a:r>
              <a:rPr sz="2400" spc="-4" dirty="0">
                <a:latin typeface="Arial"/>
                <a:cs typeface="Arial"/>
              </a:rPr>
              <a:t>h</a:t>
            </a:r>
            <a:r>
              <a:rPr sz="2400" dirty="0">
                <a:latin typeface="Arial"/>
                <a:cs typeface="Arial"/>
              </a:rPr>
              <a:t>e	</a:t>
            </a:r>
            <a:r>
              <a:rPr sz="2400" spc="-4" dirty="0">
                <a:latin typeface="Arial"/>
                <a:cs typeface="Arial"/>
              </a:rPr>
              <a:t>p</a:t>
            </a:r>
            <a:r>
              <a:rPr sz="2400" dirty="0">
                <a:latin typeface="Arial"/>
                <a:cs typeface="Arial"/>
              </a:rPr>
              <a:t>r</a:t>
            </a:r>
            <a:r>
              <a:rPr sz="2400" spc="-4" dirty="0">
                <a:latin typeface="Arial"/>
                <a:cs typeface="Arial"/>
              </a:rPr>
              <a:t>o</a:t>
            </a:r>
            <a:r>
              <a:rPr sz="2400" spc="4" dirty="0">
                <a:latin typeface="Arial"/>
                <a:cs typeface="Arial"/>
              </a:rPr>
              <a:t>j</a:t>
            </a:r>
            <a:r>
              <a:rPr sz="2400" spc="-4" dirty="0">
                <a:latin typeface="Arial"/>
                <a:cs typeface="Arial"/>
              </a:rPr>
              <a:t>e</a:t>
            </a:r>
            <a:r>
              <a:rPr sz="2400" dirty="0">
                <a:latin typeface="Arial"/>
                <a:cs typeface="Arial"/>
              </a:rPr>
              <a:t>ct	</a:t>
            </a:r>
            <a:r>
              <a:rPr sz="2400" spc="-13" dirty="0">
                <a:latin typeface="Arial"/>
                <a:cs typeface="Arial"/>
              </a:rPr>
              <a:t>c</a:t>
            </a:r>
            <a:r>
              <a:rPr sz="2400" spc="-4" dirty="0">
                <a:latin typeface="Arial"/>
                <a:cs typeface="Arial"/>
              </a:rPr>
              <a:t>ha</a:t>
            </a:r>
            <a:r>
              <a:rPr sz="2400" dirty="0">
                <a:latin typeface="Arial"/>
                <a:cs typeface="Arial"/>
              </a:rPr>
              <a:t>r</a:t>
            </a:r>
            <a:r>
              <a:rPr sz="2400" spc="-4" dirty="0">
                <a:latin typeface="Arial"/>
                <a:cs typeface="Arial"/>
              </a:rPr>
              <a:t>a</a:t>
            </a:r>
            <a:r>
              <a:rPr sz="2400" dirty="0">
                <a:latin typeface="Arial"/>
                <a:cs typeface="Arial"/>
              </a:rPr>
              <a:t>ct</a:t>
            </a:r>
            <a:r>
              <a:rPr sz="2400" spc="-4" dirty="0">
                <a:latin typeface="Arial"/>
                <a:cs typeface="Arial"/>
              </a:rPr>
              <a:t>e</a:t>
            </a:r>
            <a:r>
              <a:rPr sz="2400" dirty="0">
                <a:latin typeface="Arial"/>
                <a:cs typeface="Arial"/>
              </a:rPr>
              <a:t>r</a:t>
            </a:r>
            <a:r>
              <a:rPr sz="2400" spc="-4" dirty="0">
                <a:latin typeface="Arial"/>
                <a:cs typeface="Arial"/>
              </a:rPr>
              <a:t>i</a:t>
            </a:r>
            <a:r>
              <a:rPr sz="2400" dirty="0">
                <a:latin typeface="Arial"/>
                <a:cs typeface="Arial"/>
              </a:rPr>
              <a:t>st</a:t>
            </a:r>
            <a:r>
              <a:rPr sz="2400" spc="4" dirty="0">
                <a:latin typeface="Arial"/>
                <a:cs typeface="Arial"/>
              </a:rPr>
              <a:t>i</a:t>
            </a:r>
            <a:r>
              <a:rPr sz="2400" dirty="0">
                <a:latin typeface="Arial"/>
                <a:cs typeface="Arial"/>
              </a:rPr>
              <a:t>cs </a:t>
            </a:r>
            <a:r>
              <a:rPr sz="2400" spc="-4" dirty="0">
                <a:latin typeface="Arial"/>
                <a:cs typeface="Arial"/>
              </a:rPr>
              <a:t>an</a:t>
            </a:r>
            <a:r>
              <a:rPr sz="2400" dirty="0">
                <a:latin typeface="Arial"/>
                <a:cs typeface="Arial"/>
              </a:rPr>
              <a:t>d </a:t>
            </a:r>
            <a:r>
              <a:rPr sz="2400" spc="4" dirty="0">
                <a:latin typeface="Arial"/>
                <a:cs typeface="Arial"/>
              </a:rPr>
              <a:t>e</a:t>
            </a:r>
            <a:r>
              <a:rPr sz="2400" spc="-13" dirty="0">
                <a:latin typeface="Arial"/>
                <a:cs typeface="Arial"/>
              </a:rPr>
              <a:t>x</a:t>
            </a:r>
            <a:r>
              <a:rPr sz="2400" spc="-4" dirty="0">
                <a:latin typeface="Arial"/>
                <a:cs typeface="Arial"/>
              </a:rPr>
              <a:t>e</a:t>
            </a:r>
            <a:r>
              <a:rPr sz="2400" spc="9" dirty="0">
                <a:latin typeface="Arial"/>
                <a:cs typeface="Arial"/>
              </a:rPr>
              <a:t>c</a:t>
            </a:r>
            <a:r>
              <a:rPr sz="2400" spc="-4" dirty="0">
                <a:latin typeface="Arial"/>
                <a:cs typeface="Arial"/>
              </a:rPr>
              <a:t>u</a:t>
            </a:r>
            <a:r>
              <a:rPr sz="2400" dirty="0">
                <a:latin typeface="Arial"/>
                <a:cs typeface="Arial"/>
              </a:rPr>
              <a:t>t</a:t>
            </a:r>
            <a:r>
              <a:rPr sz="2400" spc="-4" dirty="0">
                <a:latin typeface="Arial"/>
                <a:cs typeface="Arial"/>
              </a:rPr>
              <a:t>i</a:t>
            </a:r>
            <a:r>
              <a:rPr sz="2400" spc="4" dirty="0">
                <a:latin typeface="Arial"/>
                <a:cs typeface="Arial"/>
              </a:rPr>
              <a:t>o</a:t>
            </a:r>
            <a:r>
              <a:rPr sz="2400" spc="-4" dirty="0">
                <a:latin typeface="Arial"/>
                <a:cs typeface="Arial"/>
              </a:rPr>
              <a:t>n</a:t>
            </a:r>
            <a:r>
              <a:rPr sz="2400" dirty="0">
                <a:latin typeface="Arial"/>
                <a:cs typeface="Arial"/>
              </a:rPr>
              <a:t>.</a:t>
            </a:r>
            <a:r>
              <a:rPr sz="2400" spc="4" dirty="0">
                <a:latin typeface="Arial"/>
                <a:cs typeface="Arial"/>
              </a:rPr>
              <a:t> </a:t>
            </a:r>
            <a:r>
              <a:rPr sz="2400" spc="-4" dirty="0">
                <a:latin typeface="Arial"/>
                <a:cs typeface="Arial"/>
              </a:rPr>
              <a:t>E</a:t>
            </a:r>
            <a:r>
              <a:rPr sz="2400" spc="-13" dirty="0">
                <a:latin typeface="Arial"/>
                <a:cs typeface="Arial"/>
              </a:rPr>
              <a:t>x</a:t>
            </a:r>
            <a:r>
              <a:rPr sz="2400" spc="-4" dirty="0">
                <a:latin typeface="Arial"/>
                <a:cs typeface="Arial"/>
              </a:rPr>
              <a:t>a</a:t>
            </a:r>
            <a:r>
              <a:rPr sz="2400" dirty="0">
                <a:latin typeface="Arial"/>
                <a:cs typeface="Arial"/>
              </a:rPr>
              <a:t>m</a:t>
            </a:r>
            <a:r>
              <a:rPr sz="2400" spc="4" dirty="0">
                <a:latin typeface="Arial"/>
                <a:cs typeface="Arial"/>
              </a:rPr>
              <a:t>p</a:t>
            </a:r>
            <a:r>
              <a:rPr sz="2400" spc="-4" dirty="0">
                <a:latin typeface="Arial"/>
                <a:cs typeface="Arial"/>
              </a:rPr>
              <a:t>le</a:t>
            </a:r>
            <a:r>
              <a:rPr sz="2400" dirty="0">
                <a:latin typeface="Arial"/>
                <a:cs typeface="Arial"/>
              </a:rPr>
              <a:t>s </a:t>
            </a:r>
            <a:r>
              <a:rPr sz="2400" spc="-4" dirty="0">
                <a:latin typeface="Arial"/>
                <a:cs typeface="Arial"/>
              </a:rPr>
              <a:t>a</a:t>
            </a:r>
            <a:r>
              <a:rPr sz="2400" dirty="0">
                <a:latin typeface="Arial"/>
                <a:cs typeface="Arial"/>
              </a:rPr>
              <a:t>re :</a:t>
            </a:r>
            <a:endParaRPr sz="2800" dirty="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2413"/>
            <a:fld id="{81D60167-4931-47E6-BA6A-407CBD079E47}" type="slidenum">
              <a:rPr dirty="0"/>
              <a:pPr marL="22413"/>
              <a:t>25</a:t>
            </a:fld>
            <a:endParaRPr dirty="0"/>
          </a:p>
        </p:txBody>
      </p:sp>
      <p:sp>
        <p:nvSpPr>
          <p:cNvPr id="5" name="object 5"/>
          <p:cNvSpPr txBox="1"/>
          <p:nvPr/>
        </p:nvSpPr>
        <p:spPr>
          <a:xfrm>
            <a:off x="1444487" y="2778965"/>
            <a:ext cx="7334763" cy="2585323"/>
          </a:xfrm>
          <a:prstGeom prst="rect">
            <a:avLst/>
          </a:prstGeom>
        </p:spPr>
        <p:txBody>
          <a:bodyPr vert="horz" wrap="square" lIns="0" tIns="0" rIns="0" bIns="0" rtlCol="0">
            <a:spAutoFit/>
          </a:bodyPr>
          <a:lstStyle/>
          <a:p>
            <a:pPr marL="414640" indent="-403433">
              <a:buClr>
                <a:srgbClr val="003265"/>
              </a:buClr>
              <a:buFont typeface="Arial"/>
              <a:buChar char="•"/>
              <a:tabLst>
                <a:tab pos="414640" algn="l"/>
              </a:tabLst>
            </a:pPr>
            <a:r>
              <a:rPr sz="3200" spc="-13" dirty="0">
                <a:solidFill>
                  <a:srgbClr val="003265"/>
                </a:solidFill>
                <a:latin typeface="Arial"/>
                <a:cs typeface="Arial"/>
              </a:rPr>
              <a:t>nu</a:t>
            </a:r>
            <a:r>
              <a:rPr sz="3200" spc="-26" dirty="0">
                <a:solidFill>
                  <a:srgbClr val="003265"/>
                </a:solidFill>
                <a:latin typeface="Arial"/>
                <a:cs typeface="Arial"/>
              </a:rPr>
              <a:t>m</a:t>
            </a:r>
            <a:r>
              <a:rPr sz="3200" spc="-13" dirty="0">
                <a:solidFill>
                  <a:srgbClr val="003265"/>
                </a:solidFill>
                <a:latin typeface="Arial"/>
                <a:cs typeface="Arial"/>
              </a:rPr>
              <a:t>b</a:t>
            </a:r>
            <a:r>
              <a:rPr sz="3200" dirty="0">
                <a:solidFill>
                  <a:srgbClr val="003265"/>
                </a:solidFill>
                <a:latin typeface="Arial"/>
                <a:cs typeface="Arial"/>
              </a:rPr>
              <a:t>e</a:t>
            </a:r>
            <a:r>
              <a:rPr sz="3200" spc="-9" dirty="0">
                <a:solidFill>
                  <a:srgbClr val="003265"/>
                </a:solidFill>
                <a:latin typeface="Arial"/>
                <a:cs typeface="Arial"/>
              </a:rPr>
              <a:t>r</a:t>
            </a:r>
            <a:r>
              <a:rPr sz="3200" dirty="0">
                <a:solidFill>
                  <a:srgbClr val="003265"/>
                </a:solidFill>
                <a:latin typeface="Arial"/>
                <a:cs typeface="Arial"/>
              </a:rPr>
              <a:t> </a:t>
            </a:r>
            <a:r>
              <a:rPr sz="3200" spc="-9" dirty="0">
                <a:solidFill>
                  <a:srgbClr val="003265"/>
                </a:solidFill>
                <a:latin typeface="Arial"/>
                <a:cs typeface="Arial"/>
              </a:rPr>
              <a:t>of</a:t>
            </a:r>
            <a:r>
              <a:rPr sz="3200" dirty="0">
                <a:solidFill>
                  <a:srgbClr val="003265"/>
                </a:solidFill>
                <a:latin typeface="Arial"/>
                <a:cs typeface="Arial"/>
              </a:rPr>
              <a:t> s</a:t>
            </a:r>
            <a:r>
              <a:rPr sz="3200" spc="-9" dirty="0">
                <a:solidFill>
                  <a:srgbClr val="003265"/>
                </a:solidFill>
                <a:latin typeface="Arial"/>
                <a:cs typeface="Arial"/>
              </a:rPr>
              <a:t>oft</a:t>
            </a:r>
            <a:r>
              <a:rPr sz="3200" spc="-22" dirty="0">
                <a:solidFill>
                  <a:srgbClr val="003265"/>
                </a:solidFill>
                <a:latin typeface="Arial"/>
                <a:cs typeface="Arial"/>
              </a:rPr>
              <a:t>w</a:t>
            </a:r>
            <a:r>
              <a:rPr sz="3200" spc="-13" dirty="0">
                <a:solidFill>
                  <a:srgbClr val="003265"/>
                </a:solidFill>
                <a:latin typeface="Arial"/>
                <a:cs typeface="Arial"/>
              </a:rPr>
              <a:t>are</a:t>
            </a:r>
            <a:r>
              <a:rPr sz="3200" dirty="0">
                <a:solidFill>
                  <a:srgbClr val="003265"/>
                </a:solidFill>
                <a:latin typeface="Arial"/>
                <a:cs typeface="Arial"/>
              </a:rPr>
              <a:t> </a:t>
            </a:r>
            <a:r>
              <a:rPr sz="3200" spc="-13" dirty="0">
                <a:solidFill>
                  <a:srgbClr val="003265"/>
                </a:solidFill>
                <a:latin typeface="Arial"/>
                <a:cs typeface="Arial"/>
              </a:rPr>
              <a:t>d</a:t>
            </a:r>
            <a:r>
              <a:rPr sz="3200" dirty="0">
                <a:solidFill>
                  <a:srgbClr val="003265"/>
                </a:solidFill>
                <a:latin typeface="Arial"/>
                <a:cs typeface="Arial"/>
              </a:rPr>
              <a:t>e</a:t>
            </a:r>
            <a:r>
              <a:rPr sz="3200" spc="-9" dirty="0">
                <a:solidFill>
                  <a:srgbClr val="003265"/>
                </a:solidFill>
                <a:latin typeface="Arial"/>
                <a:cs typeface="Arial"/>
              </a:rPr>
              <a:t>v</a:t>
            </a:r>
            <a:r>
              <a:rPr sz="3200" spc="-13" dirty="0">
                <a:solidFill>
                  <a:srgbClr val="003265"/>
                </a:solidFill>
                <a:latin typeface="Arial"/>
                <a:cs typeface="Arial"/>
              </a:rPr>
              <a:t>elopers</a:t>
            </a:r>
            <a:endParaRPr sz="3200" dirty="0">
              <a:latin typeface="Arial"/>
              <a:cs typeface="Arial"/>
            </a:endParaRPr>
          </a:p>
          <a:p>
            <a:pPr>
              <a:spcBef>
                <a:spcPts val="49"/>
              </a:spcBef>
              <a:buClr>
                <a:srgbClr val="003265"/>
              </a:buClr>
              <a:buFont typeface="Arial"/>
              <a:buChar char="•"/>
            </a:pPr>
            <a:endParaRPr sz="3600" dirty="0">
              <a:latin typeface="Times New Roman"/>
              <a:cs typeface="Times New Roman"/>
            </a:endParaRPr>
          </a:p>
          <a:p>
            <a:pPr marL="414640" indent="-403433">
              <a:buClr>
                <a:srgbClr val="003265"/>
              </a:buClr>
              <a:buFont typeface="Arial"/>
              <a:buChar char="•"/>
              <a:tabLst>
                <a:tab pos="414640" algn="l"/>
              </a:tabLst>
            </a:pPr>
            <a:r>
              <a:rPr sz="3200" spc="-9" dirty="0">
                <a:solidFill>
                  <a:srgbClr val="329932"/>
                </a:solidFill>
                <a:latin typeface="Arial"/>
                <a:cs typeface="Arial"/>
              </a:rPr>
              <a:t>c</a:t>
            </a:r>
            <a:r>
              <a:rPr sz="3200" spc="-13" dirty="0">
                <a:solidFill>
                  <a:srgbClr val="329932"/>
                </a:solidFill>
                <a:latin typeface="Arial"/>
                <a:cs typeface="Arial"/>
              </a:rPr>
              <a:t>o</a:t>
            </a:r>
            <a:r>
              <a:rPr sz="3200" spc="-9" dirty="0">
                <a:solidFill>
                  <a:srgbClr val="329932"/>
                </a:solidFill>
                <a:latin typeface="Arial"/>
                <a:cs typeface="Arial"/>
              </a:rPr>
              <a:t>st</a:t>
            </a:r>
            <a:r>
              <a:rPr sz="3200" dirty="0">
                <a:solidFill>
                  <a:srgbClr val="329932"/>
                </a:solidFill>
                <a:latin typeface="Arial"/>
                <a:cs typeface="Arial"/>
              </a:rPr>
              <a:t> </a:t>
            </a:r>
            <a:r>
              <a:rPr sz="3200" spc="-13" dirty="0">
                <a:solidFill>
                  <a:srgbClr val="329932"/>
                </a:solidFill>
                <a:latin typeface="Arial"/>
                <a:cs typeface="Arial"/>
              </a:rPr>
              <a:t>and</a:t>
            </a:r>
            <a:r>
              <a:rPr sz="3200" dirty="0">
                <a:solidFill>
                  <a:srgbClr val="329932"/>
                </a:solidFill>
                <a:latin typeface="Arial"/>
                <a:cs typeface="Arial"/>
              </a:rPr>
              <a:t> </a:t>
            </a:r>
            <a:r>
              <a:rPr sz="3200" spc="-9" dirty="0">
                <a:solidFill>
                  <a:srgbClr val="329932"/>
                </a:solidFill>
                <a:latin typeface="Arial"/>
                <a:cs typeface="Arial"/>
              </a:rPr>
              <a:t>s</a:t>
            </a:r>
            <a:r>
              <a:rPr sz="3200" spc="-22" dirty="0">
                <a:solidFill>
                  <a:srgbClr val="329932"/>
                </a:solidFill>
                <a:latin typeface="Arial"/>
                <a:cs typeface="Arial"/>
              </a:rPr>
              <a:t>c</a:t>
            </a:r>
            <a:r>
              <a:rPr sz="3200" spc="-13" dirty="0">
                <a:solidFill>
                  <a:srgbClr val="329932"/>
                </a:solidFill>
                <a:latin typeface="Arial"/>
                <a:cs typeface="Arial"/>
              </a:rPr>
              <a:t>hedule</a:t>
            </a:r>
            <a:endParaRPr sz="3200" dirty="0">
              <a:latin typeface="Arial"/>
              <a:cs typeface="Arial"/>
            </a:endParaRPr>
          </a:p>
          <a:p>
            <a:pPr>
              <a:spcBef>
                <a:spcPts val="9"/>
              </a:spcBef>
              <a:buClr>
                <a:srgbClr val="003265"/>
              </a:buClr>
              <a:buFont typeface="Arial"/>
              <a:buChar char="•"/>
            </a:pPr>
            <a:endParaRPr sz="3600" dirty="0">
              <a:latin typeface="Times New Roman"/>
              <a:cs typeface="Times New Roman"/>
            </a:endParaRPr>
          </a:p>
          <a:p>
            <a:pPr marL="414640" indent="-403433">
              <a:buClr>
                <a:srgbClr val="003265"/>
              </a:buClr>
              <a:buFont typeface="Arial"/>
              <a:buChar char="•"/>
              <a:tabLst>
                <a:tab pos="414640" algn="l"/>
              </a:tabLst>
            </a:pPr>
            <a:r>
              <a:rPr sz="3200" spc="-13" dirty="0">
                <a:solidFill>
                  <a:srgbClr val="965025"/>
                </a:solidFill>
                <a:latin typeface="Arial"/>
                <a:cs typeface="Arial"/>
              </a:rPr>
              <a:t>produ</a:t>
            </a:r>
            <a:r>
              <a:rPr sz="3200" spc="-9" dirty="0">
                <a:solidFill>
                  <a:srgbClr val="965025"/>
                </a:solidFill>
                <a:latin typeface="Arial"/>
                <a:cs typeface="Arial"/>
              </a:rPr>
              <a:t>cti</a:t>
            </a:r>
            <a:r>
              <a:rPr sz="3200" spc="-22" dirty="0">
                <a:solidFill>
                  <a:srgbClr val="965025"/>
                </a:solidFill>
                <a:latin typeface="Arial"/>
                <a:cs typeface="Arial"/>
              </a:rPr>
              <a:t>v</a:t>
            </a:r>
            <a:r>
              <a:rPr sz="3200" spc="-9" dirty="0">
                <a:solidFill>
                  <a:srgbClr val="965025"/>
                </a:solidFill>
                <a:latin typeface="Arial"/>
                <a:cs typeface="Arial"/>
              </a:rPr>
              <a:t>ity</a:t>
            </a:r>
            <a:endParaRPr sz="3200"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0824" y="278297"/>
            <a:ext cx="7603882" cy="924269"/>
          </a:xfrm>
        </p:spPr>
        <p:txBody>
          <a:bodyPr>
            <a:normAutofit/>
          </a:bodyPr>
          <a:lstStyle/>
          <a:p>
            <a:pPr algn="ctr"/>
            <a:r>
              <a:rPr lang="en-US" sz="4000" b="1" dirty="0">
                <a:solidFill>
                  <a:srgbClr val="FF0000"/>
                </a:solidFill>
              </a:rPr>
              <a:t>Control flow graph</a:t>
            </a:r>
          </a:p>
        </p:txBody>
      </p:sp>
      <p:sp>
        <p:nvSpPr>
          <p:cNvPr id="3" name="Content Placeholder 2"/>
          <p:cNvSpPr>
            <a:spLocks noGrp="1"/>
          </p:cNvSpPr>
          <p:nvPr>
            <p:ph idx="1"/>
          </p:nvPr>
        </p:nvSpPr>
        <p:spPr>
          <a:xfrm>
            <a:off x="1232452" y="1882589"/>
            <a:ext cx="8586123" cy="3910573"/>
          </a:xfrm>
        </p:spPr>
        <p:txBody>
          <a:bodyPr>
            <a:normAutofit lnSpcReduction="10000"/>
          </a:bodyPr>
          <a:lstStyle/>
          <a:p>
            <a:r>
              <a:rPr lang="en-US" sz="3200" dirty="0"/>
              <a:t>A control flow graph (CFG) describes: </a:t>
            </a:r>
          </a:p>
          <a:p>
            <a:endParaRPr lang="en-US" sz="3200" dirty="0"/>
          </a:p>
          <a:p>
            <a:pPr lvl="1">
              <a:buFont typeface="Wingdings" pitchFamily="2" charset="2"/>
              <a:buChar char="§"/>
            </a:pPr>
            <a:r>
              <a:rPr lang="en-US" sz="3200" dirty="0"/>
              <a:t>the sequence in which different instructions of a program get executed. </a:t>
            </a:r>
          </a:p>
          <a:p>
            <a:pPr lvl="1">
              <a:buFont typeface="Wingdings" pitchFamily="2" charset="2"/>
              <a:buChar char="§"/>
            </a:pPr>
            <a:r>
              <a:rPr lang="en-US" sz="3200" dirty="0"/>
              <a:t>the way control flows through the program.</a:t>
            </a:r>
          </a:p>
          <a:p>
            <a:pPr lvl="1"/>
            <a:endParaRPr lang="en-US" sz="3200" dirty="0"/>
          </a:p>
          <a:p>
            <a:pPr lvl="1"/>
            <a:r>
              <a:rPr lang="en-US" sz="3200" dirty="0"/>
              <a:t>Control flow depicts a program as a graph which consists of Nodes and Edges.</a:t>
            </a:r>
          </a:p>
          <a:p>
            <a:endParaRPr lang="en-US" sz="2824" dirty="0"/>
          </a:p>
        </p:txBody>
      </p:sp>
      <p:sp>
        <p:nvSpPr>
          <p:cNvPr id="4" name="object 3"/>
          <p:cNvSpPr/>
          <p:nvPr/>
        </p:nvSpPr>
        <p:spPr>
          <a:xfrm>
            <a:off x="2330812" y="1297641"/>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8059" y="1411941"/>
            <a:ext cx="7395882" cy="852798"/>
          </a:xfrm>
          <a:prstGeom prst="rect">
            <a:avLst/>
          </a:prstGeom>
        </p:spPr>
        <p:txBody>
          <a:bodyPr wrap="square">
            <a:spAutoFit/>
          </a:bodyPr>
          <a:lstStyle/>
          <a:p>
            <a:r>
              <a:rPr lang="en-US" sz="2471" dirty="0"/>
              <a:t>In the graph, Nodes represent processing tasks while edges represent control flow between the nodes.</a:t>
            </a:r>
          </a:p>
        </p:txBody>
      </p:sp>
      <p:pic>
        <p:nvPicPr>
          <p:cNvPr id="1026" name="Picture 2" descr="http://cdn.guru99.com/images/1.jpg"/>
          <p:cNvPicPr>
            <a:picLocks noChangeAspect="1" noChangeArrowheads="1"/>
          </p:cNvPicPr>
          <p:nvPr/>
        </p:nvPicPr>
        <p:blipFill>
          <a:blip r:embed="rId2" cstate="print"/>
          <a:srcRect/>
          <a:stretch>
            <a:fillRect/>
          </a:stretch>
        </p:blipFill>
        <p:spPr bwMode="auto">
          <a:xfrm>
            <a:off x="2599765" y="2420471"/>
            <a:ext cx="6858000" cy="3311339"/>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498760"/>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163171"/>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2413"/>
            <a:r>
              <a:rPr dirty="0"/>
              <a:t>50</a:t>
            </a:r>
          </a:p>
        </p:txBody>
      </p:sp>
      <p:sp>
        <p:nvSpPr>
          <p:cNvPr id="8" name="object 5"/>
          <p:cNvSpPr txBox="1"/>
          <p:nvPr/>
        </p:nvSpPr>
        <p:spPr>
          <a:xfrm>
            <a:off x="2532530" y="336176"/>
            <a:ext cx="7194176" cy="597536"/>
          </a:xfrm>
          <a:prstGeom prst="rect">
            <a:avLst/>
          </a:prstGeom>
        </p:spPr>
        <p:txBody>
          <a:bodyPr vert="horz" wrap="square" lIns="0" tIns="0" rIns="0" bIns="0" rtlCol="0">
            <a:spAutoFit/>
          </a:bodyPr>
          <a:lstStyle/>
          <a:p>
            <a:r>
              <a:rPr lang="en-US" sz="3883" b="1" dirty="0"/>
              <a:t>Flow graph notation for a program:</a:t>
            </a:r>
          </a:p>
        </p:txBody>
      </p:sp>
      <p:pic>
        <p:nvPicPr>
          <p:cNvPr id="98306" name="Picture 2" descr="http://cdn.guru99.com/images/2(1).png"/>
          <p:cNvPicPr>
            <a:picLocks noChangeAspect="1" noChangeArrowheads="1"/>
          </p:cNvPicPr>
          <p:nvPr/>
        </p:nvPicPr>
        <p:blipFill>
          <a:blip r:embed="rId3" cstate="print"/>
          <a:srcRect/>
          <a:stretch>
            <a:fillRect/>
          </a:stretch>
        </p:blipFill>
        <p:spPr bwMode="auto">
          <a:xfrm>
            <a:off x="2196353" y="1479176"/>
            <a:ext cx="7866529" cy="4487956"/>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295" y="739589"/>
            <a:ext cx="7603882" cy="543135"/>
          </a:xfrm>
        </p:spPr>
        <p:txBody>
          <a:bodyPr>
            <a:normAutofit fontScale="90000"/>
          </a:bodyPr>
          <a:lstStyle/>
          <a:p>
            <a:pPr algn="ctr"/>
            <a:r>
              <a:rPr lang="en-US" sz="3530" dirty="0"/>
              <a:t>How to draw Control flow graph?</a:t>
            </a:r>
          </a:p>
        </p:txBody>
      </p:sp>
      <p:sp>
        <p:nvSpPr>
          <p:cNvPr id="3" name="Content Placeholder 2"/>
          <p:cNvSpPr>
            <a:spLocks noGrp="1"/>
          </p:cNvSpPr>
          <p:nvPr>
            <p:ph idx="1"/>
          </p:nvPr>
        </p:nvSpPr>
        <p:spPr>
          <a:xfrm>
            <a:off x="2398059" y="1882589"/>
            <a:ext cx="7420516" cy="3562967"/>
          </a:xfrm>
        </p:spPr>
        <p:txBody>
          <a:bodyPr/>
          <a:lstStyle/>
          <a:p>
            <a:pPr>
              <a:lnSpc>
                <a:spcPct val="90000"/>
              </a:lnSpc>
              <a:buFont typeface="Wingdings" pitchFamily="2" charset="2"/>
              <a:buChar char="§"/>
            </a:pPr>
            <a:r>
              <a:rPr lang="en-US" sz="2824" dirty="0"/>
              <a:t>Number all the statements of a program. </a:t>
            </a:r>
          </a:p>
          <a:p>
            <a:pPr>
              <a:lnSpc>
                <a:spcPct val="90000"/>
              </a:lnSpc>
              <a:buFont typeface="Wingdings" pitchFamily="2" charset="2"/>
              <a:buChar char="§"/>
            </a:pPr>
            <a:r>
              <a:rPr lang="en-US" sz="2824" dirty="0"/>
              <a:t>Numbered statements: </a:t>
            </a:r>
          </a:p>
          <a:p>
            <a:pPr lvl="1">
              <a:lnSpc>
                <a:spcPct val="90000"/>
              </a:lnSpc>
            </a:pPr>
            <a:r>
              <a:rPr lang="en-US" sz="2824" dirty="0"/>
              <a:t>- represent nodes of the control flow graph.</a:t>
            </a:r>
          </a:p>
          <a:p>
            <a:pPr>
              <a:lnSpc>
                <a:spcPct val="90000"/>
              </a:lnSpc>
              <a:buFont typeface="Wingdings" pitchFamily="2" charset="2"/>
              <a:buChar char="§"/>
            </a:pPr>
            <a:r>
              <a:rPr lang="en-US" sz="2824" dirty="0"/>
              <a:t>An edge from one node to another node exists: </a:t>
            </a:r>
          </a:p>
          <a:p>
            <a:pPr lvl="1">
              <a:lnSpc>
                <a:spcPct val="90000"/>
              </a:lnSpc>
            </a:pPr>
            <a:r>
              <a:rPr lang="en-US" sz="2824" dirty="0"/>
              <a:t>- if execution of the statement representing the first node can result in transfer of control to the other node. </a:t>
            </a:r>
          </a:p>
          <a:p>
            <a:endParaRPr lang="en-US" sz="2824" dirty="0"/>
          </a:p>
        </p:txBody>
      </p:sp>
      <p:sp>
        <p:nvSpPr>
          <p:cNvPr id="4" name="object 3"/>
          <p:cNvSpPr/>
          <p:nvPr/>
        </p:nvSpPr>
        <p:spPr>
          <a:xfrm>
            <a:off x="2330812" y="1297641"/>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Function Oriented Design</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marL="0" indent="0" algn="just">
              <a:buNone/>
            </a:pPr>
            <a:r>
              <a:rPr lang="en-US" sz="3600" b="1" dirty="0">
                <a:solidFill>
                  <a:srgbClr val="273239"/>
                </a:solidFill>
                <a:latin typeface="urw-din"/>
              </a:rPr>
              <a:t>Function Oriented Design</a:t>
            </a:r>
            <a:r>
              <a:rPr lang="en-US" sz="3600" dirty="0">
                <a:solidFill>
                  <a:srgbClr val="273239"/>
                </a:solidFill>
                <a:latin typeface="urw-din"/>
              </a:rPr>
              <a:t> is an approach to software design where the design is decomposed into a set of interacting units where each unit has a clearly defined function.</a:t>
            </a:r>
            <a:endParaRPr lang="en-US" sz="36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010387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295" y="672353"/>
            <a:ext cx="7603882" cy="597448"/>
          </a:xfrm>
        </p:spPr>
        <p:txBody>
          <a:bodyPr>
            <a:normAutofit fontScale="90000"/>
          </a:bodyPr>
          <a:lstStyle/>
          <a:p>
            <a:pPr algn="ctr"/>
            <a:r>
              <a:rPr lang="en-US" sz="3883" dirty="0"/>
              <a:t>Example</a:t>
            </a:r>
          </a:p>
        </p:txBody>
      </p:sp>
      <p:sp>
        <p:nvSpPr>
          <p:cNvPr id="3" name="Content Placeholder 2"/>
          <p:cNvSpPr>
            <a:spLocks noGrp="1"/>
          </p:cNvSpPr>
          <p:nvPr>
            <p:ph idx="1"/>
          </p:nvPr>
        </p:nvSpPr>
        <p:spPr>
          <a:xfrm>
            <a:off x="2398059" y="1882589"/>
            <a:ext cx="7420516" cy="3343275"/>
          </a:xfrm>
        </p:spPr>
        <p:txBody>
          <a:bodyPr>
            <a:normAutofit lnSpcReduction="10000"/>
          </a:bodyPr>
          <a:lstStyle/>
          <a:p>
            <a:pPr marL="599340" indent="-599340"/>
            <a:r>
              <a:rPr lang="en-US" sz="2824" dirty="0" err="1"/>
              <a:t>int</a:t>
            </a:r>
            <a:r>
              <a:rPr lang="en-US" sz="2824" dirty="0"/>
              <a:t> f1(</a:t>
            </a:r>
            <a:r>
              <a:rPr lang="en-US" sz="2824" dirty="0" err="1"/>
              <a:t>int</a:t>
            </a:r>
            <a:r>
              <a:rPr lang="en-US" sz="2824" dirty="0"/>
              <a:t> </a:t>
            </a:r>
            <a:r>
              <a:rPr lang="en-US" sz="2824" dirty="0" err="1"/>
              <a:t>x,int</a:t>
            </a:r>
            <a:r>
              <a:rPr lang="en-US" sz="2824" dirty="0"/>
              <a:t> y){                    </a:t>
            </a:r>
          </a:p>
          <a:p>
            <a:pPr marL="599340" indent="-599340">
              <a:buFontTx/>
              <a:buAutoNum type="arabicPeriod"/>
            </a:pPr>
            <a:r>
              <a:rPr lang="en-US" sz="2824" dirty="0"/>
              <a:t>while (x != y){</a:t>
            </a:r>
          </a:p>
          <a:p>
            <a:pPr marL="599340" indent="-599340">
              <a:buFontTx/>
              <a:buAutoNum type="arabicPeriod"/>
            </a:pPr>
            <a:r>
              <a:rPr lang="en-US" sz="2824" dirty="0"/>
              <a:t>    if (x&gt;y) then </a:t>
            </a:r>
          </a:p>
          <a:p>
            <a:pPr marL="599340" indent="-599340">
              <a:buFontTx/>
              <a:buAutoNum type="arabicPeriod"/>
            </a:pPr>
            <a:r>
              <a:rPr lang="en-US" sz="2824" dirty="0"/>
              <a:t>         x=x-y;</a:t>
            </a:r>
          </a:p>
          <a:p>
            <a:pPr marL="599340" indent="-599340">
              <a:buFontTx/>
              <a:buAutoNum type="arabicPeriod"/>
            </a:pPr>
            <a:r>
              <a:rPr lang="en-US" sz="2824" dirty="0"/>
              <a:t>    else y=y-x;</a:t>
            </a:r>
          </a:p>
          <a:p>
            <a:pPr marL="599340" indent="-599340">
              <a:buFontTx/>
              <a:buAutoNum type="arabicPeriod"/>
            </a:pPr>
            <a:r>
              <a:rPr lang="en-US" sz="2824" dirty="0"/>
              <a:t> }</a:t>
            </a:r>
          </a:p>
          <a:p>
            <a:pPr marL="599340" indent="-599340">
              <a:buFontTx/>
              <a:buAutoNum type="arabicPeriod"/>
            </a:pPr>
            <a:r>
              <a:rPr lang="en-US" sz="2824" dirty="0"/>
              <a:t> return x;        }</a:t>
            </a:r>
          </a:p>
          <a:p>
            <a:pPr>
              <a:buNone/>
            </a:pPr>
            <a:endParaRPr lang="en-US" sz="2824" dirty="0"/>
          </a:p>
        </p:txBody>
      </p:sp>
      <p:sp>
        <p:nvSpPr>
          <p:cNvPr id="4" name="object 3"/>
          <p:cNvSpPr/>
          <p:nvPr/>
        </p:nvSpPr>
        <p:spPr>
          <a:xfrm>
            <a:off x="2330812" y="1297641"/>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330824" y="403412"/>
            <a:ext cx="7603882" cy="543135"/>
          </a:xfrm>
        </p:spPr>
        <p:txBody>
          <a:bodyPr>
            <a:normAutofit fontScale="90000"/>
          </a:bodyPr>
          <a:lstStyle/>
          <a:p>
            <a:pPr algn="ctr"/>
            <a:r>
              <a:rPr lang="en-US" sz="3530" dirty="0"/>
              <a:t>Example Control Flow Graph</a:t>
            </a:r>
          </a:p>
        </p:txBody>
      </p:sp>
      <p:sp>
        <p:nvSpPr>
          <p:cNvPr id="107523" name="Oval 3"/>
          <p:cNvSpPr>
            <a:spLocks noChangeArrowheads="1"/>
          </p:cNvSpPr>
          <p:nvPr/>
        </p:nvSpPr>
        <p:spPr bwMode="auto">
          <a:xfrm>
            <a:off x="4912659" y="1676400"/>
            <a:ext cx="443753" cy="457200"/>
          </a:xfrm>
          <a:prstGeom prst="ellipse">
            <a:avLst/>
          </a:prstGeom>
          <a:solidFill>
            <a:schemeClr val="accent1"/>
          </a:solidFill>
          <a:ln w="9525">
            <a:solidFill>
              <a:schemeClr val="tx1"/>
            </a:solidFill>
            <a:round/>
            <a:headEnd/>
            <a:tailEnd/>
          </a:ln>
          <a:effectLst/>
        </p:spPr>
        <p:txBody>
          <a:bodyPr wrap="none" lIns="89896" tIns="44948" rIns="89896" bIns="44948" anchor="ctr"/>
          <a:lstStyle/>
          <a:p>
            <a:pPr algn="ctr"/>
            <a:r>
              <a:rPr lang="en-US" sz="2735" b="1" dirty="0">
                <a:latin typeface="Times New Roman" pitchFamily="18" charset="0"/>
              </a:rPr>
              <a:t>1</a:t>
            </a:r>
            <a:endParaRPr lang="en-US" sz="2382" dirty="0">
              <a:latin typeface="Times New Roman" pitchFamily="18" charset="0"/>
            </a:endParaRPr>
          </a:p>
        </p:txBody>
      </p:sp>
      <p:sp>
        <p:nvSpPr>
          <p:cNvPr id="107524" name="Oval 4"/>
          <p:cNvSpPr>
            <a:spLocks noChangeArrowheads="1"/>
          </p:cNvSpPr>
          <p:nvPr/>
        </p:nvSpPr>
        <p:spPr bwMode="auto">
          <a:xfrm>
            <a:off x="4912659" y="2362200"/>
            <a:ext cx="443753" cy="457200"/>
          </a:xfrm>
          <a:prstGeom prst="ellipse">
            <a:avLst/>
          </a:prstGeom>
          <a:solidFill>
            <a:schemeClr val="accent1"/>
          </a:solidFill>
          <a:ln w="9525">
            <a:solidFill>
              <a:schemeClr val="tx1"/>
            </a:solidFill>
            <a:round/>
            <a:headEnd/>
            <a:tailEnd/>
          </a:ln>
          <a:effectLst/>
        </p:spPr>
        <p:txBody>
          <a:bodyPr wrap="none" lIns="89896" tIns="44948" rIns="89896" bIns="44948" anchor="ctr"/>
          <a:lstStyle/>
          <a:p>
            <a:pPr algn="ctr"/>
            <a:r>
              <a:rPr lang="en-US" sz="2735" b="1" dirty="0">
                <a:latin typeface="Times New Roman" pitchFamily="18" charset="0"/>
              </a:rPr>
              <a:t>2</a:t>
            </a:r>
            <a:endParaRPr lang="en-US" sz="2382" dirty="0">
              <a:latin typeface="Times New Roman" pitchFamily="18" charset="0"/>
            </a:endParaRPr>
          </a:p>
        </p:txBody>
      </p:sp>
      <p:sp>
        <p:nvSpPr>
          <p:cNvPr id="107525" name="Oval 5"/>
          <p:cNvSpPr>
            <a:spLocks noChangeArrowheads="1"/>
          </p:cNvSpPr>
          <p:nvPr/>
        </p:nvSpPr>
        <p:spPr bwMode="auto">
          <a:xfrm>
            <a:off x="4320988" y="3048000"/>
            <a:ext cx="443753" cy="457200"/>
          </a:xfrm>
          <a:prstGeom prst="ellipse">
            <a:avLst/>
          </a:prstGeom>
          <a:solidFill>
            <a:schemeClr val="accent1"/>
          </a:solidFill>
          <a:ln w="9525">
            <a:solidFill>
              <a:schemeClr val="tx1"/>
            </a:solidFill>
            <a:round/>
            <a:headEnd/>
            <a:tailEnd/>
          </a:ln>
          <a:effectLst/>
        </p:spPr>
        <p:txBody>
          <a:bodyPr wrap="none" lIns="89896" tIns="44948" rIns="89896" bIns="44948" anchor="ctr"/>
          <a:lstStyle/>
          <a:p>
            <a:pPr algn="ctr"/>
            <a:r>
              <a:rPr lang="en-US" sz="2735" b="1" dirty="0">
                <a:latin typeface="Times New Roman" pitchFamily="18" charset="0"/>
              </a:rPr>
              <a:t>3</a:t>
            </a:r>
            <a:endParaRPr lang="en-US" sz="2382" dirty="0">
              <a:latin typeface="Times New Roman" pitchFamily="18" charset="0"/>
            </a:endParaRPr>
          </a:p>
        </p:txBody>
      </p:sp>
      <p:sp>
        <p:nvSpPr>
          <p:cNvPr id="107526" name="Oval 6"/>
          <p:cNvSpPr>
            <a:spLocks noChangeArrowheads="1"/>
          </p:cNvSpPr>
          <p:nvPr/>
        </p:nvSpPr>
        <p:spPr bwMode="auto">
          <a:xfrm>
            <a:off x="5430371" y="3048000"/>
            <a:ext cx="443753" cy="457200"/>
          </a:xfrm>
          <a:prstGeom prst="ellipse">
            <a:avLst/>
          </a:prstGeom>
          <a:solidFill>
            <a:schemeClr val="accent1"/>
          </a:solidFill>
          <a:ln w="9525">
            <a:solidFill>
              <a:schemeClr val="tx1"/>
            </a:solidFill>
            <a:round/>
            <a:headEnd/>
            <a:tailEnd/>
          </a:ln>
          <a:effectLst/>
        </p:spPr>
        <p:txBody>
          <a:bodyPr wrap="none" lIns="89896" tIns="44948" rIns="89896" bIns="44948" anchor="ctr"/>
          <a:lstStyle/>
          <a:p>
            <a:pPr algn="ctr"/>
            <a:r>
              <a:rPr lang="en-US" sz="2735" b="1" dirty="0">
                <a:latin typeface="Times New Roman" pitchFamily="18" charset="0"/>
              </a:rPr>
              <a:t>4</a:t>
            </a:r>
            <a:endParaRPr lang="en-US" sz="2382" dirty="0">
              <a:latin typeface="Times New Roman" pitchFamily="18" charset="0"/>
            </a:endParaRPr>
          </a:p>
        </p:txBody>
      </p:sp>
      <p:sp>
        <p:nvSpPr>
          <p:cNvPr id="107527" name="Oval 7"/>
          <p:cNvSpPr>
            <a:spLocks noChangeArrowheads="1"/>
          </p:cNvSpPr>
          <p:nvPr/>
        </p:nvSpPr>
        <p:spPr bwMode="auto">
          <a:xfrm>
            <a:off x="4912659" y="3657600"/>
            <a:ext cx="443753" cy="457200"/>
          </a:xfrm>
          <a:prstGeom prst="ellipse">
            <a:avLst/>
          </a:prstGeom>
          <a:solidFill>
            <a:schemeClr val="accent1"/>
          </a:solidFill>
          <a:ln w="9525">
            <a:solidFill>
              <a:schemeClr val="tx1"/>
            </a:solidFill>
            <a:round/>
            <a:headEnd/>
            <a:tailEnd/>
          </a:ln>
          <a:effectLst/>
        </p:spPr>
        <p:txBody>
          <a:bodyPr wrap="none" lIns="89896" tIns="44948" rIns="89896" bIns="44948" anchor="ctr"/>
          <a:lstStyle/>
          <a:p>
            <a:pPr algn="ctr"/>
            <a:r>
              <a:rPr lang="en-US" sz="2735" b="1" dirty="0">
                <a:latin typeface="Times New Roman" pitchFamily="18" charset="0"/>
              </a:rPr>
              <a:t>5</a:t>
            </a:r>
            <a:endParaRPr lang="en-US" sz="2382" dirty="0">
              <a:latin typeface="Times New Roman" pitchFamily="18" charset="0"/>
            </a:endParaRPr>
          </a:p>
        </p:txBody>
      </p:sp>
      <p:sp>
        <p:nvSpPr>
          <p:cNvPr id="107528" name="Oval 8"/>
          <p:cNvSpPr>
            <a:spLocks noChangeArrowheads="1"/>
          </p:cNvSpPr>
          <p:nvPr/>
        </p:nvSpPr>
        <p:spPr bwMode="auto">
          <a:xfrm>
            <a:off x="4912659" y="4343400"/>
            <a:ext cx="443753" cy="457200"/>
          </a:xfrm>
          <a:prstGeom prst="ellipse">
            <a:avLst/>
          </a:prstGeom>
          <a:solidFill>
            <a:schemeClr val="accent1"/>
          </a:solidFill>
          <a:ln w="9525">
            <a:solidFill>
              <a:schemeClr val="tx1"/>
            </a:solidFill>
            <a:round/>
            <a:headEnd/>
            <a:tailEnd/>
          </a:ln>
          <a:effectLst/>
        </p:spPr>
        <p:txBody>
          <a:bodyPr wrap="none" lIns="89896" tIns="44948" rIns="89896" bIns="44948" anchor="ctr"/>
          <a:lstStyle/>
          <a:p>
            <a:pPr algn="ctr"/>
            <a:r>
              <a:rPr lang="en-US" sz="2735" b="1" dirty="0">
                <a:latin typeface="Times New Roman" pitchFamily="18" charset="0"/>
              </a:rPr>
              <a:t>6</a:t>
            </a:r>
            <a:endParaRPr lang="en-US" sz="2382" dirty="0">
              <a:latin typeface="Times New Roman" pitchFamily="18" charset="0"/>
            </a:endParaRPr>
          </a:p>
        </p:txBody>
      </p:sp>
      <p:sp>
        <p:nvSpPr>
          <p:cNvPr id="107529" name="Line 9"/>
          <p:cNvSpPr>
            <a:spLocks noChangeShapeType="1"/>
          </p:cNvSpPr>
          <p:nvPr/>
        </p:nvSpPr>
        <p:spPr bwMode="auto">
          <a:xfrm>
            <a:off x="5134535" y="2057400"/>
            <a:ext cx="0" cy="304800"/>
          </a:xfrm>
          <a:prstGeom prst="line">
            <a:avLst/>
          </a:prstGeom>
          <a:noFill/>
          <a:ln w="38100">
            <a:solidFill>
              <a:schemeClr val="tx1"/>
            </a:solidFill>
            <a:round/>
            <a:headEnd/>
            <a:tailEnd type="triangle" w="med" len="med"/>
          </a:ln>
          <a:effectLst/>
        </p:spPr>
        <p:txBody>
          <a:bodyPr wrap="none" lIns="89896" tIns="44948" rIns="89896" bIns="44948" anchor="ctr"/>
          <a:lstStyle/>
          <a:p>
            <a:endParaRPr lang="en-US" sz="1588"/>
          </a:p>
        </p:txBody>
      </p:sp>
      <p:sp>
        <p:nvSpPr>
          <p:cNvPr id="107530" name="Line 10"/>
          <p:cNvSpPr>
            <a:spLocks noChangeShapeType="1"/>
          </p:cNvSpPr>
          <p:nvPr/>
        </p:nvSpPr>
        <p:spPr bwMode="auto">
          <a:xfrm flipH="1">
            <a:off x="4690783" y="2743200"/>
            <a:ext cx="295835" cy="381000"/>
          </a:xfrm>
          <a:prstGeom prst="line">
            <a:avLst/>
          </a:prstGeom>
          <a:noFill/>
          <a:ln w="38100">
            <a:solidFill>
              <a:schemeClr val="tx1"/>
            </a:solidFill>
            <a:round/>
            <a:headEnd/>
            <a:tailEnd type="triangle" w="med" len="med"/>
          </a:ln>
          <a:effectLst/>
        </p:spPr>
        <p:txBody>
          <a:bodyPr wrap="none" lIns="89896" tIns="44948" rIns="89896" bIns="44948" anchor="ctr"/>
          <a:lstStyle/>
          <a:p>
            <a:endParaRPr lang="en-US" sz="1588"/>
          </a:p>
        </p:txBody>
      </p:sp>
      <p:sp>
        <p:nvSpPr>
          <p:cNvPr id="107531" name="Line 11"/>
          <p:cNvSpPr>
            <a:spLocks noChangeShapeType="1"/>
          </p:cNvSpPr>
          <p:nvPr/>
        </p:nvSpPr>
        <p:spPr bwMode="auto">
          <a:xfrm>
            <a:off x="5282453" y="2743200"/>
            <a:ext cx="295835" cy="304800"/>
          </a:xfrm>
          <a:prstGeom prst="line">
            <a:avLst/>
          </a:prstGeom>
          <a:noFill/>
          <a:ln w="38100">
            <a:solidFill>
              <a:schemeClr val="tx1"/>
            </a:solidFill>
            <a:round/>
            <a:headEnd/>
            <a:tailEnd type="triangle" w="med" len="med"/>
          </a:ln>
          <a:effectLst/>
        </p:spPr>
        <p:txBody>
          <a:bodyPr wrap="none" lIns="89896" tIns="44948" rIns="89896" bIns="44948" anchor="ctr"/>
          <a:lstStyle/>
          <a:p>
            <a:endParaRPr lang="en-US" sz="1588"/>
          </a:p>
        </p:txBody>
      </p:sp>
      <p:sp>
        <p:nvSpPr>
          <p:cNvPr id="107532" name="Line 12"/>
          <p:cNvSpPr>
            <a:spLocks noChangeShapeType="1"/>
          </p:cNvSpPr>
          <p:nvPr/>
        </p:nvSpPr>
        <p:spPr bwMode="auto">
          <a:xfrm>
            <a:off x="4616824" y="3505200"/>
            <a:ext cx="295835" cy="304800"/>
          </a:xfrm>
          <a:prstGeom prst="line">
            <a:avLst/>
          </a:prstGeom>
          <a:noFill/>
          <a:ln w="38100">
            <a:solidFill>
              <a:schemeClr val="tx1"/>
            </a:solidFill>
            <a:round/>
            <a:headEnd/>
            <a:tailEnd type="triangle" w="med" len="med"/>
          </a:ln>
          <a:effectLst/>
        </p:spPr>
        <p:txBody>
          <a:bodyPr wrap="none" lIns="89896" tIns="44948" rIns="89896" bIns="44948" anchor="ctr"/>
          <a:lstStyle/>
          <a:p>
            <a:endParaRPr lang="en-US" sz="1588"/>
          </a:p>
        </p:txBody>
      </p:sp>
      <p:sp>
        <p:nvSpPr>
          <p:cNvPr id="107533" name="Line 13"/>
          <p:cNvSpPr>
            <a:spLocks noChangeShapeType="1"/>
          </p:cNvSpPr>
          <p:nvPr/>
        </p:nvSpPr>
        <p:spPr bwMode="auto">
          <a:xfrm flipH="1">
            <a:off x="5356412" y="3505200"/>
            <a:ext cx="295835" cy="381000"/>
          </a:xfrm>
          <a:prstGeom prst="line">
            <a:avLst/>
          </a:prstGeom>
          <a:noFill/>
          <a:ln w="38100">
            <a:solidFill>
              <a:schemeClr val="tx1"/>
            </a:solidFill>
            <a:round/>
            <a:headEnd/>
            <a:tailEnd type="triangle" w="med" len="med"/>
          </a:ln>
          <a:effectLst/>
        </p:spPr>
        <p:txBody>
          <a:bodyPr wrap="none" lIns="89896" tIns="44948" rIns="89896" bIns="44948" anchor="ctr"/>
          <a:lstStyle/>
          <a:p>
            <a:endParaRPr lang="en-US" sz="1588"/>
          </a:p>
        </p:txBody>
      </p:sp>
      <p:sp>
        <p:nvSpPr>
          <p:cNvPr id="107534" name="Line 14"/>
          <p:cNvSpPr>
            <a:spLocks noChangeShapeType="1"/>
          </p:cNvSpPr>
          <p:nvPr/>
        </p:nvSpPr>
        <p:spPr bwMode="auto">
          <a:xfrm flipH="1">
            <a:off x="3951194" y="3962400"/>
            <a:ext cx="961465" cy="0"/>
          </a:xfrm>
          <a:prstGeom prst="line">
            <a:avLst/>
          </a:prstGeom>
          <a:noFill/>
          <a:ln w="38100">
            <a:solidFill>
              <a:schemeClr val="tx1"/>
            </a:solidFill>
            <a:round/>
            <a:headEnd/>
            <a:tailEnd type="triangle" w="med" len="med"/>
          </a:ln>
          <a:effectLst/>
        </p:spPr>
        <p:txBody>
          <a:bodyPr wrap="none" lIns="89896" tIns="44948" rIns="89896" bIns="44948" anchor="ctr"/>
          <a:lstStyle/>
          <a:p>
            <a:endParaRPr lang="en-US" sz="1588"/>
          </a:p>
        </p:txBody>
      </p:sp>
      <p:sp>
        <p:nvSpPr>
          <p:cNvPr id="107535" name="Line 15"/>
          <p:cNvSpPr>
            <a:spLocks noChangeShapeType="1"/>
          </p:cNvSpPr>
          <p:nvPr/>
        </p:nvSpPr>
        <p:spPr bwMode="auto">
          <a:xfrm flipV="1">
            <a:off x="3951194" y="1905000"/>
            <a:ext cx="0" cy="2057400"/>
          </a:xfrm>
          <a:prstGeom prst="line">
            <a:avLst/>
          </a:prstGeom>
          <a:noFill/>
          <a:ln w="38100">
            <a:solidFill>
              <a:schemeClr val="tx1"/>
            </a:solidFill>
            <a:round/>
            <a:headEnd/>
            <a:tailEnd type="triangle" w="med" len="med"/>
          </a:ln>
          <a:effectLst/>
        </p:spPr>
        <p:txBody>
          <a:bodyPr wrap="none" lIns="89896" tIns="44948" rIns="89896" bIns="44948" anchor="ctr"/>
          <a:lstStyle/>
          <a:p>
            <a:endParaRPr lang="en-US" sz="1588"/>
          </a:p>
        </p:txBody>
      </p:sp>
      <p:sp>
        <p:nvSpPr>
          <p:cNvPr id="107536" name="Line 16"/>
          <p:cNvSpPr>
            <a:spLocks noChangeShapeType="1"/>
          </p:cNvSpPr>
          <p:nvPr/>
        </p:nvSpPr>
        <p:spPr bwMode="auto">
          <a:xfrm>
            <a:off x="3951194" y="1905000"/>
            <a:ext cx="961465" cy="0"/>
          </a:xfrm>
          <a:prstGeom prst="line">
            <a:avLst/>
          </a:prstGeom>
          <a:noFill/>
          <a:ln w="38100">
            <a:solidFill>
              <a:schemeClr val="tx1"/>
            </a:solidFill>
            <a:round/>
            <a:headEnd/>
            <a:tailEnd type="triangle" w="med" len="med"/>
          </a:ln>
          <a:effectLst/>
        </p:spPr>
        <p:txBody>
          <a:bodyPr wrap="none" lIns="89896" tIns="44948" rIns="89896" bIns="44948" anchor="ctr"/>
          <a:lstStyle/>
          <a:p>
            <a:endParaRPr lang="en-US" sz="1588"/>
          </a:p>
        </p:txBody>
      </p:sp>
      <p:sp>
        <p:nvSpPr>
          <p:cNvPr id="107537" name="Freeform 17"/>
          <p:cNvSpPr>
            <a:spLocks/>
          </p:cNvSpPr>
          <p:nvPr/>
        </p:nvSpPr>
        <p:spPr bwMode="auto">
          <a:xfrm>
            <a:off x="5277831" y="1812926"/>
            <a:ext cx="1409839" cy="2759075"/>
          </a:xfrm>
          <a:custGeom>
            <a:avLst/>
            <a:gdLst/>
            <a:ahLst/>
            <a:cxnLst>
              <a:cxn ang="0">
                <a:pos x="0" y="100"/>
              </a:cxn>
              <a:cxn ang="0">
                <a:pos x="432" y="136"/>
              </a:cxn>
              <a:cxn ang="0">
                <a:pos x="468" y="172"/>
              </a:cxn>
              <a:cxn ang="0">
                <a:pos x="495" y="190"/>
              </a:cxn>
              <a:cxn ang="0">
                <a:pos x="585" y="280"/>
              </a:cxn>
              <a:cxn ang="0">
                <a:pos x="684" y="361"/>
              </a:cxn>
              <a:cxn ang="0">
                <a:pos x="711" y="397"/>
              </a:cxn>
              <a:cxn ang="0">
                <a:pos x="774" y="451"/>
              </a:cxn>
              <a:cxn ang="0">
                <a:pos x="792" y="487"/>
              </a:cxn>
              <a:cxn ang="0">
                <a:pos x="819" y="523"/>
              </a:cxn>
              <a:cxn ang="0">
                <a:pos x="801" y="937"/>
              </a:cxn>
              <a:cxn ang="0">
                <a:pos x="729" y="1063"/>
              </a:cxn>
              <a:cxn ang="0">
                <a:pos x="657" y="1171"/>
              </a:cxn>
              <a:cxn ang="0">
                <a:pos x="612" y="1252"/>
              </a:cxn>
              <a:cxn ang="0">
                <a:pos x="585" y="1279"/>
              </a:cxn>
              <a:cxn ang="0">
                <a:pos x="558" y="1315"/>
              </a:cxn>
              <a:cxn ang="0">
                <a:pos x="477" y="1396"/>
              </a:cxn>
              <a:cxn ang="0">
                <a:pos x="369" y="1468"/>
              </a:cxn>
              <a:cxn ang="0">
                <a:pos x="324" y="1522"/>
              </a:cxn>
              <a:cxn ang="0">
                <a:pos x="270" y="1567"/>
              </a:cxn>
              <a:cxn ang="0">
                <a:pos x="252" y="1594"/>
              </a:cxn>
              <a:cxn ang="0">
                <a:pos x="153" y="1666"/>
              </a:cxn>
              <a:cxn ang="0">
                <a:pos x="126" y="1702"/>
              </a:cxn>
              <a:cxn ang="0">
                <a:pos x="45" y="1738"/>
              </a:cxn>
            </a:cxnLst>
            <a:rect l="0" t="0" r="r" b="b"/>
            <a:pathLst>
              <a:path w="864" h="1738">
                <a:moveTo>
                  <a:pt x="0" y="100"/>
                </a:moveTo>
                <a:cubicBezTo>
                  <a:pt x="200" y="0"/>
                  <a:pt x="282" y="98"/>
                  <a:pt x="432" y="136"/>
                </a:cubicBezTo>
                <a:cubicBezTo>
                  <a:pt x="444" y="148"/>
                  <a:pt x="455" y="161"/>
                  <a:pt x="468" y="172"/>
                </a:cubicBezTo>
                <a:cubicBezTo>
                  <a:pt x="476" y="179"/>
                  <a:pt x="487" y="183"/>
                  <a:pt x="495" y="190"/>
                </a:cubicBezTo>
                <a:cubicBezTo>
                  <a:pt x="527" y="218"/>
                  <a:pt x="551" y="255"/>
                  <a:pt x="585" y="280"/>
                </a:cubicBezTo>
                <a:cubicBezTo>
                  <a:pt x="617" y="304"/>
                  <a:pt x="655" y="332"/>
                  <a:pt x="684" y="361"/>
                </a:cubicBezTo>
                <a:cubicBezTo>
                  <a:pt x="695" y="372"/>
                  <a:pt x="700" y="386"/>
                  <a:pt x="711" y="397"/>
                </a:cubicBezTo>
                <a:cubicBezTo>
                  <a:pt x="742" y="428"/>
                  <a:pt x="750" y="417"/>
                  <a:pt x="774" y="451"/>
                </a:cubicBezTo>
                <a:cubicBezTo>
                  <a:pt x="782" y="462"/>
                  <a:pt x="785" y="476"/>
                  <a:pt x="792" y="487"/>
                </a:cubicBezTo>
                <a:cubicBezTo>
                  <a:pt x="800" y="500"/>
                  <a:pt x="810" y="511"/>
                  <a:pt x="819" y="523"/>
                </a:cubicBezTo>
                <a:cubicBezTo>
                  <a:pt x="846" y="659"/>
                  <a:pt x="864" y="811"/>
                  <a:pt x="801" y="937"/>
                </a:cubicBezTo>
                <a:cubicBezTo>
                  <a:pt x="790" y="992"/>
                  <a:pt x="774" y="1030"/>
                  <a:pt x="729" y="1063"/>
                </a:cubicBezTo>
                <a:cubicBezTo>
                  <a:pt x="704" y="1139"/>
                  <a:pt x="745" y="1024"/>
                  <a:pt x="657" y="1171"/>
                </a:cubicBezTo>
                <a:cubicBezTo>
                  <a:pt x="641" y="1197"/>
                  <a:pt x="630" y="1227"/>
                  <a:pt x="612" y="1252"/>
                </a:cubicBezTo>
                <a:cubicBezTo>
                  <a:pt x="605" y="1262"/>
                  <a:pt x="593" y="1269"/>
                  <a:pt x="585" y="1279"/>
                </a:cubicBezTo>
                <a:cubicBezTo>
                  <a:pt x="575" y="1290"/>
                  <a:pt x="566" y="1303"/>
                  <a:pt x="558" y="1315"/>
                </a:cubicBezTo>
                <a:cubicBezTo>
                  <a:pt x="531" y="1355"/>
                  <a:pt x="523" y="1381"/>
                  <a:pt x="477" y="1396"/>
                </a:cubicBezTo>
                <a:cubicBezTo>
                  <a:pt x="432" y="1441"/>
                  <a:pt x="418" y="1431"/>
                  <a:pt x="369" y="1468"/>
                </a:cubicBezTo>
                <a:cubicBezTo>
                  <a:pt x="310" y="1512"/>
                  <a:pt x="370" y="1476"/>
                  <a:pt x="324" y="1522"/>
                </a:cubicBezTo>
                <a:cubicBezTo>
                  <a:pt x="253" y="1593"/>
                  <a:pt x="344" y="1479"/>
                  <a:pt x="270" y="1567"/>
                </a:cubicBezTo>
                <a:cubicBezTo>
                  <a:pt x="263" y="1575"/>
                  <a:pt x="260" y="1586"/>
                  <a:pt x="252" y="1594"/>
                </a:cubicBezTo>
                <a:cubicBezTo>
                  <a:pt x="223" y="1623"/>
                  <a:pt x="186" y="1642"/>
                  <a:pt x="153" y="1666"/>
                </a:cubicBezTo>
                <a:cubicBezTo>
                  <a:pt x="141" y="1675"/>
                  <a:pt x="137" y="1692"/>
                  <a:pt x="126" y="1702"/>
                </a:cubicBezTo>
                <a:cubicBezTo>
                  <a:pt x="109" y="1717"/>
                  <a:pt x="68" y="1738"/>
                  <a:pt x="45" y="1738"/>
                </a:cubicBezTo>
              </a:path>
            </a:pathLst>
          </a:custGeom>
          <a:noFill/>
          <a:ln w="38100" cap="flat" cmpd="sng">
            <a:solidFill>
              <a:schemeClr val="tx1"/>
            </a:solidFill>
            <a:prstDash val="solid"/>
            <a:round/>
            <a:headEnd type="none" w="med" len="med"/>
            <a:tailEnd type="triangle" w="med" len="med"/>
          </a:ln>
          <a:effectLst/>
        </p:spPr>
        <p:txBody>
          <a:bodyPr wrap="none" lIns="89896" tIns="44948" rIns="89896" bIns="44948"/>
          <a:lstStyle/>
          <a:p>
            <a:endParaRPr lang="en-US" sz="1588"/>
          </a:p>
        </p:txBody>
      </p:sp>
      <p:sp>
        <p:nvSpPr>
          <p:cNvPr id="18" name="object 3"/>
          <p:cNvSpPr/>
          <p:nvPr/>
        </p:nvSpPr>
        <p:spPr>
          <a:xfrm>
            <a:off x="2330812" y="1297641"/>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19" name="Rectangle 18"/>
          <p:cNvSpPr/>
          <p:nvPr/>
        </p:nvSpPr>
        <p:spPr>
          <a:xfrm>
            <a:off x="2330824" y="5244353"/>
            <a:ext cx="4437529" cy="336695"/>
          </a:xfrm>
          <a:prstGeom prst="rect">
            <a:avLst/>
          </a:prstGeom>
        </p:spPr>
        <p:txBody>
          <a:bodyPr>
            <a:spAutoFit/>
          </a:bodyPr>
          <a:lstStyle/>
          <a:p>
            <a:r>
              <a:rPr lang="en-US" sz="1588" dirty="0" err="1"/>
              <a:t>Cyclomatic</a:t>
            </a:r>
            <a:r>
              <a:rPr lang="en-US" sz="1588" dirty="0"/>
              <a:t> complexity = 7 – 6 + 2 = 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498760"/>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163171"/>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2413"/>
            <a:r>
              <a:rPr dirty="0"/>
              <a:t>50</a:t>
            </a:r>
          </a:p>
        </p:txBody>
      </p:sp>
      <p:sp>
        <p:nvSpPr>
          <p:cNvPr id="8" name="object 5"/>
          <p:cNvSpPr txBox="1"/>
          <p:nvPr/>
        </p:nvSpPr>
        <p:spPr>
          <a:xfrm>
            <a:off x="2532530" y="336176"/>
            <a:ext cx="7194176" cy="597536"/>
          </a:xfrm>
          <a:prstGeom prst="rect">
            <a:avLst/>
          </a:prstGeom>
        </p:spPr>
        <p:txBody>
          <a:bodyPr vert="horz" wrap="square" lIns="0" tIns="0" rIns="0" bIns="0" rtlCol="0">
            <a:spAutoFit/>
          </a:bodyPr>
          <a:lstStyle/>
          <a:p>
            <a:pPr marL="414640" indent="-403433" algn="ctr">
              <a:buClr>
                <a:srgbClr val="FF0000"/>
              </a:buClr>
              <a:tabLst>
                <a:tab pos="414640" algn="l"/>
              </a:tabLst>
            </a:pPr>
            <a:r>
              <a:rPr lang="en-US" sz="3883" spc="4" dirty="0">
                <a:solidFill>
                  <a:srgbClr val="FF0000"/>
                </a:solidFill>
                <a:latin typeface="Arial"/>
                <a:cs typeface="Arial"/>
              </a:rPr>
              <a:t>CYCLOMATIC COMPLEXITY</a:t>
            </a:r>
            <a:endParaRPr sz="3883">
              <a:latin typeface="Arial"/>
              <a:cs typeface="Arial"/>
            </a:endParaRPr>
          </a:p>
        </p:txBody>
      </p:sp>
      <p:sp>
        <p:nvSpPr>
          <p:cNvPr id="9" name="object 5"/>
          <p:cNvSpPr txBox="1"/>
          <p:nvPr/>
        </p:nvSpPr>
        <p:spPr>
          <a:xfrm>
            <a:off x="357809" y="1411941"/>
            <a:ext cx="11211339" cy="5601533"/>
          </a:xfrm>
          <a:prstGeom prst="rect">
            <a:avLst/>
          </a:prstGeom>
        </p:spPr>
        <p:txBody>
          <a:bodyPr vert="horz" wrap="square" lIns="0" tIns="0" rIns="0" bIns="0" rtlCol="0">
            <a:spAutoFit/>
          </a:bodyPr>
          <a:lstStyle/>
          <a:p>
            <a:pPr algn="just"/>
            <a:r>
              <a:rPr lang="en-US" sz="2800" dirty="0"/>
              <a:t>This metric was </a:t>
            </a:r>
            <a:r>
              <a:rPr lang="en-US" sz="2800" b="1" dirty="0"/>
              <a:t>developed by Thomas J. McCabe in 1976</a:t>
            </a:r>
            <a:r>
              <a:rPr lang="en-US" sz="2800" dirty="0"/>
              <a:t> and it is based on a control flow representation of the program.</a:t>
            </a:r>
          </a:p>
          <a:p>
            <a:pPr algn="just"/>
            <a:endParaRPr lang="en-US" sz="2800" dirty="0">
              <a:latin typeface="Arial"/>
              <a:cs typeface="Arial"/>
            </a:endParaRPr>
          </a:p>
          <a:p>
            <a:pPr algn="just"/>
            <a:r>
              <a:rPr lang="en-US" sz="2800" b="1" dirty="0"/>
              <a:t>McCabe's</a:t>
            </a:r>
            <a:r>
              <a:rPr lang="en-US" sz="2800" dirty="0"/>
              <a:t> cyclomatic complexity is a software quality metric that </a:t>
            </a:r>
            <a:r>
              <a:rPr lang="en-US" sz="2800" b="1" dirty="0"/>
              <a:t>quantifies the complexity of a software program.</a:t>
            </a:r>
            <a:r>
              <a:rPr lang="en-US" sz="2800" dirty="0"/>
              <a:t> </a:t>
            </a:r>
          </a:p>
          <a:p>
            <a:pPr algn="just"/>
            <a:r>
              <a:rPr lang="en-US" sz="2800" dirty="0"/>
              <a:t>Complexity is inferred by </a:t>
            </a:r>
            <a:r>
              <a:rPr lang="en-US" sz="2800" b="1" dirty="0"/>
              <a:t>measuring the number of linearly independent paths</a:t>
            </a:r>
            <a:r>
              <a:rPr lang="en-US" sz="2800" dirty="0"/>
              <a:t> through the program. The </a:t>
            </a:r>
            <a:r>
              <a:rPr lang="en-US" sz="2800" b="1" dirty="0"/>
              <a:t>higher the number the more complex the code</a:t>
            </a:r>
            <a:r>
              <a:rPr lang="en-US" sz="2800" dirty="0"/>
              <a:t>.</a:t>
            </a:r>
            <a:endParaRPr lang="en-US" sz="2800" dirty="0">
              <a:latin typeface="Arial"/>
              <a:cs typeface="Arial"/>
            </a:endParaRPr>
          </a:p>
          <a:p>
            <a:pPr algn="just"/>
            <a:r>
              <a:rPr lang="en-US" sz="2800" b="1" dirty="0"/>
              <a:t>Independent path is defined as a path  that has atleast one edge which has  not been traversed before in any other paths.</a:t>
            </a:r>
          </a:p>
          <a:p>
            <a:pPr algn="just"/>
            <a:endParaRPr lang="en-US" sz="2800" dirty="0"/>
          </a:p>
          <a:p>
            <a:pPr algn="just"/>
            <a:r>
              <a:rPr lang="en-US" sz="2800" dirty="0"/>
              <a:t>Cyclomatic complexity can be calculated with respect to functions, modules, methods or classes within a program.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498760"/>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163171"/>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2413"/>
            <a:r>
              <a:rPr dirty="0"/>
              <a:t>50</a:t>
            </a:r>
          </a:p>
        </p:txBody>
      </p:sp>
      <p:sp>
        <p:nvSpPr>
          <p:cNvPr id="8" name="object 5"/>
          <p:cNvSpPr txBox="1"/>
          <p:nvPr/>
        </p:nvSpPr>
        <p:spPr>
          <a:xfrm>
            <a:off x="2129117" y="336177"/>
            <a:ext cx="8135471" cy="2390141"/>
          </a:xfrm>
          <a:prstGeom prst="rect">
            <a:avLst/>
          </a:prstGeom>
        </p:spPr>
        <p:txBody>
          <a:bodyPr vert="horz" wrap="square" lIns="0" tIns="0" rIns="0" bIns="0" rtlCol="0">
            <a:spAutoFit/>
          </a:bodyPr>
          <a:lstStyle/>
          <a:p>
            <a:pPr algn="ctr"/>
            <a:r>
              <a:rPr lang="en-US" sz="3883" b="1" dirty="0"/>
              <a:t>Different ways to compute CC</a:t>
            </a:r>
            <a:endParaRPr lang="en-US" sz="3883" dirty="0"/>
          </a:p>
          <a:p>
            <a:br>
              <a:rPr lang="en-US" sz="3883" dirty="0"/>
            </a:br>
            <a:br>
              <a:rPr lang="en-US" sz="3883" dirty="0"/>
            </a:br>
            <a:endParaRPr lang="en-US" sz="3883" b="1" dirty="0"/>
          </a:p>
        </p:txBody>
      </p:sp>
      <p:sp>
        <p:nvSpPr>
          <p:cNvPr id="7" name="Rectangle 6"/>
          <p:cNvSpPr/>
          <p:nvPr/>
        </p:nvSpPr>
        <p:spPr>
          <a:xfrm>
            <a:off x="2398059" y="1344707"/>
            <a:ext cx="7597588" cy="5415585"/>
          </a:xfrm>
          <a:prstGeom prst="rect">
            <a:avLst/>
          </a:prstGeom>
        </p:spPr>
        <p:txBody>
          <a:bodyPr wrap="square">
            <a:spAutoFit/>
          </a:bodyPr>
          <a:lstStyle/>
          <a:p>
            <a:r>
              <a:rPr lang="en-US" sz="2471" b="1" dirty="0"/>
              <a:t>There are three methods:-</a:t>
            </a:r>
          </a:p>
          <a:p>
            <a:endParaRPr lang="en-US" sz="2471" b="1" dirty="0"/>
          </a:p>
          <a:p>
            <a:r>
              <a:rPr lang="en-US" sz="2471" b="1" dirty="0"/>
              <a:t>Method1:</a:t>
            </a:r>
            <a:r>
              <a:rPr lang="en-US" sz="2471" dirty="0"/>
              <a:t> Cyclomatic complexity is derived from the control flow graph of a program as follows:</a:t>
            </a:r>
          </a:p>
          <a:p>
            <a:r>
              <a:rPr lang="en-US" sz="2471" dirty="0"/>
              <a:t>Cyclomatic complexity(CC),  V(G) = E - N + 2P</a:t>
            </a:r>
            <a:br>
              <a:rPr lang="en-US" sz="2471" dirty="0"/>
            </a:br>
            <a:r>
              <a:rPr lang="en-US" sz="2471" dirty="0"/>
              <a:t>Where: </a:t>
            </a:r>
            <a:br>
              <a:rPr lang="en-US" sz="2471" dirty="0"/>
            </a:br>
            <a:br>
              <a:rPr lang="en-US" sz="2471" dirty="0"/>
            </a:br>
            <a:r>
              <a:rPr lang="en-US" sz="2471" dirty="0"/>
              <a:t>E = number of edges (transfers of control) </a:t>
            </a:r>
            <a:br>
              <a:rPr lang="en-US" sz="2471" dirty="0"/>
            </a:br>
            <a:r>
              <a:rPr lang="en-US" sz="2471" dirty="0"/>
              <a:t>N = number of nodes (sequential group of statements containing only one transfer of control)</a:t>
            </a:r>
          </a:p>
          <a:p>
            <a:r>
              <a:rPr lang="en-US" sz="2471" dirty="0"/>
              <a:t>P = number of disconnected parts of the flow graph (e.g. a calling program and a subroutine) or number of strongly connected components</a:t>
            </a:r>
          </a:p>
          <a:p>
            <a:endParaRPr lang="en-US" sz="247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McCabe Number Calc"/>
          <p:cNvPicPr>
            <a:picLocks noChangeAspect="1" noChangeArrowheads="1"/>
          </p:cNvPicPr>
          <p:nvPr/>
        </p:nvPicPr>
        <p:blipFill>
          <a:blip r:embed="rId2" cstate="print"/>
          <a:srcRect/>
          <a:stretch>
            <a:fillRect/>
          </a:stretch>
        </p:blipFill>
        <p:spPr bwMode="auto">
          <a:xfrm>
            <a:off x="1658471" y="874059"/>
            <a:ext cx="8471647" cy="57150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498760"/>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163171"/>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2413"/>
            <a:r>
              <a:rPr dirty="0"/>
              <a:t>50</a:t>
            </a:r>
          </a:p>
        </p:txBody>
      </p:sp>
      <p:sp>
        <p:nvSpPr>
          <p:cNvPr id="8" name="object 5"/>
          <p:cNvSpPr txBox="1"/>
          <p:nvPr/>
        </p:nvSpPr>
        <p:spPr>
          <a:xfrm>
            <a:off x="2532530" y="336177"/>
            <a:ext cx="7194176" cy="1792607"/>
          </a:xfrm>
          <a:prstGeom prst="rect">
            <a:avLst/>
          </a:prstGeom>
        </p:spPr>
        <p:txBody>
          <a:bodyPr vert="horz" wrap="square" lIns="0" tIns="0" rIns="0" bIns="0" rtlCol="0">
            <a:spAutoFit/>
          </a:bodyPr>
          <a:lstStyle/>
          <a:p>
            <a:pPr algn="ctr"/>
            <a:r>
              <a:rPr lang="en-US" sz="3883" b="1" dirty="0"/>
              <a:t>Different ways to compute CC</a:t>
            </a:r>
            <a:br>
              <a:rPr lang="en-US" sz="3883" dirty="0"/>
            </a:br>
            <a:br>
              <a:rPr lang="en-US" sz="3883" dirty="0"/>
            </a:br>
            <a:endParaRPr lang="en-US" sz="3883" b="1" dirty="0"/>
          </a:p>
        </p:txBody>
      </p:sp>
      <p:sp>
        <p:nvSpPr>
          <p:cNvPr id="7" name="Rectangle 6"/>
          <p:cNvSpPr/>
          <p:nvPr/>
        </p:nvSpPr>
        <p:spPr>
          <a:xfrm>
            <a:off x="1046922" y="1344707"/>
            <a:ext cx="10681252" cy="5643212"/>
          </a:xfrm>
          <a:prstGeom prst="rect">
            <a:avLst/>
          </a:prstGeom>
        </p:spPr>
        <p:txBody>
          <a:bodyPr wrap="square">
            <a:spAutoFit/>
          </a:bodyPr>
          <a:lstStyle/>
          <a:p>
            <a:r>
              <a:rPr lang="en-US" sz="2800" b="1" dirty="0"/>
              <a:t>Method 2: </a:t>
            </a:r>
            <a:r>
              <a:rPr lang="en-US" sz="2800" dirty="0"/>
              <a:t> An alternative way of computing the Cyclomatic complexity of a program from an inspection of its control flow graph is as follows:-</a:t>
            </a:r>
          </a:p>
          <a:p>
            <a:endParaRPr lang="en-US" sz="2800" b="1" dirty="0"/>
          </a:p>
          <a:p>
            <a:r>
              <a:rPr lang="en-US" sz="2800" b="1" dirty="0"/>
              <a:t>V(G) = Total number of bounded areas + 1</a:t>
            </a:r>
          </a:p>
          <a:p>
            <a:pPr>
              <a:buFont typeface="Arial" charset="0"/>
              <a:buChar char="•"/>
            </a:pPr>
            <a:r>
              <a:rPr lang="en-US" sz="2800" dirty="0"/>
              <a:t>Any region enclosed by nodes and edges can be called as a bounded area.</a:t>
            </a:r>
          </a:p>
          <a:p>
            <a:pPr>
              <a:buFont typeface="Arial" charset="0"/>
              <a:buChar char="•"/>
            </a:pPr>
            <a:endParaRPr lang="en-US" sz="2800" b="1" dirty="0"/>
          </a:p>
          <a:p>
            <a:r>
              <a:rPr lang="en-US" sz="2800" b="1" dirty="0"/>
              <a:t>Method 3: </a:t>
            </a:r>
            <a:r>
              <a:rPr lang="en-US" sz="2800" dirty="0"/>
              <a:t>Cyclomatic complexity can also be computed by computing the number of decision statements.</a:t>
            </a:r>
          </a:p>
          <a:p>
            <a:endParaRPr lang="en-US" sz="2800" dirty="0"/>
          </a:p>
          <a:p>
            <a:r>
              <a:rPr lang="en-US" sz="2800" b="1" dirty="0"/>
              <a:t>V (G) = </a:t>
            </a:r>
            <a:r>
              <a:rPr lang="el-GR" sz="2800" b="1" dirty="0"/>
              <a:t>Π</a:t>
            </a:r>
            <a:r>
              <a:rPr lang="en-US" sz="2800" b="1" dirty="0"/>
              <a:t> + 1</a:t>
            </a:r>
          </a:p>
          <a:p>
            <a:r>
              <a:rPr lang="en-US" sz="2800" dirty="0"/>
              <a:t>Where </a:t>
            </a:r>
            <a:r>
              <a:rPr lang="el-GR" sz="2800" b="1" dirty="0"/>
              <a:t>Π</a:t>
            </a:r>
            <a:r>
              <a:rPr lang="en-US" sz="2800" dirty="0"/>
              <a:t> = number of decision statement of a program.</a:t>
            </a:r>
            <a:r>
              <a:rPr lang="en-US" sz="2800" b="1" dirty="0"/>
              <a:t> </a:t>
            </a:r>
          </a:p>
          <a:p>
            <a:endParaRPr lang="en-US" sz="247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498760"/>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163171"/>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2413"/>
            <a:r>
              <a:rPr dirty="0"/>
              <a:t>50</a:t>
            </a:r>
          </a:p>
        </p:txBody>
      </p:sp>
      <p:sp>
        <p:nvSpPr>
          <p:cNvPr id="8" name="object 5"/>
          <p:cNvSpPr txBox="1"/>
          <p:nvPr/>
        </p:nvSpPr>
        <p:spPr>
          <a:xfrm>
            <a:off x="2532530" y="336177"/>
            <a:ext cx="7194176" cy="1792607"/>
          </a:xfrm>
          <a:prstGeom prst="rect">
            <a:avLst/>
          </a:prstGeom>
        </p:spPr>
        <p:txBody>
          <a:bodyPr vert="horz" wrap="square" lIns="0" tIns="0" rIns="0" bIns="0" rtlCol="0">
            <a:spAutoFit/>
          </a:bodyPr>
          <a:lstStyle/>
          <a:p>
            <a:r>
              <a:rPr lang="en-US" sz="3883" dirty="0"/>
              <a:t>Flow graph for program will be</a:t>
            </a:r>
          </a:p>
          <a:p>
            <a:br>
              <a:rPr lang="en-US" sz="3883" dirty="0"/>
            </a:br>
            <a:endParaRPr lang="en-US" sz="3883" b="1" dirty="0"/>
          </a:p>
        </p:txBody>
      </p:sp>
      <p:pic>
        <p:nvPicPr>
          <p:cNvPr id="101378" name="Picture 2" descr="http://cdn.guru99.com/images/3(1).png"/>
          <p:cNvPicPr>
            <a:picLocks noChangeAspect="1" noChangeArrowheads="1"/>
          </p:cNvPicPr>
          <p:nvPr/>
        </p:nvPicPr>
        <p:blipFill>
          <a:blip r:embed="rId3" cstate="print"/>
          <a:srcRect/>
          <a:stretch>
            <a:fillRect/>
          </a:stretch>
        </p:blipFill>
        <p:spPr bwMode="auto">
          <a:xfrm>
            <a:off x="2398059" y="1210235"/>
            <a:ext cx="7126941" cy="564776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498760"/>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163171"/>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2413"/>
            <a:r>
              <a:rPr dirty="0"/>
              <a:t>50</a:t>
            </a:r>
          </a:p>
        </p:txBody>
      </p:sp>
      <p:sp>
        <p:nvSpPr>
          <p:cNvPr id="8" name="object 5"/>
          <p:cNvSpPr txBox="1"/>
          <p:nvPr/>
        </p:nvSpPr>
        <p:spPr>
          <a:xfrm>
            <a:off x="2532530" y="336176"/>
            <a:ext cx="7194176" cy="597536"/>
          </a:xfrm>
          <a:prstGeom prst="rect">
            <a:avLst/>
          </a:prstGeom>
        </p:spPr>
        <p:txBody>
          <a:bodyPr vert="horz" wrap="square" lIns="0" tIns="0" rIns="0" bIns="0" rtlCol="0">
            <a:spAutoFit/>
          </a:bodyPr>
          <a:lstStyle/>
          <a:p>
            <a:r>
              <a:rPr lang="en-US" sz="3883" b="1" dirty="0"/>
              <a:t>Flow graph notation</a:t>
            </a:r>
          </a:p>
        </p:txBody>
      </p:sp>
      <p:sp>
        <p:nvSpPr>
          <p:cNvPr id="7" name="Rectangle 6"/>
          <p:cNvSpPr/>
          <p:nvPr/>
        </p:nvSpPr>
        <p:spPr>
          <a:xfrm>
            <a:off x="2465294" y="1680882"/>
            <a:ext cx="7597588" cy="4274888"/>
          </a:xfrm>
          <a:prstGeom prst="rect">
            <a:avLst/>
          </a:prstGeom>
        </p:spPr>
        <p:txBody>
          <a:bodyPr wrap="square">
            <a:spAutoFit/>
          </a:bodyPr>
          <a:lstStyle/>
          <a:p>
            <a:r>
              <a:rPr lang="en-US" sz="2471" b="1" dirty="0"/>
              <a:t>Computing mathematically,</a:t>
            </a:r>
            <a:endParaRPr lang="en-US" sz="2471" dirty="0"/>
          </a:p>
          <a:p>
            <a:r>
              <a:rPr lang="en-US" sz="2471" dirty="0"/>
              <a:t>V(G) = 9 - 7 + 2 = 4</a:t>
            </a:r>
          </a:p>
          <a:p>
            <a:r>
              <a:rPr lang="en-US" sz="2471" dirty="0"/>
              <a:t>V(G) = 3 + 1 = 4 (Condition nodes are 1,2 and 3 nodes)</a:t>
            </a:r>
          </a:p>
          <a:p>
            <a:endParaRPr lang="en-US" sz="2471" dirty="0"/>
          </a:p>
          <a:p>
            <a:r>
              <a:rPr lang="en-US" sz="2471" dirty="0"/>
              <a:t>Basis Set - A set of possible execution path of a program or</a:t>
            </a:r>
          </a:p>
          <a:p>
            <a:r>
              <a:rPr lang="en-US" sz="2471" dirty="0"/>
              <a:t>There will be four independent paths for the flow graph.</a:t>
            </a:r>
          </a:p>
          <a:p>
            <a:r>
              <a:rPr lang="en-US" sz="2471" b="1" dirty="0"/>
              <a:t>Path1: </a:t>
            </a:r>
            <a:r>
              <a:rPr lang="en-US" sz="2471" dirty="0"/>
              <a:t>1, 7</a:t>
            </a:r>
          </a:p>
          <a:p>
            <a:r>
              <a:rPr lang="en-US" sz="2471" b="1" dirty="0"/>
              <a:t>Path2: </a:t>
            </a:r>
            <a:r>
              <a:rPr lang="en-US" sz="2471" dirty="0"/>
              <a:t>1, 2, 6, 1, 7</a:t>
            </a:r>
          </a:p>
          <a:p>
            <a:r>
              <a:rPr lang="en-US" sz="2471" b="1" dirty="0"/>
              <a:t>Path3: </a:t>
            </a:r>
            <a:r>
              <a:rPr lang="en-US" sz="2471" dirty="0"/>
              <a:t>1, 2, 3, 4, 5, 2, 6, 1, 7</a:t>
            </a:r>
          </a:p>
          <a:p>
            <a:r>
              <a:rPr lang="en-US" sz="2471" b="1" dirty="0"/>
              <a:t>Path4: </a:t>
            </a:r>
            <a:r>
              <a:rPr lang="en-US" sz="2471" dirty="0"/>
              <a:t>1, 2, 3, 5, 2, 6, 1, 7</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498760"/>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163171"/>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2413"/>
            <a:r>
              <a:rPr dirty="0"/>
              <a:t>50</a:t>
            </a:r>
          </a:p>
        </p:txBody>
      </p:sp>
      <p:sp>
        <p:nvSpPr>
          <p:cNvPr id="8" name="object 5"/>
          <p:cNvSpPr txBox="1"/>
          <p:nvPr/>
        </p:nvSpPr>
        <p:spPr>
          <a:xfrm>
            <a:off x="2532529" y="336177"/>
            <a:ext cx="7664824" cy="1792607"/>
          </a:xfrm>
          <a:prstGeom prst="rect">
            <a:avLst/>
          </a:prstGeom>
        </p:spPr>
        <p:txBody>
          <a:bodyPr vert="horz" wrap="square" lIns="0" tIns="0" rIns="0" bIns="0" rtlCol="0">
            <a:spAutoFit/>
          </a:bodyPr>
          <a:lstStyle/>
          <a:p>
            <a:r>
              <a:rPr lang="en-US" sz="3883" b="1" dirty="0"/>
              <a:t>Properties of Cyclomatic complexity:</a:t>
            </a:r>
          </a:p>
          <a:p>
            <a:br>
              <a:rPr lang="en-US" sz="3883" dirty="0"/>
            </a:br>
            <a:endParaRPr lang="en-US" sz="3883" b="1" dirty="0"/>
          </a:p>
        </p:txBody>
      </p:sp>
      <p:sp>
        <p:nvSpPr>
          <p:cNvPr id="7" name="Rectangle 6"/>
          <p:cNvSpPr/>
          <p:nvPr/>
        </p:nvSpPr>
        <p:spPr>
          <a:xfrm>
            <a:off x="2465294" y="1680883"/>
            <a:ext cx="7597588" cy="3351559"/>
          </a:xfrm>
          <a:prstGeom prst="rect">
            <a:avLst/>
          </a:prstGeom>
        </p:spPr>
        <p:txBody>
          <a:bodyPr wrap="square">
            <a:spAutoFit/>
          </a:bodyPr>
          <a:lstStyle/>
          <a:p>
            <a:r>
              <a:rPr lang="en-US" sz="2118" dirty="0"/>
              <a:t>Following are the properties of Cyclomatic complexity:</a:t>
            </a:r>
          </a:p>
          <a:p>
            <a:endParaRPr lang="en-US" sz="2118" dirty="0"/>
          </a:p>
          <a:p>
            <a:pPr marL="403433" indent="-403433">
              <a:buAutoNum type="arabicPeriod"/>
            </a:pPr>
            <a:r>
              <a:rPr lang="en-US" sz="2118" dirty="0"/>
              <a:t>V (G) &gt;=1</a:t>
            </a:r>
          </a:p>
          <a:p>
            <a:pPr marL="403433" indent="-403433">
              <a:buFontTx/>
              <a:buAutoNum type="arabicPeriod"/>
            </a:pPr>
            <a:r>
              <a:rPr lang="en-US" sz="2118" dirty="0"/>
              <a:t>V (G) is the maximum number of independent paths in the graph</a:t>
            </a:r>
          </a:p>
          <a:p>
            <a:pPr marL="403433" indent="-403433">
              <a:buFontTx/>
              <a:buAutoNum type="arabicPeriod"/>
            </a:pPr>
            <a:r>
              <a:rPr lang="en-US" sz="2118" dirty="0"/>
              <a:t>Inserting and deleting functional statements to G does not affect V(G)</a:t>
            </a:r>
          </a:p>
          <a:p>
            <a:pPr marL="403433" indent="-403433">
              <a:buFontTx/>
              <a:buAutoNum type="arabicPeriod"/>
            </a:pPr>
            <a:r>
              <a:rPr lang="en-US" sz="2118" dirty="0"/>
              <a:t>G will have only one path if and only if  V (G) = 1</a:t>
            </a:r>
          </a:p>
          <a:p>
            <a:pPr marL="403433" indent="-403433">
              <a:buFontTx/>
              <a:buAutoNum type="arabicPeriod"/>
            </a:pPr>
            <a:r>
              <a:rPr lang="en-US" sz="2118" dirty="0"/>
              <a:t>Inserting a new row in G increases V(G) by unity.</a:t>
            </a:r>
          </a:p>
          <a:p>
            <a:endParaRPr lang="en-US" sz="2118"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2935941" y="1546412"/>
            <a:ext cx="6723529" cy="5311588"/>
          </a:xfrm>
          <a:prstGeom prst="rect">
            <a:avLst/>
          </a:prstGeom>
          <a:noFill/>
          <a:ln w="9525">
            <a:noFill/>
            <a:miter lim="800000"/>
            <a:headEnd/>
            <a:tailEnd/>
          </a:ln>
          <a:effectLst/>
        </p:spPr>
      </p:pic>
      <p:sp>
        <p:nvSpPr>
          <p:cNvPr id="3" name="object 5"/>
          <p:cNvSpPr txBox="1"/>
          <p:nvPr/>
        </p:nvSpPr>
        <p:spPr>
          <a:xfrm>
            <a:off x="2532529" y="336177"/>
            <a:ext cx="7664824" cy="1792607"/>
          </a:xfrm>
          <a:prstGeom prst="rect">
            <a:avLst/>
          </a:prstGeom>
        </p:spPr>
        <p:txBody>
          <a:bodyPr vert="horz" wrap="square" lIns="0" tIns="0" rIns="0" bIns="0" rtlCol="0">
            <a:spAutoFit/>
          </a:bodyPr>
          <a:lstStyle/>
          <a:p>
            <a:pPr algn="ctr"/>
            <a:r>
              <a:rPr lang="en-US" sz="3883" b="1" dirty="0"/>
              <a:t>Example</a:t>
            </a:r>
          </a:p>
          <a:p>
            <a:pPr algn="ctr"/>
            <a:br>
              <a:rPr lang="en-US" sz="3883" dirty="0"/>
            </a:br>
            <a:endParaRPr lang="en-US" sz="3883" b="1" dirty="0"/>
          </a:p>
        </p:txBody>
      </p:sp>
      <p:sp>
        <p:nvSpPr>
          <p:cNvPr id="4" name="object 3"/>
          <p:cNvSpPr/>
          <p:nvPr/>
        </p:nvSpPr>
        <p:spPr>
          <a:xfrm>
            <a:off x="2330812" y="1163171"/>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Design Notations</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marL="0" indent="0" algn="just">
              <a:buNone/>
            </a:pPr>
            <a:r>
              <a:rPr lang="en-US" sz="3200" dirty="0">
                <a:solidFill>
                  <a:srgbClr val="333333"/>
                </a:solidFill>
                <a:latin typeface="inter-regular"/>
              </a:rPr>
              <a:t>Design Notations are primarily meant to be used during the process of design and are used to represent design or design decisions. For a function-oriented design, the design can be represented graphically or mathematically by the following:</a:t>
            </a:r>
          </a:p>
          <a:p>
            <a:pPr algn="just"/>
            <a:r>
              <a:rPr lang="en-US" sz="3200" dirty="0">
                <a:solidFill>
                  <a:srgbClr val="333333"/>
                </a:solidFill>
                <a:latin typeface="inter-regular"/>
              </a:rPr>
              <a:t>DFD</a:t>
            </a:r>
          </a:p>
          <a:p>
            <a:pPr algn="just"/>
            <a:r>
              <a:rPr lang="en-US" sz="3200" dirty="0">
                <a:solidFill>
                  <a:srgbClr val="333333"/>
                </a:solidFill>
                <a:latin typeface="inter-regular"/>
              </a:rPr>
              <a:t>Data Dictionary</a:t>
            </a:r>
          </a:p>
          <a:p>
            <a:pPr algn="just"/>
            <a:r>
              <a:rPr lang="en-US" sz="3200" dirty="0">
                <a:solidFill>
                  <a:srgbClr val="333333"/>
                </a:solidFill>
                <a:latin typeface="inter-regular"/>
              </a:rPr>
              <a:t>Structured Chart</a:t>
            </a:r>
          </a:p>
          <a:p>
            <a:pPr algn="just"/>
            <a:r>
              <a:rPr lang="en-US" sz="3200" dirty="0">
                <a:solidFill>
                  <a:srgbClr val="333333"/>
                </a:solidFill>
                <a:latin typeface="inter-regular"/>
              </a:rPr>
              <a:t>Pseudo Code</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414423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498760"/>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163171"/>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2413"/>
            <a:r>
              <a:rPr dirty="0"/>
              <a:t>50</a:t>
            </a:r>
          </a:p>
        </p:txBody>
      </p:sp>
      <p:sp>
        <p:nvSpPr>
          <p:cNvPr id="8" name="object 5"/>
          <p:cNvSpPr txBox="1"/>
          <p:nvPr/>
        </p:nvSpPr>
        <p:spPr>
          <a:xfrm>
            <a:off x="2532529" y="336177"/>
            <a:ext cx="7664824" cy="1792607"/>
          </a:xfrm>
          <a:prstGeom prst="rect">
            <a:avLst/>
          </a:prstGeom>
        </p:spPr>
        <p:txBody>
          <a:bodyPr vert="horz" wrap="square" lIns="0" tIns="0" rIns="0" bIns="0" rtlCol="0">
            <a:spAutoFit/>
          </a:bodyPr>
          <a:lstStyle/>
          <a:p>
            <a:pPr algn="ctr"/>
            <a:r>
              <a:rPr lang="en-US" sz="3883" b="1" dirty="0"/>
              <a:t>SOLUTION</a:t>
            </a:r>
          </a:p>
          <a:p>
            <a:br>
              <a:rPr lang="en-US" sz="3883" dirty="0"/>
            </a:br>
            <a:endParaRPr lang="en-US" sz="3883" b="1" dirty="0"/>
          </a:p>
        </p:txBody>
      </p:sp>
      <p:sp>
        <p:nvSpPr>
          <p:cNvPr id="7" name="Rectangle 6"/>
          <p:cNvSpPr/>
          <p:nvPr/>
        </p:nvSpPr>
        <p:spPr>
          <a:xfrm>
            <a:off x="2465294" y="1680883"/>
            <a:ext cx="7597588" cy="4003404"/>
          </a:xfrm>
          <a:prstGeom prst="rect">
            <a:avLst/>
          </a:prstGeom>
        </p:spPr>
        <p:txBody>
          <a:bodyPr wrap="square">
            <a:spAutoFit/>
          </a:bodyPr>
          <a:lstStyle/>
          <a:p>
            <a:r>
              <a:rPr lang="en-US" sz="2118" dirty="0"/>
              <a:t>It can be calculated by any of the three methods</a:t>
            </a:r>
          </a:p>
          <a:p>
            <a:endParaRPr lang="en-US" sz="2118" dirty="0"/>
          </a:p>
          <a:p>
            <a:pPr marL="403433" indent="-403433">
              <a:buAutoNum type="arabicPeriod"/>
            </a:pPr>
            <a:r>
              <a:rPr lang="en-US" sz="2118" dirty="0"/>
              <a:t>V(G) = E – N + 2P</a:t>
            </a:r>
          </a:p>
          <a:p>
            <a:pPr marL="1210300" lvl="2" indent="-403433"/>
            <a:r>
              <a:rPr lang="en-US" sz="2118" dirty="0"/>
              <a:t>  = 13 – 10 + 2</a:t>
            </a:r>
          </a:p>
          <a:p>
            <a:pPr marL="1210300" lvl="2" indent="-403433"/>
            <a:r>
              <a:rPr lang="en-US" sz="2118" dirty="0"/>
              <a:t>  = 5</a:t>
            </a:r>
          </a:p>
          <a:p>
            <a:pPr marL="403433" indent="-403433">
              <a:buAutoNum type="arabicPeriod"/>
            </a:pPr>
            <a:endParaRPr lang="en-US" sz="2118" dirty="0"/>
          </a:p>
          <a:p>
            <a:pPr marL="403433" indent="-403433">
              <a:buAutoNum type="arabicPeriod"/>
            </a:pPr>
            <a:r>
              <a:rPr lang="en-US" sz="2118" dirty="0"/>
              <a:t>V(G) = </a:t>
            </a:r>
            <a:r>
              <a:rPr lang="el-GR" sz="2118" b="1" dirty="0"/>
              <a:t>Π</a:t>
            </a:r>
            <a:r>
              <a:rPr lang="en-US" sz="2118" b="1" dirty="0"/>
              <a:t> + 1 </a:t>
            </a:r>
          </a:p>
          <a:p>
            <a:pPr marL="403433" indent="-403433"/>
            <a:r>
              <a:rPr lang="en-US" sz="2118" b="1" dirty="0"/>
              <a:t>		  = 4 + 1 = 5</a:t>
            </a:r>
            <a:endParaRPr lang="en-US" sz="2118" dirty="0"/>
          </a:p>
          <a:p>
            <a:pPr marL="403433" indent="-403433">
              <a:buAutoNum type="arabicPeriod"/>
            </a:pPr>
            <a:endParaRPr lang="en-US" sz="2118" dirty="0"/>
          </a:p>
          <a:p>
            <a:pPr marL="403433" indent="-403433"/>
            <a:r>
              <a:rPr lang="en-US" sz="2118" dirty="0"/>
              <a:t>3.    V(G) = no. of regions + 1;</a:t>
            </a:r>
          </a:p>
          <a:p>
            <a:pPr marL="403433" indent="-403433"/>
            <a:r>
              <a:rPr lang="en-US" sz="2118" dirty="0"/>
              <a:t>		   = 4 + 1 = 5</a:t>
            </a:r>
          </a:p>
          <a:p>
            <a:endParaRPr lang="en-US" sz="2118"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445559"/>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465294" y="134471"/>
            <a:ext cx="6858000" cy="1086451"/>
          </a:xfrm>
          <a:prstGeom prst="rect">
            <a:avLst/>
          </a:prstGeom>
        </p:spPr>
        <p:txBody>
          <a:bodyPr vert="horz" wrap="square" lIns="0" tIns="0" rIns="0" bIns="0" rtlCol="0">
            <a:spAutoFit/>
          </a:bodyPr>
          <a:lstStyle/>
          <a:p>
            <a:pPr marL="11206" algn="ctr"/>
            <a:r>
              <a:rPr lang="en-US" sz="3530" b="1" spc="-22" dirty="0">
                <a:latin typeface="Arial"/>
                <a:cs typeface="Arial"/>
              </a:rPr>
              <a:t>HALSTEAD’s SOFTWARE SCIENCE METRICS</a:t>
            </a:r>
            <a:endParaRPr sz="3530" dirty="0">
              <a:latin typeface="Arial"/>
              <a:cs typeface="Arial"/>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2413"/>
            <a:fld id="{81D60167-4931-47E6-BA6A-407CBD079E47}" type="slidenum">
              <a:rPr dirty="0"/>
              <a:pPr marL="22413"/>
              <a:t>41</a:t>
            </a:fld>
            <a:endParaRPr dirty="0"/>
          </a:p>
        </p:txBody>
      </p:sp>
      <p:sp>
        <p:nvSpPr>
          <p:cNvPr id="5" name="object 5"/>
          <p:cNvSpPr txBox="1"/>
          <p:nvPr/>
        </p:nvSpPr>
        <p:spPr>
          <a:xfrm>
            <a:off x="795130" y="1949824"/>
            <a:ext cx="9046437" cy="3447098"/>
          </a:xfrm>
          <a:prstGeom prst="rect">
            <a:avLst/>
          </a:prstGeom>
        </p:spPr>
        <p:txBody>
          <a:bodyPr vert="horz" wrap="square" lIns="0" tIns="0" rIns="0" bIns="0" rtlCol="0">
            <a:spAutoFit/>
          </a:bodyPr>
          <a:lstStyle/>
          <a:p>
            <a:pPr marL="11206" marR="4483" algn="just">
              <a:tabLst>
                <a:tab pos="570410" algn="l"/>
                <a:tab pos="1144742" algn="l"/>
                <a:tab pos="1484859" algn="l"/>
                <a:tab pos="1962255" algn="l"/>
                <a:tab pos="3289662" algn="l"/>
                <a:tab pos="3629778" algn="l"/>
                <a:tab pos="3902657" algn="l"/>
                <a:tab pos="5025546" algn="l"/>
                <a:tab pos="5792069" algn="l"/>
                <a:tab pos="6816901" algn="l"/>
                <a:tab pos="7157018" algn="l"/>
              </a:tabLst>
            </a:pPr>
            <a:r>
              <a:rPr lang="en-US" sz="2800" spc="-13" dirty="0">
                <a:solidFill>
                  <a:srgbClr val="0000FF"/>
                </a:solidFill>
                <a:latin typeface="Arial"/>
                <a:cs typeface="Arial"/>
              </a:rPr>
              <a:t>It is an analytical technique to measure </a:t>
            </a:r>
            <a:r>
              <a:rPr lang="en-US" sz="2800" b="1" spc="-13" dirty="0">
                <a:solidFill>
                  <a:srgbClr val="0000FF"/>
                </a:solidFill>
                <a:latin typeface="Arial"/>
                <a:cs typeface="Arial"/>
              </a:rPr>
              <a:t>size, development effort and development cost of software products</a:t>
            </a:r>
            <a:r>
              <a:rPr lang="en-US" sz="2800" spc="-13" dirty="0">
                <a:solidFill>
                  <a:srgbClr val="0000FF"/>
                </a:solidFill>
                <a:latin typeface="Arial"/>
                <a:cs typeface="Arial"/>
              </a:rPr>
              <a:t>. </a:t>
            </a:r>
          </a:p>
          <a:p>
            <a:pPr marL="11206" marR="4483" algn="just">
              <a:tabLst>
                <a:tab pos="570410" algn="l"/>
                <a:tab pos="1144742" algn="l"/>
                <a:tab pos="1484859" algn="l"/>
                <a:tab pos="1962255" algn="l"/>
                <a:tab pos="3289662" algn="l"/>
                <a:tab pos="3629778" algn="l"/>
                <a:tab pos="3902657" algn="l"/>
                <a:tab pos="5025546" algn="l"/>
                <a:tab pos="5792069" algn="l"/>
                <a:tab pos="6816901" algn="l"/>
                <a:tab pos="7157018" algn="l"/>
              </a:tabLst>
            </a:pPr>
            <a:endParaRPr lang="en-US" sz="2800" spc="-13" dirty="0">
              <a:solidFill>
                <a:srgbClr val="0000FF"/>
              </a:solidFill>
              <a:latin typeface="Arial"/>
              <a:cs typeface="Arial"/>
            </a:endParaRPr>
          </a:p>
          <a:p>
            <a:pPr marL="11206" marR="4483" algn="just">
              <a:tabLst>
                <a:tab pos="570410" algn="l"/>
                <a:tab pos="1144742" algn="l"/>
                <a:tab pos="1484859" algn="l"/>
                <a:tab pos="1962255" algn="l"/>
                <a:tab pos="3289662" algn="l"/>
                <a:tab pos="3629778" algn="l"/>
                <a:tab pos="3902657" algn="l"/>
                <a:tab pos="5025546" algn="l"/>
                <a:tab pos="5792069" algn="l"/>
                <a:tab pos="6816901" algn="l"/>
                <a:tab pos="7157018" algn="l"/>
              </a:tabLst>
            </a:pPr>
            <a:r>
              <a:rPr lang="en-US" sz="2800" spc="-13" dirty="0">
                <a:solidFill>
                  <a:srgbClr val="0000FF"/>
                </a:solidFill>
                <a:latin typeface="Arial"/>
                <a:cs typeface="Arial"/>
              </a:rPr>
              <a:t>Halstead used a few primitive program parameters to develop the expressions for overall program length, potential minimum value, actual volume, effort and development time.</a:t>
            </a:r>
            <a:endParaRPr sz="2800" dirty="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445559"/>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4885765" y="739588"/>
            <a:ext cx="1940859" cy="380232"/>
          </a:xfrm>
          <a:prstGeom prst="rect">
            <a:avLst/>
          </a:prstGeom>
        </p:spPr>
        <p:txBody>
          <a:bodyPr vert="horz" wrap="square" lIns="0" tIns="0" rIns="0" bIns="0" rtlCol="0">
            <a:spAutoFit/>
          </a:bodyPr>
          <a:lstStyle/>
          <a:p>
            <a:pPr marL="11206"/>
            <a:r>
              <a:rPr sz="2471" b="1" spc="-22" dirty="0">
                <a:latin typeface="Arial"/>
                <a:cs typeface="Arial"/>
              </a:rPr>
              <a:t>T</a:t>
            </a:r>
            <a:r>
              <a:rPr sz="2471" b="1" spc="-13" dirty="0">
                <a:latin typeface="Arial"/>
                <a:cs typeface="Arial"/>
              </a:rPr>
              <a:t>ok</a:t>
            </a:r>
            <a:r>
              <a:rPr sz="2471" b="1" spc="-4" dirty="0">
                <a:latin typeface="Arial"/>
                <a:cs typeface="Arial"/>
              </a:rPr>
              <a:t>e</a:t>
            </a:r>
            <a:r>
              <a:rPr sz="2471" b="1" spc="-18" dirty="0">
                <a:latin typeface="Arial"/>
                <a:cs typeface="Arial"/>
              </a:rPr>
              <a:t>n</a:t>
            </a:r>
            <a:r>
              <a:rPr sz="2471" b="1" spc="-4" dirty="0">
                <a:latin typeface="Arial"/>
                <a:cs typeface="Arial"/>
              </a:rPr>
              <a:t> </a:t>
            </a:r>
            <a:r>
              <a:rPr sz="2471" b="1" spc="-18" dirty="0">
                <a:latin typeface="Arial"/>
                <a:cs typeface="Arial"/>
              </a:rPr>
              <a:t>C</a:t>
            </a:r>
            <a:r>
              <a:rPr sz="2471" b="1" spc="-22" dirty="0">
                <a:latin typeface="Arial"/>
                <a:cs typeface="Arial"/>
              </a:rPr>
              <a:t>o</a:t>
            </a:r>
            <a:r>
              <a:rPr sz="2471" b="1" spc="-13" dirty="0">
                <a:latin typeface="Arial"/>
                <a:cs typeface="Arial"/>
              </a:rPr>
              <a:t>u</a:t>
            </a:r>
            <a:r>
              <a:rPr sz="2471" b="1" spc="-22" dirty="0">
                <a:latin typeface="Arial"/>
                <a:cs typeface="Arial"/>
              </a:rPr>
              <a:t>n</a:t>
            </a:r>
            <a:r>
              <a:rPr sz="2471" b="1" spc="-9" dirty="0">
                <a:latin typeface="Arial"/>
                <a:cs typeface="Arial"/>
              </a:rPr>
              <a:t>t</a:t>
            </a:r>
            <a:endParaRPr sz="2471" dirty="0">
              <a:latin typeface="Arial"/>
              <a:cs typeface="Arial"/>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22413"/>
            <a:fld id="{81D60167-4931-47E6-BA6A-407CBD079E47}" type="slidenum">
              <a:rPr dirty="0"/>
              <a:pPr marL="22413"/>
              <a:t>42</a:t>
            </a:fld>
            <a:endParaRPr dirty="0"/>
          </a:p>
        </p:txBody>
      </p:sp>
      <p:sp>
        <p:nvSpPr>
          <p:cNvPr id="5" name="object 5"/>
          <p:cNvSpPr txBox="1"/>
          <p:nvPr/>
        </p:nvSpPr>
        <p:spPr>
          <a:xfrm>
            <a:off x="1205948" y="2151530"/>
            <a:ext cx="9435547" cy="553998"/>
          </a:xfrm>
          <a:prstGeom prst="rect">
            <a:avLst/>
          </a:prstGeom>
        </p:spPr>
        <p:txBody>
          <a:bodyPr vert="horz" wrap="square" lIns="0" tIns="0" rIns="0" bIns="0" rtlCol="0">
            <a:spAutoFit/>
          </a:bodyPr>
          <a:lstStyle/>
          <a:p>
            <a:pPr marL="11206" marR="4483">
              <a:tabLst>
                <a:tab pos="570410" algn="l"/>
                <a:tab pos="1144742" algn="l"/>
                <a:tab pos="1484859" algn="l"/>
                <a:tab pos="1962255" algn="l"/>
                <a:tab pos="3289662" algn="l"/>
                <a:tab pos="3629778" algn="l"/>
                <a:tab pos="3902657" algn="l"/>
                <a:tab pos="5025546" algn="l"/>
                <a:tab pos="5792069" algn="l"/>
                <a:tab pos="6816901" algn="l"/>
                <a:tab pos="7157018" algn="l"/>
              </a:tabLst>
            </a:pPr>
            <a:r>
              <a:rPr spc="-13" dirty="0">
                <a:solidFill>
                  <a:srgbClr val="0000FF"/>
                </a:solidFill>
                <a:latin typeface="Arial"/>
                <a:cs typeface="Arial"/>
              </a:rPr>
              <a:t>The	</a:t>
            </a:r>
            <a:r>
              <a:rPr b="1" spc="-9" dirty="0">
                <a:solidFill>
                  <a:srgbClr val="0000FF"/>
                </a:solidFill>
                <a:latin typeface="Arial"/>
                <a:cs typeface="Arial"/>
              </a:rPr>
              <a:t>s</a:t>
            </a:r>
            <a:r>
              <a:rPr b="1" spc="-4" dirty="0">
                <a:solidFill>
                  <a:srgbClr val="0000FF"/>
                </a:solidFill>
                <a:latin typeface="Arial"/>
                <a:cs typeface="Arial"/>
              </a:rPr>
              <a:t>i</a:t>
            </a:r>
            <a:r>
              <a:rPr b="1" spc="-9" dirty="0">
                <a:solidFill>
                  <a:srgbClr val="0000FF"/>
                </a:solidFill>
                <a:latin typeface="Arial"/>
                <a:cs typeface="Arial"/>
              </a:rPr>
              <a:t>z</a:t>
            </a:r>
            <a:r>
              <a:rPr b="1" spc="-13" dirty="0">
                <a:solidFill>
                  <a:srgbClr val="0000FF"/>
                </a:solidFill>
                <a:latin typeface="Arial"/>
                <a:cs typeface="Arial"/>
              </a:rPr>
              <a:t>e</a:t>
            </a:r>
            <a:r>
              <a:rPr b="1" dirty="0">
                <a:solidFill>
                  <a:srgbClr val="0000FF"/>
                </a:solidFill>
                <a:latin typeface="Arial"/>
                <a:cs typeface="Arial"/>
              </a:rPr>
              <a:t>	</a:t>
            </a:r>
            <a:r>
              <a:rPr b="1" spc="-9" dirty="0">
                <a:solidFill>
                  <a:srgbClr val="0000FF"/>
                </a:solidFill>
                <a:latin typeface="Arial"/>
                <a:cs typeface="Arial"/>
              </a:rPr>
              <a:t>of</a:t>
            </a:r>
            <a:r>
              <a:rPr b="1" dirty="0">
                <a:solidFill>
                  <a:srgbClr val="0000FF"/>
                </a:solidFill>
                <a:latin typeface="Arial"/>
                <a:cs typeface="Arial"/>
              </a:rPr>
              <a:t>	</a:t>
            </a:r>
            <a:r>
              <a:rPr b="1" spc="-13" dirty="0">
                <a:solidFill>
                  <a:srgbClr val="0000FF"/>
                </a:solidFill>
                <a:latin typeface="Arial"/>
                <a:cs typeface="Arial"/>
              </a:rPr>
              <a:t>the</a:t>
            </a:r>
            <a:r>
              <a:rPr b="1" dirty="0">
                <a:solidFill>
                  <a:srgbClr val="0000FF"/>
                </a:solidFill>
                <a:latin typeface="Arial"/>
                <a:cs typeface="Arial"/>
              </a:rPr>
              <a:t>	</a:t>
            </a:r>
            <a:r>
              <a:rPr b="1" spc="-22" dirty="0">
                <a:solidFill>
                  <a:srgbClr val="0000FF"/>
                </a:solidFill>
                <a:latin typeface="Arial"/>
                <a:cs typeface="Arial"/>
              </a:rPr>
              <a:t>v</a:t>
            </a:r>
            <a:r>
              <a:rPr b="1" spc="-13" dirty="0">
                <a:solidFill>
                  <a:srgbClr val="0000FF"/>
                </a:solidFill>
                <a:latin typeface="Arial"/>
                <a:cs typeface="Arial"/>
              </a:rPr>
              <a:t>o</a:t>
            </a:r>
            <a:r>
              <a:rPr b="1" spc="-9" dirty="0">
                <a:solidFill>
                  <a:srgbClr val="0000FF"/>
                </a:solidFill>
                <a:latin typeface="Arial"/>
                <a:cs typeface="Arial"/>
              </a:rPr>
              <a:t>c</a:t>
            </a:r>
            <a:r>
              <a:rPr b="1" spc="-13" dirty="0">
                <a:solidFill>
                  <a:srgbClr val="0000FF"/>
                </a:solidFill>
                <a:latin typeface="Arial"/>
                <a:cs typeface="Arial"/>
              </a:rPr>
              <a:t>a</a:t>
            </a:r>
            <a:r>
              <a:rPr b="1" dirty="0">
                <a:solidFill>
                  <a:srgbClr val="0000FF"/>
                </a:solidFill>
                <a:latin typeface="Arial"/>
                <a:cs typeface="Arial"/>
              </a:rPr>
              <a:t>b</a:t>
            </a:r>
            <a:r>
              <a:rPr b="1" spc="-9" dirty="0">
                <a:solidFill>
                  <a:srgbClr val="0000FF"/>
                </a:solidFill>
                <a:latin typeface="Arial"/>
                <a:cs typeface="Arial"/>
              </a:rPr>
              <a:t>ulary</a:t>
            </a:r>
            <a:r>
              <a:rPr dirty="0">
                <a:solidFill>
                  <a:srgbClr val="0000FF"/>
                </a:solidFill>
                <a:latin typeface="Arial"/>
                <a:cs typeface="Arial"/>
              </a:rPr>
              <a:t>	</a:t>
            </a:r>
            <a:r>
              <a:rPr spc="-9" dirty="0">
                <a:solidFill>
                  <a:srgbClr val="0000FF"/>
                </a:solidFill>
                <a:latin typeface="Arial"/>
                <a:cs typeface="Arial"/>
              </a:rPr>
              <a:t>of</a:t>
            </a:r>
            <a:r>
              <a:rPr dirty="0">
                <a:solidFill>
                  <a:srgbClr val="0000FF"/>
                </a:solidFill>
                <a:latin typeface="Arial"/>
                <a:cs typeface="Arial"/>
              </a:rPr>
              <a:t>	</a:t>
            </a:r>
            <a:r>
              <a:rPr spc="-13" dirty="0">
                <a:solidFill>
                  <a:srgbClr val="0000FF"/>
                </a:solidFill>
                <a:latin typeface="Arial"/>
                <a:cs typeface="Arial"/>
              </a:rPr>
              <a:t>a</a:t>
            </a:r>
            <a:r>
              <a:rPr dirty="0">
                <a:solidFill>
                  <a:srgbClr val="0000FF"/>
                </a:solidFill>
                <a:latin typeface="Arial"/>
                <a:cs typeface="Arial"/>
              </a:rPr>
              <a:t>	</a:t>
            </a:r>
            <a:r>
              <a:rPr spc="-13" dirty="0">
                <a:solidFill>
                  <a:srgbClr val="0000FF"/>
                </a:solidFill>
                <a:latin typeface="Arial"/>
                <a:cs typeface="Arial"/>
              </a:rPr>
              <a:t>progr</a:t>
            </a:r>
            <a:r>
              <a:rPr dirty="0">
                <a:solidFill>
                  <a:srgbClr val="0000FF"/>
                </a:solidFill>
                <a:latin typeface="Arial"/>
                <a:cs typeface="Arial"/>
              </a:rPr>
              <a:t>a</a:t>
            </a:r>
            <a:r>
              <a:rPr spc="-26" dirty="0">
                <a:solidFill>
                  <a:srgbClr val="0000FF"/>
                </a:solidFill>
                <a:latin typeface="Arial"/>
                <a:cs typeface="Arial"/>
              </a:rPr>
              <a:t>m</a:t>
            </a:r>
            <a:r>
              <a:rPr spc="-9" dirty="0">
                <a:solidFill>
                  <a:srgbClr val="0000FF"/>
                </a:solidFill>
                <a:latin typeface="Arial"/>
                <a:cs typeface="Arial"/>
              </a:rPr>
              <a:t>,</a:t>
            </a:r>
            <a:r>
              <a:rPr dirty="0">
                <a:solidFill>
                  <a:srgbClr val="0000FF"/>
                </a:solidFill>
                <a:latin typeface="Arial"/>
                <a:cs typeface="Arial"/>
              </a:rPr>
              <a:t>	</a:t>
            </a:r>
            <a:r>
              <a:rPr spc="-9" dirty="0">
                <a:solidFill>
                  <a:srgbClr val="0000FF"/>
                </a:solidFill>
                <a:latin typeface="Arial"/>
                <a:cs typeface="Arial"/>
              </a:rPr>
              <a:t>whic</a:t>
            </a:r>
            <a:r>
              <a:rPr spc="-13" dirty="0">
                <a:solidFill>
                  <a:srgbClr val="0000FF"/>
                </a:solidFill>
                <a:latin typeface="Arial"/>
                <a:cs typeface="Arial"/>
              </a:rPr>
              <a:t>h</a:t>
            </a:r>
            <a:r>
              <a:rPr dirty="0">
                <a:solidFill>
                  <a:srgbClr val="0000FF"/>
                </a:solidFill>
                <a:latin typeface="Arial"/>
                <a:cs typeface="Arial"/>
              </a:rPr>
              <a:t>	</a:t>
            </a:r>
            <a:r>
              <a:rPr spc="-9" dirty="0">
                <a:solidFill>
                  <a:srgbClr val="0000FF"/>
                </a:solidFill>
                <a:latin typeface="Arial"/>
                <a:cs typeface="Arial"/>
              </a:rPr>
              <a:t>c</a:t>
            </a:r>
            <a:r>
              <a:rPr spc="-13" dirty="0">
                <a:solidFill>
                  <a:srgbClr val="0000FF"/>
                </a:solidFill>
                <a:latin typeface="Arial"/>
                <a:cs typeface="Arial"/>
              </a:rPr>
              <a:t>on</a:t>
            </a:r>
            <a:r>
              <a:rPr spc="-9" dirty="0">
                <a:solidFill>
                  <a:srgbClr val="0000FF"/>
                </a:solidFill>
                <a:latin typeface="Arial"/>
                <a:cs typeface="Arial"/>
              </a:rPr>
              <a:t>s</a:t>
            </a:r>
            <a:r>
              <a:rPr spc="-13" dirty="0">
                <a:solidFill>
                  <a:srgbClr val="0000FF"/>
                </a:solidFill>
                <a:latin typeface="Arial"/>
                <a:cs typeface="Arial"/>
              </a:rPr>
              <a:t>i</a:t>
            </a:r>
            <a:r>
              <a:rPr spc="-9" dirty="0">
                <a:solidFill>
                  <a:srgbClr val="0000FF"/>
                </a:solidFill>
                <a:latin typeface="Arial"/>
                <a:cs typeface="Arial"/>
              </a:rPr>
              <a:t>s</a:t>
            </a:r>
            <a:r>
              <a:rPr spc="-22" dirty="0">
                <a:solidFill>
                  <a:srgbClr val="0000FF"/>
                </a:solidFill>
                <a:latin typeface="Arial"/>
                <a:cs typeface="Arial"/>
              </a:rPr>
              <a:t>t</a:t>
            </a:r>
            <a:r>
              <a:rPr spc="-13" dirty="0">
                <a:solidFill>
                  <a:srgbClr val="0000FF"/>
                </a:solidFill>
                <a:latin typeface="Arial"/>
                <a:cs typeface="Arial"/>
              </a:rPr>
              <a:t>s</a:t>
            </a:r>
            <a:r>
              <a:rPr dirty="0">
                <a:solidFill>
                  <a:srgbClr val="0000FF"/>
                </a:solidFill>
                <a:latin typeface="Arial"/>
                <a:cs typeface="Arial"/>
              </a:rPr>
              <a:t>	</a:t>
            </a:r>
            <a:r>
              <a:rPr spc="-9" dirty="0">
                <a:solidFill>
                  <a:srgbClr val="0000FF"/>
                </a:solidFill>
                <a:latin typeface="Arial"/>
                <a:cs typeface="Arial"/>
              </a:rPr>
              <a:t>of</a:t>
            </a:r>
            <a:r>
              <a:rPr dirty="0">
                <a:solidFill>
                  <a:srgbClr val="0000FF"/>
                </a:solidFill>
                <a:latin typeface="Arial"/>
                <a:cs typeface="Arial"/>
              </a:rPr>
              <a:t>	</a:t>
            </a:r>
            <a:r>
              <a:rPr spc="-13" dirty="0">
                <a:solidFill>
                  <a:srgbClr val="0000FF"/>
                </a:solidFill>
                <a:latin typeface="Arial"/>
                <a:cs typeface="Arial"/>
              </a:rPr>
              <a:t>the nu</a:t>
            </a:r>
            <a:r>
              <a:rPr spc="-26" dirty="0">
                <a:solidFill>
                  <a:srgbClr val="0000FF"/>
                </a:solidFill>
                <a:latin typeface="Arial"/>
                <a:cs typeface="Arial"/>
              </a:rPr>
              <a:t>m</a:t>
            </a:r>
            <a:r>
              <a:rPr spc="-13" dirty="0">
                <a:solidFill>
                  <a:srgbClr val="0000FF"/>
                </a:solidFill>
                <a:latin typeface="Arial"/>
                <a:cs typeface="Arial"/>
              </a:rPr>
              <a:t>b</a:t>
            </a:r>
            <a:r>
              <a:rPr dirty="0">
                <a:solidFill>
                  <a:srgbClr val="0000FF"/>
                </a:solidFill>
                <a:latin typeface="Arial"/>
                <a:cs typeface="Arial"/>
              </a:rPr>
              <a:t>e</a:t>
            </a:r>
            <a:r>
              <a:rPr spc="-9" dirty="0">
                <a:solidFill>
                  <a:srgbClr val="0000FF"/>
                </a:solidFill>
                <a:latin typeface="Arial"/>
                <a:cs typeface="Arial"/>
              </a:rPr>
              <a:t>r</a:t>
            </a:r>
            <a:r>
              <a:rPr dirty="0">
                <a:solidFill>
                  <a:srgbClr val="0000FF"/>
                </a:solidFill>
                <a:latin typeface="Arial"/>
                <a:cs typeface="Arial"/>
              </a:rPr>
              <a:t> </a:t>
            </a:r>
            <a:r>
              <a:rPr spc="-9" dirty="0">
                <a:solidFill>
                  <a:srgbClr val="0000FF"/>
                </a:solidFill>
                <a:latin typeface="Arial"/>
                <a:cs typeface="Arial"/>
              </a:rPr>
              <a:t>of</a:t>
            </a:r>
            <a:r>
              <a:rPr dirty="0">
                <a:solidFill>
                  <a:srgbClr val="0000FF"/>
                </a:solidFill>
                <a:latin typeface="Arial"/>
                <a:cs typeface="Arial"/>
              </a:rPr>
              <a:t> u</a:t>
            </a:r>
            <a:r>
              <a:rPr spc="-13" dirty="0">
                <a:solidFill>
                  <a:srgbClr val="0000FF"/>
                </a:solidFill>
                <a:latin typeface="Arial"/>
                <a:cs typeface="Arial"/>
              </a:rPr>
              <a:t>nique</a:t>
            </a:r>
            <a:r>
              <a:rPr dirty="0">
                <a:solidFill>
                  <a:srgbClr val="0000FF"/>
                </a:solidFill>
                <a:latin typeface="Arial"/>
                <a:cs typeface="Arial"/>
              </a:rPr>
              <a:t> </a:t>
            </a:r>
            <a:r>
              <a:rPr spc="-9" dirty="0">
                <a:solidFill>
                  <a:srgbClr val="0000FF"/>
                </a:solidFill>
                <a:latin typeface="Arial"/>
                <a:cs typeface="Arial"/>
              </a:rPr>
              <a:t>tok</a:t>
            </a:r>
            <a:r>
              <a:rPr spc="-13" dirty="0">
                <a:solidFill>
                  <a:srgbClr val="0000FF"/>
                </a:solidFill>
                <a:latin typeface="Arial"/>
                <a:cs typeface="Arial"/>
              </a:rPr>
              <a:t>ens</a:t>
            </a:r>
            <a:r>
              <a:rPr spc="4" dirty="0">
                <a:solidFill>
                  <a:srgbClr val="0000FF"/>
                </a:solidFill>
                <a:latin typeface="Arial"/>
                <a:cs typeface="Arial"/>
              </a:rPr>
              <a:t> </a:t>
            </a:r>
            <a:r>
              <a:rPr spc="-13" dirty="0">
                <a:solidFill>
                  <a:srgbClr val="0000FF"/>
                </a:solidFill>
                <a:latin typeface="Arial"/>
                <a:cs typeface="Arial"/>
              </a:rPr>
              <a:t>u</a:t>
            </a:r>
            <a:r>
              <a:rPr spc="-9" dirty="0">
                <a:solidFill>
                  <a:srgbClr val="0000FF"/>
                </a:solidFill>
                <a:latin typeface="Arial"/>
                <a:cs typeface="Arial"/>
              </a:rPr>
              <a:t>s</a:t>
            </a:r>
            <a:r>
              <a:rPr spc="-13" dirty="0">
                <a:solidFill>
                  <a:srgbClr val="0000FF"/>
                </a:solidFill>
                <a:latin typeface="Arial"/>
                <a:cs typeface="Arial"/>
              </a:rPr>
              <a:t>ed</a:t>
            </a:r>
            <a:r>
              <a:rPr dirty="0">
                <a:solidFill>
                  <a:srgbClr val="0000FF"/>
                </a:solidFill>
                <a:latin typeface="Arial"/>
                <a:cs typeface="Arial"/>
              </a:rPr>
              <a:t> </a:t>
            </a:r>
            <a:r>
              <a:rPr spc="-9" dirty="0">
                <a:solidFill>
                  <a:srgbClr val="0000FF"/>
                </a:solidFill>
                <a:latin typeface="Arial"/>
                <a:cs typeface="Arial"/>
              </a:rPr>
              <a:t>to</a:t>
            </a:r>
            <a:r>
              <a:rPr dirty="0">
                <a:solidFill>
                  <a:srgbClr val="0000FF"/>
                </a:solidFill>
                <a:latin typeface="Arial"/>
                <a:cs typeface="Arial"/>
              </a:rPr>
              <a:t> </a:t>
            </a:r>
            <a:r>
              <a:rPr spc="-9" dirty="0">
                <a:solidFill>
                  <a:srgbClr val="0000FF"/>
                </a:solidFill>
                <a:latin typeface="Arial"/>
                <a:cs typeface="Arial"/>
              </a:rPr>
              <a:t>build</a:t>
            </a:r>
            <a:r>
              <a:rPr dirty="0">
                <a:solidFill>
                  <a:srgbClr val="0000FF"/>
                </a:solidFill>
                <a:latin typeface="Arial"/>
                <a:cs typeface="Arial"/>
              </a:rPr>
              <a:t> </a:t>
            </a:r>
            <a:r>
              <a:rPr spc="-13" dirty="0">
                <a:solidFill>
                  <a:srgbClr val="0000FF"/>
                </a:solidFill>
                <a:latin typeface="Arial"/>
                <a:cs typeface="Arial"/>
              </a:rPr>
              <a:t>a</a:t>
            </a:r>
            <a:r>
              <a:rPr dirty="0">
                <a:solidFill>
                  <a:srgbClr val="0000FF"/>
                </a:solidFill>
                <a:latin typeface="Arial"/>
                <a:cs typeface="Arial"/>
              </a:rPr>
              <a:t> </a:t>
            </a:r>
            <a:r>
              <a:rPr spc="-13" dirty="0">
                <a:solidFill>
                  <a:srgbClr val="0000FF"/>
                </a:solidFill>
                <a:latin typeface="Arial"/>
                <a:cs typeface="Arial"/>
              </a:rPr>
              <a:t>progr</a:t>
            </a:r>
            <a:r>
              <a:rPr dirty="0">
                <a:solidFill>
                  <a:srgbClr val="0000FF"/>
                </a:solidFill>
                <a:latin typeface="Arial"/>
                <a:cs typeface="Arial"/>
              </a:rPr>
              <a:t>a</a:t>
            </a:r>
            <a:r>
              <a:rPr spc="-18" dirty="0">
                <a:solidFill>
                  <a:srgbClr val="0000FF"/>
                </a:solidFill>
                <a:latin typeface="Arial"/>
                <a:cs typeface="Arial"/>
              </a:rPr>
              <a:t>m</a:t>
            </a:r>
            <a:r>
              <a:rPr spc="-4" dirty="0">
                <a:solidFill>
                  <a:srgbClr val="0000FF"/>
                </a:solidFill>
                <a:latin typeface="Arial"/>
                <a:cs typeface="Arial"/>
              </a:rPr>
              <a:t> </a:t>
            </a:r>
            <a:r>
              <a:rPr spc="-9" dirty="0">
                <a:solidFill>
                  <a:srgbClr val="0000FF"/>
                </a:solidFill>
                <a:latin typeface="Arial"/>
                <a:cs typeface="Arial"/>
              </a:rPr>
              <a:t>is</a:t>
            </a:r>
            <a:r>
              <a:rPr spc="4" dirty="0">
                <a:solidFill>
                  <a:srgbClr val="0000FF"/>
                </a:solidFill>
                <a:latin typeface="Arial"/>
                <a:cs typeface="Arial"/>
              </a:rPr>
              <a:t> </a:t>
            </a:r>
            <a:r>
              <a:rPr spc="-13" dirty="0">
                <a:solidFill>
                  <a:srgbClr val="0000FF"/>
                </a:solidFill>
                <a:latin typeface="Arial"/>
                <a:cs typeface="Arial"/>
              </a:rPr>
              <a:t>defined</a:t>
            </a:r>
            <a:r>
              <a:rPr spc="13" dirty="0">
                <a:solidFill>
                  <a:srgbClr val="0000FF"/>
                </a:solidFill>
                <a:latin typeface="Arial"/>
                <a:cs typeface="Arial"/>
              </a:rPr>
              <a:t> </a:t>
            </a:r>
            <a:r>
              <a:rPr spc="-13" dirty="0">
                <a:solidFill>
                  <a:srgbClr val="0000FF"/>
                </a:solidFill>
                <a:latin typeface="Arial"/>
                <a:cs typeface="Arial"/>
              </a:rPr>
              <a:t>a</a:t>
            </a:r>
            <a:r>
              <a:rPr spc="-9" dirty="0">
                <a:solidFill>
                  <a:srgbClr val="0000FF"/>
                </a:solidFill>
                <a:latin typeface="Arial"/>
                <a:cs typeface="Arial"/>
              </a:rPr>
              <a:t>s:</a:t>
            </a:r>
            <a:endParaRPr dirty="0">
              <a:latin typeface="Arial"/>
              <a:cs typeface="Arial"/>
            </a:endParaRPr>
          </a:p>
        </p:txBody>
      </p:sp>
      <p:sp>
        <p:nvSpPr>
          <p:cNvPr id="6" name="object 6"/>
          <p:cNvSpPr txBox="1"/>
          <p:nvPr/>
        </p:nvSpPr>
        <p:spPr>
          <a:xfrm>
            <a:off x="3571540" y="3409336"/>
            <a:ext cx="4944931" cy="2185214"/>
          </a:xfrm>
          <a:prstGeom prst="rect">
            <a:avLst/>
          </a:prstGeom>
        </p:spPr>
        <p:txBody>
          <a:bodyPr vert="horz" wrap="square" lIns="0" tIns="0" rIns="0" bIns="0" rtlCol="0">
            <a:spAutoFit/>
          </a:bodyPr>
          <a:lstStyle/>
          <a:p>
            <a:pPr marL="11206"/>
            <a:r>
              <a:rPr sz="2400" spc="534" dirty="0">
                <a:solidFill>
                  <a:srgbClr val="003265"/>
                </a:solidFill>
                <a:latin typeface="Arial"/>
                <a:cs typeface="Arial"/>
              </a:rPr>
              <a:t> </a:t>
            </a:r>
            <a:r>
              <a:rPr lang="en-US" sz="2800" i="1" spc="84" dirty="0">
                <a:latin typeface="Symbol"/>
                <a:cs typeface="Symbol"/>
              </a:rPr>
              <a:t></a:t>
            </a:r>
            <a:r>
              <a:rPr sz="2400" spc="53" dirty="0">
                <a:solidFill>
                  <a:srgbClr val="003265"/>
                </a:solidFill>
                <a:latin typeface="Times New Roman"/>
                <a:cs typeface="Times New Roman"/>
              </a:rPr>
              <a:t> </a:t>
            </a:r>
            <a:r>
              <a:rPr sz="2400" spc="-13" dirty="0">
                <a:solidFill>
                  <a:srgbClr val="003265"/>
                </a:solidFill>
                <a:latin typeface="Arial"/>
                <a:cs typeface="Arial"/>
              </a:rPr>
              <a:t>=</a:t>
            </a:r>
            <a:r>
              <a:rPr sz="2400" dirty="0">
                <a:solidFill>
                  <a:srgbClr val="003265"/>
                </a:solidFill>
                <a:latin typeface="Arial"/>
                <a:cs typeface="Arial"/>
              </a:rPr>
              <a:t> </a:t>
            </a:r>
            <a:r>
              <a:rPr lang="en-US" sz="2800" i="1" spc="84" dirty="0">
                <a:latin typeface="Symbol"/>
                <a:cs typeface="Symbol"/>
              </a:rPr>
              <a:t></a:t>
            </a:r>
            <a:r>
              <a:rPr sz="2400" spc="6" baseline="-22222" dirty="0">
                <a:solidFill>
                  <a:srgbClr val="003265"/>
                </a:solidFill>
                <a:latin typeface="Arial"/>
                <a:cs typeface="Arial"/>
              </a:rPr>
              <a:t>1</a:t>
            </a:r>
            <a:r>
              <a:rPr sz="2400" spc="-13" dirty="0">
                <a:solidFill>
                  <a:srgbClr val="003265"/>
                </a:solidFill>
                <a:latin typeface="Arial"/>
                <a:cs typeface="Arial"/>
              </a:rPr>
              <a:t>+</a:t>
            </a:r>
            <a:r>
              <a:rPr sz="2400" dirty="0">
                <a:solidFill>
                  <a:srgbClr val="003265"/>
                </a:solidFill>
                <a:latin typeface="Arial"/>
                <a:cs typeface="Arial"/>
              </a:rPr>
              <a:t> </a:t>
            </a:r>
            <a:r>
              <a:rPr lang="en-US" sz="2800" i="1" spc="84" dirty="0">
                <a:latin typeface="Symbol"/>
                <a:cs typeface="Symbol"/>
              </a:rPr>
              <a:t></a:t>
            </a:r>
            <a:r>
              <a:rPr sz="2400" baseline="-22222" dirty="0">
                <a:solidFill>
                  <a:srgbClr val="003265"/>
                </a:solidFill>
                <a:latin typeface="Arial"/>
                <a:cs typeface="Arial"/>
              </a:rPr>
              <a:t>2</a:t>
            </a:r>
            <a:endParaRPr sz="2400" baseline="-22222" dirty="0">
              <a:latin typeface="Arial"/>
              <a:cs typeface="Arial"/>
            </a:endParaRPr>
          </a:p>
          <a:p>
            <a:pPr marL="11206">
              <a:spcBef>
                <a:spcPts val="1174"/>
              </a:spcBef>
              <a:tabLst>
                <a:tab pos="285205" algn="l"/>
              </a:tabLst>
            </a:pPr>
            <a:r>
              <a:rPr sz="2400" spc="534" dirty="0">
                <a:solidFill>
                  <a:srgbClr val="003265"/>
                </a:solidFill>
                <a:latin typeface="Arial"/>
                <a:cs typeface="Arial"/>
              </a:rPr>
              <a:t> </a:t>
            </a:r>
            <a:r>
              <a:rPr lang="en-US" sz="2800" i="1" spc="84" dirty="0">
                <a:latin typeface="Symbol"/>
                <a:cs typeface="Symbol"/>
              </a:rPr>
              <a:t> </a:t>
            </a:r>
            <a:r>
              <a:rPr sz="2400" spc="-9" dirty="0">
                <a:solidFill>
                  <a:srgbClr val="003265"/>
                </a:solidFill>
                <a:latin typeface="Arial"/>
                <a:cs typeface="Arial"/>
              </a:rPr>
              <a:t>: </a:t>
            </a:r>
            <a:r>
              <a:rPr sz="2400" spc="-22" dirty="0">
                <a:solidFill>
                  <a:srgbClr val="003265"/>
                </a:solidFill>
                <a:latin typeface="Arial"/>
                <a:cs typeface="Arial"/>
              </a:rPr>
              <a:t>v</a:t>
            </a:r>
            <a:r>
              <a:rPr sz="2400" spc="-13" dirty="0">
                <a:solidFill>
                  <a:srgbClr val="003265"/>
                </a:solidFill>
                <a:latin typeface="Arial"/>
                <a:cs typeface="Arial"/>
              </a:rPr>
              <a:t>o</a:t>
            </a:r>
            <a:r>
              <a:rPr sz="2400" spc="-9" dirty="0">
                <a:solidFill>
                  <a:srgbClr val="003265"/>
                </a:solidFill>
                <a:latin typeface="Arial"/>
                <a:cs typeface="Arial"/>
              </a:rPr>
              <a:t>c</a:t>
            </a:r>
            <a:r>
              <a:rPr sz="2400" spc="-13" dirty="0">
                <a:solidFill>
                  <a:srgbClr val="003265"/>
                </a:solidFill>
                <a:latin typeface="Arial"/>
                <a:cs typeface="Arial"/>
              </a:rPr>
              <a:t>abu</a:t>
            </a:r>
            <a:r>
              <a:rPr sz="2400" spc="4" dirty="0">
                <a:solidFill>
                  <a:srgbClr val="003265"/>
                </a:solidFill>
                <a:latin typeface="Arial"/>
                <a:cs typeface="Arial"/>
              </a:rPr>
              <a:t>l</a:t>
            </a:r>
            <a:r>
              <a:rPr sz="2400" spc="-13" dirty="0">
                <a:solidFill>
                  <a:srgbClr val="003265"/>
                </a:solidFill>
                <a:latin typeface="Arial"/>
                <a:cs typeface="Arial"/>
              </a:rPr>
              <a:t>ary</a:t>
            </a:r>
            <a:r>
              <a:rPr sz="2400" spc="-9" dirty="0">
                <a:solidFill>
                  <a:srgbClr val="003265"/>
                </a:solidFill>
                <a:latin typeface="Arial"/>
                <a:cs typeface="Arial"/>
              </a:rPr>
              <a:t> of</a:t>
            </a:r>
            <a:r>
              <a:rPr sz="2400" dirty="0">
                <a:solidFill>
                  <a:srgbClr val="003265"/>
                </a:solidFill>
                <a:latin typeface="Arial"/>
                <a:cs typeface="Arial"/>
              </a:rPr>
              <a:t> </a:t>
            </a:r>
            <a:r>
              <a:rPr sz="2400" spc="-13" dirty="0">
                <a:solidFill>
                  <a:srgbClr val="003265"/>
                </a:solidFill>
                <a:latin typeface="Arial"/>
                <a:cs typeface="Arial"/>
              </a:rPr>
              <a:t>a</a:t>
            </a:r>
            <a:r>
              <a:rPr sz="2400" spc="13" dirty="0">
                <a:solidFill>
                  <a:srgbClr val="003265"/>
                </a:solidFill>
                <a:latin typeface="Arial"/>
                <a:cs typeface="Arial"/>
              </a:rPr>
              <a:t> </a:t>
            </a:r>
            <a:r>
              <a:rPr sz="2400" spc="-9" dirty="0">
                <a:solidFill>
                  <a:srgbClr val="003265"/>
                </a:solidFill>
                <a:latin typeface="Arial"/>
                <a:cs typeface="Arial"/>
              </a:rPr>
              <a:t>pr</a:t>
            </a:r>
            <a:r>
              <a:rPr sz="2400" dirty="0">
                <a:solidFill>
                  <a:srgbClr val="003265"/>
                </a:solidFill>
                <a:latin typeface="Arial"/>
                <a:cs typeface="Arial"/>
              </a:rPr>
              <a:t>o</a:t>
            </a:r>
            <a:r>
              <a:rPr sz="2400" spc="-9" dirty="0">
                <a:solidFill>
                  <a:srgbClr val="003265"/>
                </a:solidFill>
                <a:latin typeface="Arial"/>
                <a:cs typeface="Arial"/>
              </a:rPr>
              <a:t>gr</a:t>
            </a:r>
            <a:r>
              <a:rPr sz="2400" dirty="0">
                <a:solidFill>
                  <a:srgbClr val="003265"/>
                </a:solidFill>
                <a:latin typeface="Arial"/>
                <a:cs typeface="Arial"/>
              </a:rPr>
              <a:t>a</a:t>
            </a:r>
            <a:r>
              <a:rPr sz="2400" spc="-18" dirty="0">
                <a:solidFill>
                  <a:srgbClr val="003265"/>
                </a:solidFill>
                <a:latin typeface="Arial"/>
                <a:cs typeface="Arial"/>
              </a:rPr>
              <a:t>m</a:t>
            </a:r>
            <a:endParaRPr sz="2400" dirty="0">
              <a:latin typeface="Arial"/>
              <a:cs typeface="Arial"/>
            </a:endParaRPr>
          </a:p>
          <a:p>
            <a:pPr marL="11206">
              <a:spcBef>
                <a:spcPts val="1165"/>
              </a:spcBef>
            </a:pPr>
            <a:r>
              <a:rPr sz="2400" spc="534" dirty="0">
                <a:solidFill>
                  <a:srgbClr val="003265"/>
                </a:solidFill>
                <a:latin typeface="Arial"/>
                <a:cs typeface="Arial"/>
              </a:rPr>
              <a:t> </a:t>
            </a:r>
            <a:r>
              <a:rPr lang="en-US" sz="2800" i="1" spc="84" dirty="0">
                <a:latin typeface="Symbol"/>
                <a:cs typeface="Symbol"/>
              </a:rPr>
              <a:t></a:t>
            </a:r>
            <a:r>
              <a:rPr sz="2400" spc="800" baseline="-22222" dirty="0">
                <a:solidFill>
                  <a:srgbClr val="003265"/>
                </a:solidFill>
                <a:latin typeface="Arial"/>
                <a:cs typeface="Arial"/>
              </a:rPr>
              <a:t>1</a:t>
            </a:r>
            <a:r>
              <a:rPr sz="2400" spc="265" baseline="-22222" dirty="0">
                <a:solidFill>
                  <a:srgbClr val="003265"/>
                </a:solidFill>
                <a:latin typeface="Arial"/>
                <a:cs typeface="Arial"/>
              </a:rPr>
              <a:t> </a:t>
            </a:r>
            <a:r>
              <a:rPr sz="2400" spc="-9" dirty="0">
                <a:solidFill>
                  <a:srgbClr val="003265"/>
                </a:solidFill>
                <a:latin typeface="Arial"/>
                <a:cs typeface="Arial"/>
              </a:rPr>
              <a:t>:</a:t>
            </a:r>
            <a:r>
              <a:rPr sz="2400" dirty="0">
                <a:solidFill>
                  <a:srgbClr val="003265"/>
                </a:solidFill>
                <a:latin typeface="Arial"/>
                <a:cs typeface="Arial"/>
              </a:rPr>
              <a:t> </a:t>
            </a:r>
            <a:r>
              <a:rPr sz="2400" spc="-13" dirty="0">
                <a:solidFill>
                  <a:srgbClr val="003265"/>
                </a:solidFill>
                <a:latin typeface="Arial"/>
                <a:cs typeface="Arial"/>
              </a:rPr>
              <a:t>nu</a:t>
            </a:r>
            <a:r>
              <a:rPr sz="2400" spc="-26" dirty="0">
                <a:solidFill>
                  <a:srgbClr val="003265"/>
                </a:solidFill>
                <a:latin typeface="Arial"/>
                <a:cs typeface="Arial"/>
              </a:rPr>
              <a:t>m</a:t>
            </a:r>
            <a:r>
              <a:rPr sz="2400" spc="-13" dirty="0">
                <a:solidFill>
                  <a:srgbClr val="003265"/>
                </a:solidFill>
                <a:latin typeface="Arial"/>
                <a:cs typeface="Arial"/>
              </a:rPr>
              <a:t>b</a:t>
            </a:r>
            <a:r>
              <a:rPr sz="2400" dirty="0">
                <a:solidFill>
                  <a:srgbClr val="003265"/>
                </a:solidFill>
                <a:latin typeface="Arial"/>
                <a:cs typeface="Arial"/>
              </a:rPr>
              <a:t>e</a:t>
            </a:r>
            <a:r>
              <a:rPr sz="2400" spc="-9" dirty="0">
                <a:solidFill>
                  <a:srgbClr val="003265"/>
                </a:solidFill>
                <a:latin typeface="Arial"/>
                <a:cs typeface="Arial"/>
              </a:rPr>
              <a:t>r</a:t>
            </a:r>
            <a:r>
              <a:rPr sz="2400" spc="9" dirty="0">
                <a:solidFill>
                  <a:srgbClr val="003265"/>
                </a:solidFill>
                <a:latin typeface="Arial"/>
                <a:cs typeface="Arial"/>
              </a:rPr>
              <a:t> </a:t>
            </a:r>
            <a:r>
              <a:rPr sz="2400" spc="-9" dirty="0">
                <a:solidFill>
                  <a:srgbClr val="003265"/>
                </a:solidFill>
                <a:latin typeface="Arial"/>
                <a:cs typeface="Arial"/>
              </a:rPr>
              <a:t>of</a:t>
            </a:r>
            <a:r>
              <a:rPr sz="2400" dirty="0">
                <a:solidFill>
                  <a:srgbClr val="003265"/>
                </a:solidFill>
                <a:latin typeface="Arial"/>
                <a:cs typeface="Arial"/>
              </a:rPr>
              <a:t> </a:t>
            </a:r>
            <a:r>
              <a:rPr sz="2400" spc="-13" dirty="0">
                <a:solidFill>
                  <a:srgbClr val="003265"/>
                </a:solidFill>
                <a:latin typeface="Arial"/>
                <a:cs typeface="Arial"/>
              </a:rPr>
              <a:t>unique</a:t>
            </a:r>
            <a:r>
              <a:rPr sz="2400" dirty="0">
                <a:solidFill>
                  <a:srgbClr val="003265"/>
                </a:solidFill>
                <a:latin typeface="Arial"/>
                <a:cs typeface="Arial"/>
              </a:rPr>
              <a:t> </a:t>
            </a:r>
            <a:r>
              <a:rPr sz="2400" spc="-13" dirty="0">
                <a:solidFill>
                  <a:srgbClr val="003265"/>
                </a:solidFill>
                <a:latin typeface="Arial"/>
                <a:cs typeface="Arial"/>
              </a:rPr>
              <a:t>operators</a:t>
            </a:r>
            <a:endParaRPr sz="2400" dirty="0">
              <a:latin typeface="Arial"/>
              <a:cs typeface="Arial"/>
            </a:endParaRPr>
          </a:p>
          <a:p>
            <a:pPr marL="11206">
              <a:spcBef>
                <a:spcPts val="1165"/>
              </a:spcBef>
            </a:pPr>
            <a:r>
              <a:rPr sz="2400" spc="534" dirty="0">
                <a:solidFill>
                  <a:srgbClr val="003265"/>
                </a:solidFill>
                <a:latin typeface="Arial"/>
                <a:cs typeface="Arial"/>
              </a:rPr>
              <a:t> </a:t>
            </a:r>
            <a:r>
              <a:rPr lang="en-US" sz="2800" i="1" spc="84" dirty="0">
                <a:latin typeface="Symbol"/>
                <a:cs typeface="Symbol"/>
              </a:rPr>
              <a:t></a:t>
            </a:r>
            <a:r>
              <a:rPr sz="2400" spc="800" baseline="-22222" dirty="0">
                <a:solidFill>
                  <a:srgbClr val="003265"/>
                </a:solidFill>
                <a:latin typeface="Arial"/>
                <a:cs typeface="Arial"/>
              </a:rPr>
              <a:t>2</a:t>
            </a:r>
            <a:r>
              <a:rPr sz="2400" spc="265" baseline="-22222" dirty="0">
                <a:solidFill>
                  <a:srgbClr val="003265"/>
                </a:solidFill>
                <a:latin typeface="Arial"/>
                <a:cs typeface="Arial"/>
              </a:rPr>
              <a:t> </a:t>
            </a:r>
            <a:r>
              <a:rPr sz="2400" spc="-9" dirty="0">
                <a:solidFill>
                  <a:srgbClr val="003265"/>
                </a:solidFill>
                <a:latin typeface="Arial"/>
                <a:cs typeface="Arial"/>
              </a:rPr>
              <a:t>:</a:t>
            </a:r>
            <a:r>
              <a:rPr sz="2400" dirty="0">
                <a:solidFill>
                  <a:srgbClr val="003265"/>
                </a:solidFill>
                <a:latin typeface="Arial"/>
                <a:cs typeface="Arial"/>
              </a:rPr>
              <a:t> </a:t>
            </a:r>
            <a:r>
              <a:rPr sz="2400" spc="-13" dirty="0">
                <a:solidFill>
                  <a:srgbClr val="003265"/>
                </a:solidFill>
                <a:latin typeface="Arial"/>
                <a:cs typeface="Arial"/>
              </a:rPr>
              <a:t>nu</a:t>
            </a:r>
            <a:r>
              <a:rPr sz="2400" spc="-26" dirty="0">
                <a:solidFill>
                  <a:srgbClr val="003265"/>
                </a:solidFill>
                <a:latin typeface="Arial"/>
                <a:cs typeface="Arial"/>
              </a:rPr>
              <a:t>m</a:t>
            </a:r>
            <a:r>
              <a:rPr sz="2400" spc="-13" dirty="0">
                <a:solidFill>
                  <a:srgbClr val="003265"/>
                </a:solidFill>
                <a:latin typeface="Arial"/>
                <a:cs typeface="Arial"/>
              </a:rPr>
              <a:t>b</a:t>
            </a:r>
            <a:r>
              <a:rPr sz="2400" dirty="0">
                <a:solidFill>
                  <a:srgbClr val="003265"/>
                </a:solidFill>
                <a:latin typeface="Arial"/>
                <a:cs typeface="Arial"/>
              </a:rPr>
              <a:t>e</a:t>
            </a:r>
            <a:r>
              <a:rPr sz="2400" spc="-9" dirty="0">
                <a:solidFill>
                  <a:srgbClr val="003265"/>
                </a:solidFill>
                <a:latin typeface="Arial"/>
                <a:cs typeface="Arial"/>
              </a:rPr>
              <a:t>r</a:t>
            </a:r>
            <a:r>
              <a:rPr sz="2400" spc="9" dirty="0">
                <a:solidFill>
                  <a:srgbClr val="003265"/>
                </a:solidFill>
                <a:latin typeface="Arial"/>
                <a:cs typeface="Arial"/>
              </a:rPr>
              <a:t> </a:t>
            </a:r>
            <a:r>
              <a:rPr sz="2400" spc="-9" dirty="0">
                <a:solidFill>
                  <a:srgbClr val="003265"/>
                </a:solidFill>
                <a:latin typeface="Arial"/>
                <a:cs typeface="Arial"/>
              </a:rPr>
              <a:t>of</a:t>
            </a:r>
            <a:r>
              <a:rPr sz="2400" dirty="0">
                <a:solidFill>
                  <a:srgbClr val="003265"/>
                </a:solidFill>
                <a:latin typeface="Arial"/>
                <a:cs typeface="Arial"/>
              </a:rPr>
              <a:t> </a:t>
            </a:r>
            <a:r>
              <a:rPr sz="2400" spc="-13" dirty="0">
                <a:solidFill>
                  <a:srgbClr val="003265"/>
                </a:solidFill>
                <a:latin typeface="Arial"/>
                <a:cs typeface="Arial"/>
              </a:rPr>
              <a:t>unique</a:t>
            </a:r>
            <a:r>
              <a:rPr sz="2400" dirty="0">
                <a:solidFill>
                  <a:srgbClr val="003265"/>
                </a:solidFill>
                <a:latin typeface="Arial"/>
                <a:cs typeface="Arial"/>
              </a:rPr>
              <a:t> </a:t>
            </a:r>
            <a:r>
              <a:rPr sz="2400" spc="-13" dirty="0">
                <a:solidFill>
                  <a:srgbClr val="003265"/>
                </a:solidFill>
                <a:latin typeface="Arial"/>
                <a:cs typeface="Arial"/>
              </a:rPr>
              <a:t>operands</a:t>
            </a:r>
            <a:endParaRPr sz="2400" dirty="0">
              <a:latin typeface="Arial"/>
              <a:cs typeface="Arial"/>
            </a:endParaRPr>
          </a:p>
        </p:txBody>
      </p:sp>
      <p:sp>
        <p:nvSpPr>
          <p:cNvPr id="7" name="object 7"/>
          <p:cNvSpPr txBox="1"/>
          <p:nvPr/>
        </p:nvSpPr>
        <p:spPr>
          <a:xfrm>
            <a:off x="2487706" y="4164910"/>
            <a:ext cx="693084" cy="298672"/>
          </a:xfrm>
          <a:prstGeom prst="rect">
            <a:avLst/>
          </a:prstGeom>
        </p:spPr>
        <p:txBody>
          <a:bodyPr vert="horz" wrap="square" lIns="0" tIns="0" rIns="0" bIns="0" rtlCol="0">
            <a:spAutoFit/>
          </a:bodyPr>
          <a:lstStyle/>
          <a:p>
            <a:pPr marL="11206"/>
            <a:r>
              <a:rPr sz="1941" spc="-22" dirty="0">
                <a:solidFill>
                  <a:srgbClr val="003265"/>
                </a:solidFill>
                <a:latin typeface="Arial"/>
                <a:cs typeface="Arial"/>
              </a:rPr>
              <a:t>w</a:t>
            </a:r>
            <a:r>
              <a:rPr sz="1941" spc="-13" dirty="0">
                <a:solidFill>
                  <a:srgbClr val="003265"/>
                </a:solidFill>
                <a:latin typeface="Arial"/>
                <a:cs typeface="Arial"/>
              </a:rPr>
              <a:t>here</a:t>
            </a:r>
            <a:endParaRPr sz="1941">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445559"/>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361294" y="1987829"/>
            <a:ext cx="7509062" cy="597343"/>
          </a:xfrm>
          <a:prstGeom prst="rect">
            <a:avLst/>
          </a:prstGeom>
        </p:spPr>
        <p:txBody>
          <a:bodyPr vert="horz" wrap="square" lIns="0" tIns="0" rIns="0" bIns="0" rtlCol="0">
            <a:spAutoFit/>
          </a:bodyPr>
          <a:lstStyle/>
          <a:p>
            <a:pPr marL="11206" marR="4483"/>
            <a:r>
              <a:rPr sz="1941" spc="-13" dirty="0">
                <a:solidFill>
                  <a:srgbClr val="003265"/>
                </a:solidFill>
                <a:latin typeface="Arial"/>
                <a:cs typeface="Arial"/>
              </a:rPr>
              <a:t>The</a:t>
            </a:r>
            <a:r>
              <a:rPr sz="1941" spc="44" dirty="0">
                <a:solidFill>
                  <a:srgbClr val="003265"/>
                </a:solidFill>
                <a:latin typeface="Arial"/>
                <a:cs typeface="Arial"/>
              </a:rPr>
              <a:t> </a:t>
            </a:r>
            <a:r>
              <a:rPr sz="1941" b="1" spc="-9" dirty="0">
                <a:solidFill>
                  <a:srgbClr val="003265"/>
                </a:solidFill>
                <a:latin typeface="Arial"/>
                <a:cs typeface="Arial"/>
              </a:rPr>
              <a:t>length</a:t>
            </a:r>
            <a:r>
              <a:rPr sz="1941" b="1" spc="66" dirty="0">
                <a:solidFill>
                  <a:srgbClr val="003265"/>
                </a:solidFill>
                <a:latin typeface="Arial"/>
                <a:cs typeface="Arial"/>
              </a:rPr>
              <a:t> </a:t>
            </a:r>
            <a:r>
              <a:rPr sz="1941" b="1" spc="-9" dirty="0">
                <a:solidFill>
                  <a:srgbClr val="003265"/>
                </a:solidFill>
                <a:latin typeface="Arial"/>
                <a:cs typeface="Arial"/>
              </a:rPr>
              <a:t>of</a:t>
            </a:r>
            <a:r>
              <a:rPr sz="1941" b="1" spc="53" dirty="0">
                <a:solidFill>
                  <a:srgbClr val="003265"/>
                </a:solidFill>
                <a:latin typeface="Arial"/>
                <a:cs typeface="Arial"/>
              </a:rPr>
              <a:t> </a:t>
            </a:r>
            <a:r>
              <a:rPr sz="1941" b="1" spc="-13" dirty="0">
                <a:solidFill>
                  <a:srgbClr val="003265"/>
                </a:solidFill>
                <a:latin typeface="Arial"/>
                <a:cs typeface="Arial"/>
              </a:rPr>
              <a:t>the</a:t>
            </a:r>
            <a:r>
              <a:rPr sz="1941" b="1" spc="53" dirty="0">
                <a:solidFill>
                  <a:srgbClr val="003265"/>
                </a:solidFill>
                <a:latin typeface="Arial"/>
                <a:cs typeface="Arial"/>
              </a:rPr>
              <a:t> </a:t>
            </a:r>
            <a:r>
              <a:rPr sz="1941" b="1" spc="-9" dirty="0">
                <a:solidFill>
                  <a:srgbClr val="003265"/>
                </a:solidFill>
                <a:latin typeface="Arial"/>
                <a:cs typeface="Arial"/>
              </a:rPr>
              <a:t>pr</a:t>
            </a:r>
            <a:r>
              <a:rPr sz="1941" b="1" dirty="0">
                <a:solidFill>
                  <a:srgbClr val="003265"/>
                </a:solidFill>
                <a:latin typeface="Arial"/>
                <a:cs typeface="Arial"/>
              </a:rPr>
              <a:t>o</a:t>
            </a:r>
            <a:r>
              <a:rPr sz="1941" b="1" spc="-13" dirty="0">
                <a:solidFill>
                  <a:srgbClr val="003265"/>
                </a:solidFill>
                <a:latin typeface="Arial"/>
                <a:cs typeface="Arial"/>
              </a:rPr>
              <a:t>g</a:t>
            </a:r>
            <a:r>
              <a:rPr sz="1941" b="1" dirty="0">
                <a:solidFill>
                  <a:srgbClr val="003265"/>
                </a:solidFill>
                <a:latin typeface="Arial"/>
                <a:cs typeface="Arial"/>
              </a:rPr>
              <a:t>r</a:t>
            </a:r>
            <a:r>
              <a:rPr sz="1941" b="1" spc="-18" dirty="0">
                <a:solidFill>
                  <a:srgbClr val="003265"/>
                </a:solidFill>
                <a:latin typeface="Arial"/>
                <a:cs typeface="Arial"/>
              </a:rPr>
              <a:t>am</a:t>
            </a:r>
            <a:r>
              <a:rPr sz="1941" b="1" spc="49" dirty="0">
                <a:solidFill>
                  <a:srgbClr val="003265"/>
                </a:solidFill>
                <a:latin typeface="Arial"/>
                <a:cs typeface="Arial"/>
              </a:rPr>
              <a:t> </a:t>
            </a:r>
            <a:r>
              <a:rPr sz="1941" spc="-9" dirty="0">
                <a:solidFill>
                  <a:srgbClr val="003265"/>
                </a:solidFill>
                <a:latin typeface="Arial"/>
                <a:cs typeface="Arial"/>
              </a:rPr>
              <a:t>in</a:t>
            </a:r>
            <a:r>
              <a:rPr sz="1941" spc="53" dirty="0">
                <a:solidFill>
                  <a:srgbClr val="003265"/>
                </a:solidFill>
                <a:latin typeface="Arial"/>
                <a:cs typeface="Arial"/>
              </a:rPr>
              <a:t> </a:t>
            </a:r>
            <a:r>
              <a:rPr sz="1941" dirty="0">
                <a:solidFill>
                  <a:srgbClr val="003265"/>
                </a:solidFill>
                <a:latin typeface="Arial"/>
                <a:cs typeface="Arial"/>
              </a:rPr>
              <a:t>t</a:t>
            </a:r>
            <a:r>
              <a:rPr sz="1941" spc="-13" dirty="0">
                <a:solidFill>
                  <a:srgbClr val="003265"/>
                </a:solidFill>
                <a:latin typeface="Arial"/>
                <a:cs typeface="Arial"/>
              </a:rPr>
              <a:t>he</a:t>
            </a:r>
            <a:r>
              <a:rPr sz="1941" spc="53" dirty="0">
                <a:solidFill>
                  <a:srgbClr val="003265"/>
                </a:solidFill>
                <a:latin typeface="Arial"/>
                <a:cs typeface="Arial"/>
              </a:rPr>
              <a:t> </a:t>
            </a:r>
            <a:r>
              <a:rPr sz="1941" spc="-9" dirty="0">
                <a:solidFill>
                  <a:srgbClr val="003265"/>
                </a:solidFill>
                <a:latin typeface="Arial"/>
                <a:cs typeface="Arial"/>
              </a:rPr>
              <a:t>t</a:t>
            </a:r>
            <a:r>
              <a:rPr sz="1941" dirty="0">
                <a:solidFill>
                  <a:srgbClr val="003265"/>
                </a:solidFill>
                <a:latin typeface="Arial"/>
                <a:cs typeface="Arial"/>
              </a:rPr>
              <a:t>er</a:t>
            </a:r>
            <a:r>
              <a:rPr sz="1941" spc="-26" dirty="0">
                <a:solidFill>
                  <a:srgbClr val="003265"/>
                </a:solidFill>
                <a:latin typeface="Arial"/>
                <a:cs typeface="Arial"/>
              </a:rPr>
              <a:t>m</a:t>
            </a:r>
            <a:r>
              <a:rPr sz="1941" spc="-13" dirty="0">
                <a:solidFill>
                  <a:srgbClr val="003265"/>
                </a:solidFill>
                <a:latin typeface="Arial"/>
                <a:cs typeface="Arial"/>
              </a:rPr>
              <a:t>s</a:t>
            </a:r>
            <a:r>
              <a:rPr sz="1941" spc="57" dirty="0">
                <a:solidFill>
                  <a:srgbClr val="003265"/>
                </a:solidFill>
                <a:latin typeface="Arial"/>
                <a:cs typeface="Arial"/>
              </a:rPr>
              <a:t> </a:t>
            </a:r>
            <a:r>
              <a:rPr sz="1941" spc="-9" dirty="0">
                <a:solidFill>
                  <a:srgbClr val="003265"/>
                </a:solidFill>
                <a:latin typeface="Arial"/>
                <a:cs typeface="Arial"/>
              </a:rPr>
              <a:t>of</a:t>
            </a:r>
            <a:r>
              <a:rPr sz="1941" spc="53" dirty="0">
                <a:solidFill>
                  <a:srgbClr val="003265"/>
                </a:solidFill>
                <a:latin typeface="Arial"/>
                <a:cs typeface="Arial"/>
              </a:rPr>
              <a:t> </a:t>
            </a:r>
            <a:r>
              <a:rPr sz="1941" spc="-13" dirty="0">
                <a:solidFill>
                  <a:srgbClr val="003265"/>
                </a:solidFill>
                <a:latin typeface="Arial"/>
                <a:cs typeface="Arial"/>
              </a:rPr>
              <a:t>the</a:t>
            </a:r>
            <a:r>
              <a:rPr sz="1941" spc="53" dirty="0">
                <a:solidFill>
                  <a:srgbClr val="003265"/>
                </a:solidFill>
                <a:latin typeface="Arial"/>
                <a:cs typeface="Arial"/>
              </a:rPr>
              <a:t> </a:t>
            </a:r>
            <a:r>
              <a:rPr sz="1941" dirty="0">
                <a:solidFill>
                  <a:srgbClr val="003265"/>
                </a:solidFill>
                <a:latin typeface="Arial"/>
                <a:cs typeface="Arial"/>
              </a:rPr>
              <a:t>t</a:t>
            </a:r>
            <a:r>
              <a:rPr sz="1941" spc="-9" dirty="0">
                <a:solidFill>
                  <a:srgbClr val="003265"/>
                </a:solidFill>
                <a:latin typeface="Arial"/>
                <a:cs typeface="Arial"/>
              </a:rPr>
              <a:t>otal</a:t>
            </a:r>
            <a:r>
              <a:rPr sz="1941" spc="53" dirty="0">
                <a:solidFill>
                  <a:srgbClr val="003265"/>
                </a:solidFill>
                <a:latin typeface="Arial"/>
                <a:cs typeface="Arial"/>
              </a:rPr>
              <a:t> </a:t>
            </a:r>
            <a:r>
              <a:rPr sz="1941" spc="-13" dirty="0">
                <a:solidFill>
                  <a:srgbClr val="003265"/>
                </a:solidFill>
                <a:latin typeface="Arial"/>
                <a:cs typeface="Arial"/>
              </a:rPr>
              <a:t>nu</a:t>
            </a:r>
            <a:r>
              <a:rPr sz="1941" spc="-26" dirty="0">
                <a:solidFill>
                  <a:srgbClr val="003265"/>
                </a:solidFill>
                <a:latin typeface="Arial"/>
                <a:cs typeface="Arial"/>
              </a:rPr>
              <a:t>m</a:t>
            </a:r>
            <a:r>
              <a:rPr sz="1941" dirty="0">
                <a:solidFill>
                  <a:srgbClr val="003265"/>
                </a:solidFill>
                <a:latin typeface="Arial"/>
                <a:cs typeface="Arial"/>
              </a:rPr>
              <a:t>b</a:t>
            </a:r>
            <a:r>
              <a:rPr sz="1941" spc="-9" dirty="0">
                <a:solidFill>
                  <a:srgbClr val="003265"/>
                </a:solidFill>
                <a:latin typeface="Arial"/>
                <a:cs typeface="Arial"/>
              </a:rPr>
              <a:t>er</a:t>
            </a:r>
            <a:r>
              <a:rPr sz="1941" spc="62" dirty="0">
                <a:solidFill>
                  <a:srgbClr val="003265"/>
                </a:solidFill>
                <a:latin typeface="Arial"/>
                <a:cs typeface="Arial"/>
              </a:rPr>
              <a:t> </a:t>
            </a:r>
            <a:r>
              <a:rPr sz="1941" spc="-9" dirty="0">
                <a:solidFill>
                  <a:srgbClr val="003265"/>
                </a:solidFill>
                <a:latin typeface="Arial"/>
                <a:cs typeface="Arial"/>
              </a:rPr>
              <a:t>of</a:t>
            </a:r>
            <a:r>
              <a:rPr sz="1941" spc="53" dirty="0">
                <a:solidFill>
                  <a:srgbClr val="003265"/>
                </a:solidFill>
                <a:latin typeface="Arial"/>
                <a:cs typeface="Arial"/>
              </a:rPr>
              <a:t> </a:t>
            </a:r>
            <a:r>
              <a:rPr sz="1941" spc="-9" dirty="0">
                <a:solidFill>
                  <a:srgbClr val="003265"/>
                </a:solidFill>
                <a:latin typeface="Arial"/>
                <a:cs typeface="Arial"/>
              </a:rPr>
              <a:t>tok</a:t>
            </a:r>
            <a:r>
              <a:rPr sz="1941" spc="-13" dirty="0">
                <a:solidFill>
                  <a:srgbClr val="003265"/>
                </a:solidFill>
                <a:latin typeface="Arial"/>
                <a:cs typeface="Arial"/>
              </a:rPr>
              <a:t>ens</a:t>
            </a:r>
            <a:r>
              <a:rPr sz="1941" spc="-9" dirty="0">
                <a:solidFill>
                  <a:srgbClr val="003265"/>
                </a:solidFill>
                <a:latin typeface="Arial"/>
                <a:cs typeface="Arial"/>
              </a:rPr>
              <a:t> us</a:t>
            </a:r>
            <a:r>
              <a:rPr sz="1941" spc="-13" dirty="0">
                <a:solidFill>
                  <a:srgbClr val="003265"/>
                </a:solidFill>
                <a:latin typeface="Arial"/>
                <a:cs typeface="Arial"/>
              </a:rPr>
              <a:t>ed</a:t>
            </a:r>
            <a:r>
              <a:rPr sz="1941" dirty="0">
                <a:solidFill>
                  <a:srgbClr val="003265"/>
                </a:solidFill>
                <a:latin typeface="Arial"/>
                <a:cs typeface="Arial"/>
              </a:rPr>
              <a:t> </a:t>
            </a:r>
            <a:r>
              <a:rPr sz="1941" spc="-9" dirty="0">
                <a:solidFill>
                  <a:srgbClr val="003265"/>
                </a:solidFill>
                <a:latin typeface="Arial"/>
                <a:cs typeface="Arial"/>
              </a:rPr>
              <a:t>is</a:t>
            </a:r>
            <a:endParaRPr sz="1941" dirty="0">
              <a:latin typeface="Arial"/>
              <a:cs typeface="Arial"/>
            </a:endParaRP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22413"/>
            <a:fld id="{81D60167-4931-47E6-BA6A-407CBD079E47}" type="slidenum">
              <a:rPr dirty="0"/>
              <a:pPr marL="22413"/>
              <a:t>43</a:t>
            </a:fld>
            <a:endParaRPr dirty="0"/>
          </a:p>
        </p:txBody>
      </p:sp>
      <p:sp>
        <p:nvSpPr>
          <p:cNvPr id="5" name="object 5"/>
          <p:cNvSpPr txBox="1"/>
          <p:nvPr/>
        </p:nvSpPr>
        <p:spPr>
          <a:xfrm>
            <a:off x="3504295" y="3198065"/>
            <a:ext cx="3764616" cy="1591974"/>
          </a:xfrm>
          <a:prstGeom prst="rect">
            <a:avLst/>
          </a:prstGeom>
        </p:spPr>
        <p:txBody>
          <a:bodyPr vert="horz" wrap="square" lIns="0" tIns="0" rIns="0" bIns="0" rtlCol="0">
            <a:spAutoFit/>
          </a:bodyPr>
          <a:lstStyle/>
          <a:p>
            <a:pPr marL="11206"/>
            <a:r>
              <a:rPr sz="1941" spc="-18" dirty="0">
                <a:solidFill>
                  <a:srgbClr val="003265"/>
                </a:solidFill>
                <a:latin typeface="Arial"/>
                <a:cs typeface="Arial"/>
              </a:rPr>
              <a:t>N</a:t>
            </a:r>
            <a:r>
              <a:rPr sz="1941" spc="-4" dirty="0">
                <a:solidFill>
                  <a:srgbClr val="003265"/>
                </a:solidFill>
                <a:latin typeface="Arial"/>
                <a:cs typeface="Arial"/>
              </a:rPr>
              <a:t> </a:t>
            </a:r>
            <a:r>
              <a:rPr sz="1941" spc="-13" dirty="0">
                <a:solidFill>
                  <a:srgbClr val="003265"/>
                </a:solidFill>
                <a:latin typeface="Arial"/>
                <a:cs typeface="Arial"/>
              </a:rPr>
              <a:t>=</a:t>
            </a:r>
            <a:r>
              <a:rPr sz="1941" dirty="0">
                <a:solidFill>
                  <a:srgbClr val="003265"/>
                </a:solidFill>
                <a:latin typeface="Arial"/>
                <a:cs typeface="Arial"/>
              </a:rPr>
              <a:t> </a:t>
            </a:r>
            <a:r>
              <a:rPr sz="1941" spc="-22" dirty="0">
                <a:solidFill>
                  <a:srgbClr val="003265"/>
                </a:solidFill>
                <a:latin typeface="Arial"/>
                <a:cs typeface="Arial"/>
              </a:rPr>
              <a:t>N</a:t>
            </a:r>
            <a:r>
              <a:rPr sz="1985" spc="6" baseline="-22222" dirty="0">
                <a:solidFill>
                  <a:srgbClr val="003265"/>
                </a:solidFill>
                <a:latin typeface="Arial"/>
                <a:cs typeface="Arial"/>
              </a:rPr>
              <a:t>1</a:t>
            </a:r>
            <a:r>
              <a:rPr sz="1941" spc="-13" dirty="0">
                <a:solidFill>
                  <a:srgbClr val="003265"/>
                </a:solidFill>
                <a:latin typeface="Arial"/>
                <a:cs typeface="Arial"/>
              </a:rPr>
              <a:t>+</a:t>
            </a:r>
            <a:r>
              <a:rPr sz="1941" spc="-22" dirty="0">
                <a:solidFill>
                  <a:srgbClr val="003265"/>
                </a:solidFill>
                <a:latin typeface="Arial"/>
                <a:cs typeface="Arial"/>
              </a:rPr>
              <a:t>N</a:t>
            </a:r>
            <a:r>
              <a:rPr sz="1985" baseline="-22222" dirty="0">
                <a:solidFill>
                  <a:srgbClr val="003265"/>
                </a:solidFill>
                <a:latin typeface="Arial"/>
                <a:cs typeface="Arial"/>
              </a:rPr>
              <a:t>2</a:t>
            </a:r>
            <a:endParaRPr sz="1985" baseline="-22222">
              <a:latin typeface="Arial"/>
              <a:cs typeface="Arial"/>
            </a:endParaRPr>
          </a:p>
          <a:p>
            <a:pPr marL="11206">
              <a:spcBef>
                <a:spcPts val="1165"/>
              </a:spcBef>
              <a:tabLst>
                <a:tab pos="325548" algn="l"/>
              </a:tabLst>
            </a:pPr>
            <a:r>
              <a:rPr sz="1941" spc="-18" dirty="0">
                <a:solidFill>
                  <a:srgbClr val="0000FF"/>
                </a:solidFill>
                <a:latin typeface="Arial"/>
                <a:cs typeface="Arial"/>
              </a:rPr>
              <a:t>N	</a:t>
            </a:r>
            <a:r>
              <a:rPr sz="1941" spc="-9" dirty="0">
                <a:solidFill>
                  <a:srgbClr val="0000FF"/>
                </a:solidFill>
                <a:latin typeface="Arial"/>
                <a:cs typeface="Arial"/>
              </a:rPr>
              <a:t>: </a:t>
            </a:r>
            <a:r>
              <a:rPr sz="1941" spc="-13" dirty="0">
                <a:solidFill>
                  <a:srgbClr val="0000FF"/>
                </a:solidFill>
                <a:latin typeface="Arial"/>
                <a:cs typeface="Arial"/>
              </a:rPr>
              <a:t>pro</a:t>
            </a:r>
            <a:r>
              <a:rPr sz="1941" dirty="0">
                <a:solidFill>
                  <a:srgbClr val="0000FF"/>
                </a:solidFill>
                <a:latin typeface="Arial"/>
                <a:cs typeface="Arial"/>
              </a:rPr>
              <a:t>g</a:t>
            </a:r>
            <a:r>
              <a:rPr sz="1941" spc="-9" dirty="0">
                <a:solidFill>
                  <a:srgbClr val="0000FF"/>
                </a:solidFill>
                <a:latin typeface="Arial"/>
                <a:cs typeface="Arial"/>
              </a:rPr>
              <a:t>r</a:t>
            </a:r>
            <a:r>
              <a:rPr sz="1941" dirty="0">
                <a:solidFill>
                  <a:srgbClr val="0000FF"/>
                </a:solidFill>
                <a:latin typeface="Arial"/>
                <a:cs typeface="Arial"/>
              </a:rPr>
              <a:t>a</a:t>
            </a:r>
            <a:r>
              <a:rPr sz="1941" spc="-18" dirty="0">
                <a:solidFill>
                  <a:srgbClr val="0000FF"/>
                </a:solidFill>
                <a:latin typeface="Arial"/>
                <a:cs typeface="Arial"/>
              </a:rPr>
              <a:t>m</a:t>
            </a:r>
            <a:r>
              <a:rPr sz="1941" spc="4" dirty="0">
                <a:solidFill>
                  <a:srgbClr val="0000FF"/>
                </a:solidFill>
                <a:latin typeface="Arial"/>
                <a:cs typeface="Arial"/>
              </a:rPr>
              <a:t> </a:t>
            </a:r>
            <a:r>
              <a:rPr sz="1941" spc="-9" dirty="0">
                <a:solidFill>
                  <a:srgbClr val="0000FF"/>
                </a:solidFill>
                <a:latin typeface="Arial"/>
                <a:cs typeface="Arial"/>
              </a:rPr>
              <a:t>length</a:t>
            </a:r>
            <a:endParaRPr sz="1941">
              <a:latin typeface="Arial"/>
              <a:cs typeface="Arial"/>
            </a:endParaRPr>
          </a:p>
          <a:p>
            <a:pPr marL="11206" marR="4483">
              <a:lnSpc>
                <a:spcPct val="150000"/>
              </a:lnSpc>
            </a:pPr>
            <a:r>
              <a:rPr sz="1941" spc="-22" dirty="0">
                <a:solidFill>
                  <a:srgbClr val="003265"/>
                </a:solidFill>
                <a:latin typeface="Arial"/>
                <a:cs typeface="Arial"/>
              </a:rPr>
              <a:t>N</a:t>
            </a:r>
            <a:r>
              <a:rPr sz="1985" baseline="-22222" dirty="0">
                <a:solidFill>
                  <a:srgbClr val="003265"/>
                </a:solidFill>
                <a:latin typeface="Arial"/>
                <a:cs typeface="Arial"/>
              </a:rPr>
              <a:t>1</a:t>
            </a:r>
            <a:r>
              <a:rPr sz="1985" spc="265" baseline="-22222" dirty="0">
                <a:solidFill>
                  <a:srgbClr val="003265"/>
                </a:solidFill>
                <a:latin typeface="Arial"/>
                <a:cs typeface="Arial"/>
              </a:rPr>
              <a:t> </a:t>
            </a:r>
            <a:r>
              <a:rPr sz="1941" spc="-9" dirty="0">
                <a:solidFill>
                  <a:srgbClr val="003265"/>
                </a:solidFill>
                <a:latin typeface="Arial"/>
                <a:cs typeface="Arial"/>
              </a:rPr>
              <a:t>:</a:t>
            </a:r>
            <a:r>
              <a:rPr sz="1941" dirty="0">
                <a:solidFill>
                  <a:srgbClr val="003265"/>
                </a:solidFill>
                <a:latin typeface="Arial"/>
                <a:cs typeface="Arial"/>
              </a:rPr>
              <a:t> </a:t>
            </a:r>
            <a:r>
              <a:rPr sz="1941" spc="-9" dirty="0">
                <a:solidFill>
                  <a:srgbClr val="003265"/>
                </a:solidFill>
                <a:latin typeface="Arial"/>
                <a:cs typeface="Arial"/>
              </a:rPr>
              <a:t>total</a:t>
            </a:r>
            <a:r>
              <a:rPr sz="1941" dirty="0">
                <a:solidFill>
                  <a:srgbClr val="003265"/>
                </a:solidFill>
                <a:latin typeface="Arial"/>
                <a:cs typeface="Arial"/>
              </a:rPr>
              <a:t> </a:t>
            </a:r>
            <a:r>
              <a:rPr sz="1941" spc="-13" dirty="0">
                <a:solidFill>
                  <a:srgbClr val="003265"/>
                </a:solidFill>
                <a:latin typeface="Arial"/>
                <a:cs typeface="Arial"/>
              </a:rPr>
              <a:t>o</a:t>
            </a:r>
            <a:r>
              <a:rPr sz="1941" spc="-9" dirty="0">
                <a:solidFill>
                  <a:srgbClr val="003265"/>
                </a:solidFill>
                <a:latin typeface="Arial"/>
                <a:cs typeface="Arial"/>
              </a:rPr>
              <a:t>cc</a:t>
            </a:r>
            <a:r>
              <a:rPr sz="1941" spc="-13" dirty="0">
                <a:solidFill>
                  <a:srgbClr val="003265"/>
                </a:solidFill>
                <a:latin typeface="Arial"/>
                <a:cs typeface="Arial"/>
              </a:rPr>
              <a:t>urren</a:t>
            </a:r>
            <a:r>
              <a:rPr sz="1941" spc="-9" dirty="0">
                <a:solidFill>
                  <a:srgbClr val="003265"/>
                </a:solidFill>
                <a:latin typeface="Arial"/>
                <a:cs typeface="Arial"/>
              </a:rPr>
              <a:t>c</a:t>
            </a:r>
            <a:r>
              <a:rPr sz="1941" spc="-13" dirty="0">
                <a:solidFill>
                  <a:srgbClr val="003265"/>
                </a:solidFill>
                <a:latin typeface="Arial"/>
                <a:cs typeface="Arial"/>
              </a:rPr>
              <a:t>es</a:t>
            </a:r>
            <a:r>
              <a:rPr sz="1941" spc="4" dirty="0">
                <a:solidFill>
                  <a:srgbClr val="003265"/>
                </a:solidFill>
                <a:latin typeface="Arial"/>
                <a:cs typeface="Arial"/>
              </a:rPr>
              <a:t> </a:t>
            </a:r>
            <a:r>
              <a:rPr sz="1941" spc="-9" dirty="0">
                <a:solidFill>
                  <a:srgbClr val="003265"/>
                </a:solidFill>
                <a:latin typeface="Arial"/>
                <a:cs typeface="Arial"/>
              </a:rPr>
              <a:t>of</a:t>
            </a:r>
            <a:r>
              <a:rPr sz="1941" dirty="0">
                <a:solidFill>
                  <a:srgbClr val="003265"/>
                </a:solidFill>
                <a:latin typeface="Arial"/>
                <a:cs typeface="Arial"/>
              </a:rPr>
              <a:t> </a:t>
            </a:r>
            <a:r>
              <a:rPr sz="1941" spc="-13" dirty="0">
                <a:solidFill>
                  <a:srgbClr val="003265"/>
                </a:solidFill>
                <a:latin typeface="Arial"/>
                <a:cs typeface="Arial"/>
              </a:rPr>
              <a:t>operators</a:t>
            </a:r>
            <a:r>
              <a:rPr sz="1941" spc="-9" dirty="0">
                <a:solidFill>
                  <a:srgbClr val="003265"/>
                </a:solidFill>
                <a:latin typeface="Arial"/>
                <a:cs typeface="Arial"/>
              </a:rPr>
              <a:t> </a:t>
            </a:r>
            <a:r>
              <a:rPr sz="1941" spc="-22" dirty="0">
                <a:solidFill>
                  <a:srgbClr val="965025"/>
                </a:solidFill>
                <a:latin typeface="Arial"/>
                <a:cs typeface="Arial"/>
              </a:rPr>
              <a:t>N</a:t>
            </a:r>
            <a:r>
              <a:rPr sz="1985" baseline="-22222" dirty="0">
                <a:solidFill>
                  <a:srgbClr val="965025"/>
                </a:solidFill>
                <a:latin typeface="Arial"/>
                <a:cs typeface="Arial"/>
              </a:rPr>
              <a:t>2</a:t>
            </a:r>
            <a:r>
              <a:rPr sz="1985" spc="265" baseline="-22222" dirty="0">
                <a:solidFill>
                  <a:srgbClr val="965025"/>
                </a:solidFill>
                <a:latin typeface="Arial"/>
                <a:cs typeface="Arial"/>
              </a:rPr>
              <a:t> </a:t>
            </a:r>
            <a:r>
              <a:rPr sz="1941" spc="-9" dirty="0">
                <a:solidFill>
                  <a:srgbClr val="965025"/>
                </a:solidFill>
                <a:latin typeface="Arial"/>
                <a:cs typeface="Arial"/>
              </a:rPr>
              <a:t>:</a:t>
            </a:r>
            <a:r>
              <a:rPr sz="1941" dirty="0">
                <a:solidFill>
                  <a:srgbClr val="965025"/>
                </a:solidFill>
                <a:latin typeface="Arial"/>
                <a:cs typeface="Arial"/>
              </a:rPr>
              <a:t> </a:t>
            </a:r>
            <a:r>
              <a:rPr sz="1941" spc="-9" dirty="0">
                <a:solidFill>
                  <a:srgbClr val="965025"/>
                </a:solidFill>
                <a:latin typeface="Arial"/>
                <a:cs typeface="Arial"/>
              </a:rPr>
              <a:t>total</a:t>
            </a:r>
            <a:r>
              <a:rPr sz="1941" dirty="0">
                <a:solidFill>
                  <a:srgbClr val="965025"/>
                </a:solidFill>
                <a:latin typeface="Arial"/>
                <a:cs typeface="Arial"/>
              </a:rPr>
              <a:t> </a:t>
            </a:r>
            <a:r>
              <a:rPr sz="1941" spc="-13" dirty="0">
                <a:solidFill>
                  <a:srgbClr val="965025"/>
                </a:solidFill>
                <a:latin typeface="Arial"/>
                <a:cs typeface="Arial"/>
              </a:rPr>
              <a:t>o</a:t>
            </a:r>
            <a:r>
              <a:rPr sz="1941" spc="-9" dirty="0">
                <a:solidFill>
                  <a:srgbClr val="965025"/>
                </a:solidFill>
                <a:latin typeface="Arial"/>
                <a:cs typeface="Arial"/>
              </a:rPr>
              <a:t>cc</a:t>
            </a:r>
            <a:r>
              <a:rPr sz="1941" spc="-13" dirty="0">
                <a:solidFill>
                  <a:srgbClr val="965025"/>
                </a:solidFill>
                <a:latin typeface="Arial"/>
                <a:cs typeface="Arial"/>
              </a:rPr>
              <a:t>urren</a:t>
            </a:r>
            <a:r>
              <a:rPr sz="1941" spc="-9" dirty="0">
                <a:solidFill>
                  <a:srgbClr val="965025"/>
                </a:solidFill>
                <a:latin typeface="Arial"/>
                <a:cs typeface="Arial"/>
              </a:rPr>
              <a:t>c</a:t>
            </a:r>
            <a:r>
              <a:rPr sz="1941" spc="-13" dirty="0">
                <a:solidFill>
                  <a:srgbClr val="965025"/>
                </a:solidFill>
                <a:latin typeface="Arial"/>
                <a:cs typeface="Arial"/>
              </a:rPr>
              <a:t>es</a:t>
            </a:r>
            <a:r>
              <a:rPr sz="1941" spc="4" dirty="0">
                <a:solidFill>
                  <a:srgbClr val="965025"/>
                </a:solidFill>
                <a:latin typeface="Arial"/>
                <a:cs typeface="Arial"/>
              </a:rPr>
              <a:t> </a:t>
            </a:r>
            <a:r>
              <a:rPr sz="1941" spc="-9" dirty="0">
                <a:solidFill>
                  <a:srgbClr val="965025"/>
                </a:solidFill>
                <a:latin typeface="Arial"/>
                <a:cs typeface="Arial"/>
              </a:rPr>
              <a:t>of</a:t>
            </a:r>
            <a:r>
              <a:rPr sz="1941" dirty="0">
                <a:solidFill>
                  <a:srgbClr val="965025"/>
                </a:solidFill>
                <a:latin typeface="Arial"/>
                <a:cs typeface="Arial"/>
              </a:rPr>
              <a:t> </a:t>
            </a:r>
            <a:r>
              <a:rPr sz="1941" spc="-13" dirty="0">
                <a:solidFill>
                  <a:srgbClr val="965025"/>
                </a:solidFill>
                <a:latin typeface="Arial"/>
                <a:cs typeface="Arial"/>
              </a:rPr>
              <a:t>operands</a:t>
            </a:r>
            <a:endParaRPr sz="1941">
              <a:latin typeface="Arial"/>
              <a:cs typeface="Arial"/>
            </a:endParaRPr>
          </a:p>
        </p:txBody>
      </p:sp>
      <p:sp>
        <p:nvSpPr>
          <p:cNvPr id="6" name="object 6"/>
          <p:cNvSpPr txBox="1"/>
          <p:nvPr/>
        </p:nvSpPr>
        <p:spPr>
          <a:xfrm>
            <a:off x="2487697" y="3909416"/>
            <a:ext cx="693084" cy="298672"/>
          </a:xfrm>
          <a:prstGeom prst="rect">
            <a:avLst/>
          </a:prstGeom>
        </p:spPr>
        <p:txBody>
          <a:bodyPr vert="horz" wrap="square" lIns="0" tIns="0" rIns="0" bIns="0" rtlCol="0">
            <a:spAutoFit/>
          </a:bodyPr>
          <a:lstStyle/>
          <a:p>
            <a:pPr marL="11206"/>
            <a:r>
              <a:rPr sz="1941" spc="-22" dirty="0">
                <a:solidFill>
                  <a:srgbClr val="003265"/>
                </a:solidFill>
                <a:latin typeface="Arial"/>
                <a:cs typeface="Arial"/>
              </a:rPr>
              <a:t>w</a:t>
            </a:r>
            <a:r>
              <a:rPr sz="1941" spc="-13" dirty="0">
                <a:solidFill>
                  <a:srgbClr val="003265"/>
                </a:solidFill>
                <a:latin typeface="Arial"/>
                <a:cs typeface="Arial"/>
              </a:rPr>
              <a:t>here</a:t>
            </a:r>
            <a:endParaRPr sz="1941">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445559"/>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386853" y="2330548"/>
            <a:ext cx="7389159" cy="2968633"/>
          </a:xfrm>
          <a:prstGeom prst="rect">
            <a:avLst/>
          </a:prstGeom>
        </p:spPr>
        <p:txBody>
          <a:bodyPr vert="horz" wrap="square" lIns="0" tIns="0" rIns="0" bIns="0" rtlCol="0">
            <a:spAutoFit/>
          </a:bodyPr>
          <a:lstStyle/>
          <a:p>
            <a:pPr marL="616356"/>
            <a:r>
              <a:rPr sz="2118" dirty="0">
                <a:solidFill>
                  <a:srgbClr val="003265"/>
                </a:solidFill>
                <a:latin typeface="Arial"/>
                <a:cs typeface="Arial"/>
              </a:rPr>
              <a:t>V =</a:t>
            </a:r>
            <a:r>
              <a:rPr sz="2118" spc="-4" dirty="0">
                <a:solidFill>
                  <a:srgbClr val="003265"/>
                </a:solidFill>
                <a:latin typeface="Arial"/>
                <a:cs typeface="Arial"/>
              </a:rPr>
              <a:t> </a:t>
            </a:r>
            <a:r>
              <a:rPr sz="2118" dirty="0">
                <a:solidFill>
                  <a:srgbClr val="003265"/>
                </a:solidFill>
                <a:latin typeface="Arial"/>
                <a:cs typeface="Arial"/>
              </a:rPr>
              <a:t>N *</a:t>
            </a:r>
            <a:r>
              <a:rPr sz="2118" spc="4" dirty="0">
                <a:solidFill>
                  <a:srgbClr val="003265"/>
                </a:solidFill>
                <a:latin typeface="Arial"/>
                <a:cs typeface="Arial"/>
              </a:rPr>
              <a:t> </a:t>
            </a:r>
            <a:r>
              <a:rPr sz="2118" spc="-4" dirty="0">
                <a:solidFill>
                  <a:srgbClr val="003265"/>
                </a:solidFill>
                <a:latin typeface="Arial"/>
                <a:cs typeface="Arial"/>
              </a:rPr>
              <a:t>log</a:t>
            </a:r>
            <a:r>
              <a:rPr sz="2118" spc="-13" baseline="-20833" dirty="0">
                <a:solidFill>
                  <a:srgbClr val="003265"/>
                </a:solidFill>
                <a:latin typeface="Arial"/>
                <a:cs typeface="Arial"/>
              </a:rPr>
              <a:t>2</a:t>
            </a:r>
            <a:r>
              <a:rPr lang="en-US" sz="2118" i="1" spc="84" dirty="0">
                <a:latin typeface="Symbol"/>
                <a:cs typeface="Symbol"/>
              </a:rPr>
              <a:t></a:t>
            </a:r>
            <a:r>
              <a:rPr sz="2118" spc="-291" baseline="-20833" dirty="0">
                <a:solidFill>
                  <a:srgbClr val="003265"/>
                </a:solidFill>
                <a:latin typeface="Arial"/>
                <a:cs typeface="Arial"/>
              </a:rPr>
              <a:t> </a:t>
            </a:r>
            <a:r>
              <a:rPr sz="1941" spc="534" dirty="0">
                <a:solidFill>
                  <a:srgbClr val="003265"/>
                </a:solidFill>
                <a:latin typeface="Arial"/>
                <a:cs typeface="Arial"/>
              </a:rPr>
              <a:t> </a:t>
            </a:r>
            <a:endParaRPr sz="1941" dirty="0">
              <a:latin typeface="Arial"/>
              <a:cs typeface="Arial"/>
            </a:endParaRPr>
          </a:p>
          <a:p>
            <a:pPr marL="40343" marR="42585" algn="just">
              <a:lnSpc>
                <a:spcPct val="99800"/>
              </a:lnSpc>
              <a:spcBef>
                <a:spcPts val="1253"/>
              </a:spcBef>
            </a:pPr>
            <a:r>
              <a:rPr sz="2118" spc="-4" dirty="0">
                <a:solidFill>
                  <a:srgbClr val="003265"/>
                </a:solidFill>
                <a:latin typeface="Arial"/>
                <a:cs typeface="Arial"/>
              </a:rPr>
              <a:t>Th</a:t>
            </a:r>
            <a:r>
              <a:rPr sz="2118" dirty="0">
                <a:solidFill>
                  <a:srgbClr val="003265"/>
                </a:solidFill>
                <a:latin typeface="Arial"/>
                <a:cs typeface="Arial"/>
              </a:rPr>
              <a:t>e</a:t>
            </a:r>
            <a:r>
              <a:rPr sz="2118" spc="265" dirty="0">
                <a:solidFill>
                  <a:srgbClr val="003265"/>
                </a:solidFill>
                <a:latin typeface="Arial"/>
                <a:cs typeface="Arial"/>
              </a:rPr>
              <a:t> </a:t>
            </a:r>
            <a:r>
              <a:rPr sz="2118" spc="-4" dirty="0">
                <a:solidFill>
                  <a:srgbClr val="003265"/>
                </a:solidFill>
                <a:latin typeface="Arial"/>
                <a:cs typeface="Arial"/>
              </a:rPr>
              <a:t>u</a:t>
            </a:r>
            <a:r>
              <a:rPr sz="2118" spc="4" dirty="0">
                <a:solidFill>
                  <a:srgbClr val="003265"/>
                </a:solidFill>
                <a:latin typeface="Arial"/>
                <a:cs typeface="Arial"/>
              </a:rPr>
              <a:t>n</a:t>
            </a:r>
            <a:r>
              <a:rPr sz="2118" spc="-4" dirty="0">
                <a:solidFill>
                  <a:srgbClr val="003265"/>
                </a:solidFill>
                <a:latin typeface="Arial"/>
                <a:cs typeface="Arial"/>
              </a:rPr>
              <a:t>i</a:t>
            </a:r>
            <a:r>
              <a:rPr sz="2118" dirty="0">
                <a:solidFill>
                  <a:srgbClr val="003265"/>
                </a:solidFill>
                <a:latin typeface="Arial"/>
                <a:cs typeface="Arial"/>
              </a:rPr>
              <a:t>t</a:t>
            </a:r>
            <a:r>
              <a:rPr sz="2118" spc="269" dirty="0">
                <a:solidFill>
                  <a:srgbClr val="003265"/>
                </a:solidFill>
                <a:latin typeface="Arial"/>
                <a:cs typeface="Arial"/>
              </a:rPr>
              <a:t> </a:t>
            </a:r>
            <a:r>
              <a:rPr sz="2118" spc="-4" dirty="0">
                <a:solidFill>
                  <a:srgbClr val="003265"/>
                </a:solidFill>
                <a:latin typeface="Arial"/>
                <a:cs typeface="Arial"/>
              </a:rPr>
              <a:t>o</a:t>
            </a:r>
            <a:r>
              <a:rPr sz="2118" dirty="0">
                <a:solidFill>
                  <a:srgbClr val="003265"/>
                </a:solidFill>
                <a:latin typeface="Arial"/>
                <a:cs typeface="Arial"/>
              </a:rPr>
              <a:t>f</a:t>
            </a:r>
            <a:r>
              <a:rPr sz="2118" spc="269" dirty="0">
                <a:solidFill>
                  <a:srgbClr val="003265"/>
                </a:solidFill>
                <a:latin typeface="Arial"/>
                <a:cs typeface="Arial"/>
              </a:rPr>
              <a:t> </a:t>
            </a:r>
            <a:r>
              <a:rPr sz="2118" dirty="0">
                <a:solidFill>
                  <a:srgbClr val="003265"/>
                </a:solidFill>
                <a:latin typeface="Arial"/>
                <a:cs typeface="Arial"/>
              </a:rPr>
              <a:t>m</a:t>
            </a:r>
            <a:r>
              <a:rPr sz="2118" spc="-4" dirty="0">
                <a:solidFill>
                  <a:srgbClr val="003265"/>
                </a:solidFill>
                <a:latin typeface="Arial"/>
                <a:cs typeface="Arial"/>
              </a:rPr>
              <a:t>ea</a:t>
            </a:r>
            <a:r>
              <a:rPr sz="2118" dirty="0">
                <a:solidFill>
                  <a:srgbClr val="003265"/>
                </a:solidFill>
                <a:latin typeface="Arial"/>
                <a:cs typeface="Arial"/>
              </a:rPr>
              <a:t>s</a:t>
            </a:r>
            <a:r>
              <a:rPr sz="2118" spc="-4" dirty="0">
                <a:solidFill>
                  <a:srgbClr val="003265"/>
                </a:solidFill>
                <a:latin typeface="Arial"/>
                <a:cs typeface="Arial"/>
              </a:rPr>
              <a:t>u</a:t>
            </a:r>
            <a:r>
              <a:rPr sz="2118" dirty="0">
                <a:solidFill>
                  <a:srgbClr val="003265"/>
                </a:solidFill>
                <a:latin typeface="Arial"/>
                <a:cs typeface="Arial"/>
              </a:rPr>
              <a:t>r</a:t>
            </a:r>
            <a:r>
              <a:rPr sz="2118" spc="-4" dirty="0">
                <a:solidFill>
                  <a:srgbClr val="003265"/>
                </a:solidFill>
                <a:latin typeface="Arial"/>
                <a:cs typeface="Arial"/>
              </a:rPr>
              <a:t>e</a:t>
            </a:r>
            <a:r>
              <a:rPr sz="2118" dirty="0">
                <a:solidFill>
                  <a:srgbClr val="003265"/>
                </a:solidFill>
                <a:latin typeface="Arial"/>
                <a:cs typeface="Arial"/>
              </a:rPr>
              <a:t>m</a:t>
            </a:r>
            <a:r>
              <a:rPr sz="2118" spc="-4" dirty="0">
                <a:solidFill>
                  <a:srgbClr val="003265"/>
                </a:solidFill>
                <a:latin typeface="Arial"/>
                <a:cs typeface="Arial"/>
              </a:rPr>
              <a:t>en</a:t>
            </a:r>
            <a:r>
              <a:rPr sz="2118" dirty="0">
                <a:solidFill>
                  <a:srgbClr val="003265"/>
                </a:solidFill>
                <a:latin typeface="Arial"/>
                <a:cs typeface="Arial"/>
              </a:rPr>
              <a:t>t</a:t>
            </a:r>
            <a:r>
              <a:rPr sz="2118" spc="282" dirty="0">
                <a:solidFill>
                  <a:srgbClr val="003265"/>
                </a:solidFill>
                <a:latin typeface="Arial"/>
                <a:cs typeface="Arial"/>
              </a:rPr>
              <a:t> </a:t>
            </a:r>
            <a:r>
              <a:rPr sz="2118" spc="-4" dirty="0">
                <a:solidFill>
                  <a:srgbClr val="003265"/>
                </a:solidFill>
                <a:latin typeface="Arial"/>
                <a:cs typeface="Arial"/>
              </a:rPr>
              <a:t>o</a:t>
            </a:r>
            <a:r>
              <a:rPr sz="2118" dirty="0">
                <a:solidFill>
                  <a:srgbClr val="003265"/>
                </a:solidFill>
                <a:latin typeface="Arial"/>
                <a:cs typeface="Arial"/>
              </a:rPr>
              <a:t>f</a:t>
            </a:r>
            <a:r>
              <a:rPr sz="2118" spc="269" dirty="0">
                <a:solidFill>
                  <a:srgbClr val="003265"/>
                </a:solidFill>
                <a:latin typeface="Arial"/>
                <a:cs typeface="Arial"/>
              </a:rPr>
              <a:t> </a:t>
            </a:r>
            <a:r>
              <a:rPr sz="2118" dirty="0">
                <a:solidFill>
                  <a:srgbClr val="003265"/>
                </a:solidFill>
                <a:latin typeface="Arial"/>
                <a:cs typeface="Arial"/>
              </a:rPr>
              <a:t>v</a:t>
            </a:r>
            <a:r>
              <a:rPr sz="2118" spc="-13" dirty="0">
                <a:solidFill>
                  <a:srgbClr val="003265"/>
                </a:solidFill>
                <a:latin typeface="Arial"/>
                <a:cs typeface="Arial"/>
              </a:rPr>
              <a:t>o</a:t>
            </a:r>
            <a:r>
              <a:rPr sz="2118" spc="-4" dirty="0">
                <a:solidFill>
                  <a:srgbClr val="003265"/>
                </a:solidFill>
                <a:latin typeface="Arial"/>
                <a:cs typeface="Arial"/>
              </a:rPr>
              <a:t>lu</a:t>
            </a:r>
            <a:r>
              <a:rPr sz="2118" dirty="0">
                <a:solidFill>
                  <a:srgbClr val="003265"/>
                </a:solidFill>
                <a:latin typeface="Arial"/>
                <a:cs typeface="Arial"/>
              </a:rPr>
              <a:t>me</a:t>
            </a:r>
            <a:r>
              <a:rPr sz="2118" spc="274" dirty="0">
                <a:solidFill>
                  <a:srgbClr val="003265"/>
                </a:solidFill>
                <a:latin typeface="Arial"/>
                <a:cs typeface="Arial"/>
              </a:rPr>
              <a:t> </a:t>
            </a:r>
            <a:r>
              <a:rPr sz="2118" spc="-4" dirty="0">
                <a:solidFill>
                  <a:srgbClr val="003265"/>
                </a:solidFill>
                <a:latin typeface="Arial"/>
                <a:cs typeface="Arial"/>
              </a:rPr>
              <a:t>i</a:t>
            </a:r>
            <a:r>
              <a:rPr sz="2118" dirty="0">
                <a:solidFill>
                  <a:srgbClr val="003265"/>
                </a:solidFill>
                <a:latin typeface="Arial"/>
                <a:cs typeface="Arial"/>
              </a:rPr>
              <a:t>s</a:t>
            </a:r>
            <a:r>
              <a:rPr sz="2118" spc="278" dirty="0">
                <a:solidFill>
                  <a:srgbClr val="003265"/>
                </a:solidFill>
                <a:latin typeface="Arial"/>
                <a:cs typeface="Arial"/>
              </a:rPr>
              <a:t> </a:t>
            </a:r>
            <a:r>
              <a:rPr sz="2118" dirty="0">
                <a:solidFill>
                  <a:srgbClr val="003265"/>
                </a:solidFill>
                <a:latin typeface="Arial"/>
                <a:cs typeface="Arial"/>
              </a:rPr>
              <a:t>t</a:t>
            </a:r>
            <a:r>
              <a:rPr sz="2118" spc="-4" dirty="0">
                <a:solidFill>
                  <a:srgbClr val="003265"/>
                </a:solidFill>
                <a:latin typeface="Arial"/>
                <a:cs typeface="Arial"/>
              </a:rPr>
              <a:t>h</a:t>
            </a:r>
            <a:r>
              <a:rPr sz="2118" dirty="0">
                <a:solidFill>
                  <a:srgbClr val="003265"/>
                </a:solidFill>
                <a:latin typeface="Arial"/>
                <a:cs typeface="Arial"/>
              </a:rPr>
              <a:t>e</a:t>
            </a:r>
            <a:r>
              <a:rPr sz="2118" spc="287" dirty="0">
                <a:solidFill>
                  <a:srgbClr val="003265"/>
                </a:solidFill>
                <a:latin typeface="Arial"/>
                <a:cs typeface="Arial"/>
              </a:rPr>
              <a:t> </a:t>
            </a:r>
            <a:r>
              <a:rPr sz="2118" dirty="0">
                <a:solidFill>
                  <a:srgbClr val="003265"/>
                </a:solidFill>
                <a:latin typeface="Arial"/>
                <a:cs typeface="Arial"/>
              </a:rPr>
              <a:t>c</a:t>
            </a:r>
            <a:r>
              <a:rPr sz="2118" spc="-4" dirty="0">
                <a:solidFill>
                  <a:srgbClr val="003265"/>
                </a:solidFill>
                <a:latin typeface="Arial"/>
                <a:cs typeface="Arial"/>
              </a:rPr>
              <a:t>o</a:t>
            </a:r>
            <a:r>
              <a:rPr sz="2118" dirty="0">
                <a:solidFill>
                  <a:srgbClr val="003265"/>
                </a:solidFill>
                <a:latin typeface="Arial"/>
                <a:cs typeface="Arial"/>
              </a:rPr>
              <a:t>mm</a:t>
            </a:r>
            <a:r>
              <a:rPr sz="2118" spc="-4" dirty="0">
                <a:solidFill>
                  <a:srgbClr val="003265"/>
                </a:solidFill>
                <a:latin typeface="Arial"/>
                <a:cs typeface="Arial"/>
              </a:rPr>
              <a:t>o</a:t>
            </a:r>
            <a:r>
              <a:rPr sz="2118" dirty="0">
                <a:solidFill>
                  <a:srgbClr val="003265"/>
                </a:solidFill>
                <a:latin typeface="Arial"/>
                <a:cs typeface="Arial"/>
              </a:rPr>
              <a:t>n</a:t>
            </a:r>
            <a:r>
              <a:rPr sz="2118" spc="265" dirty="0">
                <a:solidFill>
                  <a:srgbClr val="003265"/>
                </a:solidFill>
                <a:latin typeface="Arial"/>
                <a:cs typeface="Arial"/>
              </a:rPr>
              <a:t> </a:t>
            </a:r>
            <a:r>
              <a:rPr sz="2118" spc="-4" dirty="0">
                <a:solidFill>
                  <a:srgbClr val="003265"/>
                </a:solidFill>
                <a:latin typeface="Arial"/>
                <a:cs typeface="Arial"/>
              </a:rPr>
              <a:t>u</a:t>
            </a:r>
            <a:r>
              <a:rPr sz="2118" spc="4" dirty="0">
                <a:solidFill>
                  <a:srgbClr val="003265"/>
                </a:solidFill>
                <a:latin typeface="Arial"/>
                <a:cs typeface="Arial"/>
              </a:rPr>
              <a:t>n</a:t>
            </a:r>
            <a:r>
              <a:rPr sz="2118" spc="-4" dirty="0">
                <a:solidFill>
                  <a:srgbClr val="003265"/>
                </a:solidFill>
                <a:latin typeface="Arial"/>
                <a:cs typeface="Arial"/>
              </a:rPr>
              <a:t>i</a:t>
            </a:r>
            <a:r>
              <a:rPr sz="2118" dirty="0">
                <a:solidFill>
                  <a:srgbClr val="003265"/>
                </a:solidFill>
                <a:latin typeface="Arial"/>
                <a:cs typeface="Arial"/>
              </a:rPr>
              <a:t>t</a:t>
            </a:r>
            <a:r>
              <a:rPr sz="2118" spc="269" dirty="0">
                <a:solidFill>
                  <a:srgbClr val="003265"/>
                </a:solidFill>
                <a:latin typeface="Arial"/>
                <a:cs typeface="Arial"/>
              </a:rPr>
              <a:t> </a:t>
            </a:r>
            <a:r>
              <a:rPr sz="2118" dirty="0">
                <a:solidFill>
                  <a:srgbClr val="003265"/>
                </a:solidFill>
                <a:latin typeface="Arial"/>
                <a:cs typeface="Arial"/>
              </a:rPr>
              <a:t>f</a:t>
            </a:r>
            <a:r>
              <a:rPr sz="2118" spc="-4" dirty="0">
                <a:solidFill>
                  <a:srgbClr val="003265"/>
                </a:solidFill>
                <a:latin typeface="Arial"/>
                <a:cs typeface="Arial"/>
              </a:rPr>
              <a:t>o</a:t>
            </a:r>
            <a:r>
              <a:rPr sz="2118" dirty="0">
                <a:solidFill>
                  <a:srgbClr val="003265"/>
                </a:solidFill>
                <a:latin typeface="Arial"/>
                <a:cs typeface="Arial"/>
              </a:rPr>
              <a:t>r s</a:t>
            </a:r>
            <a:r>
              <a:rPr sz="2118" spc="-4" dirty="0">
                <a:solidFill>
                  <a:srgbClr val="003265"/>
                </a:solidFill>
                <a:latin typeface="Arial"/>
                <a:cs typeface="Arial"/>
              </a:rPr>
              <a:t>i</a:t>
            </a:r>
            <a:r>
              <a:rPr sz="2118" dirty="0">
                <a:solidFill>
                  <a:srgbClr val="003265"/>
                </a:solidFill>
                <a:latin typeface="Arial"/>
                <a:cs typeface="Arial"/>
              </a:rPr>
              <a:t>ze </a:t>
            </a:r>
            <a:r>
              <a:rPr sz="2118" spc="-71" dirty="0">
                <a:solidFill>
                  <a:srgbClr val="003265"/>
                </a:solidFill>
                <a:latin typeface="Arial"/>
                <a:cs typeface="Arial"/>
              </a:rPr>
              <a:t> </a:t>
            </a:r>
            <a:r>
              <a:rPr sz="2118" dirty="0">
                <a:solidFill>
                  <a:srgbClr val="003265"/>
                </a:solidFill>
                <a:latin typeface="Arial"/>
                <a:cs typeface="Arial"/>
              </a:rPr>
              <a:t>“</a:t>
            </a:r>
            <a:r>
              <a:rPr sz="2118" spc="-4" dirty="0">
                <a:solidFill>
                  <a:srgbClr val="003265"/>
                </a:solidFill>
                <a:latin typeface="Arial"/>
                <a:cs typeface="Arial"/>
              </a:rPr>
              <a:t>bi</a:t>
            </a:r>
            <a:r>
              <a:rPr sz="2118" dirty="0">
                <a:solidFill>
                  <a:srgbClr val="003265"/>
                </a:solidFill>
                <a:latin typeface="Arial"/>
                <a:cs typeface="Arial"/>
              </a:rPr>
              <a:t>ts”. </a:t>
            </a:r>
            <a:r>
              <a:rPr sz="2118" spc="-84" dirty="0">
                <a:solidFill>
                  <a:srgbClr val="003265"/>
                </a:solidFill>
                <a:latin typeface="Arial"/>
                <a:cs typeface="Arial"/>
              </a:rPr>
              <a:t> </a:t>
            </a:r>
            <a:r>
              <a:rPr sz="2118" dirty="0">
                <a:solidFill>
                  <a:srgbClr val="003265"/>
                </a:solidFill>
                <a:latin typeface="Arial"/>
                <a:cs typeface="Arial"/>
              </a:rPr>
              <a:t>It </a:t>
            </a:r>
            <a:r>
              <a:rPr sz="2118" spc="-75" dirty="0">
                <a:solidFill>
                  <a:srgbClr val="003265"/>
                </a:solidFill>
                <a:latin typeface="Arial"/>
                <a:cs typeface="Arial"/>
              </a:rPr>
              <a:t> </a:t>
            </a:r>
            <a:r>
              <a:rPr sz="2118" spc="-4" dirty="0">
                <a:solidFill>
                  <a:srgbClr val="003265"/>
                </a:solidFill>
                <a:latin typeface="Arial"/>
                <a:cs typeface="Arial"/>
              </a:rPr>
              <a:t>i</a:t>
            </a:r>
            <a:r>
              <a:rPr sz="2118" dirty="0">
                <a:solidFill>
                  <a:srgbClr val="003265"/>
                </a:solidFill>
                <a:latin typeface="Arial"/>
                <a:cs typeface="Arial"/>
              </a:rPr>
              <a:t>s </a:t>
            </a:r>
            <a:r>
              <a:rPr sz="2118" spc="-79" dirty="0">
                <a:solidFill>
                  <a:srgbClr val="003265"/>
                </a:solidFill>
                <a:latin typeface="Arial"/>
                <a:cs typeface="Arial"/>
              </a:rPr>
              <a:t> </a:t>
            </a:r>
            <a:r>
              <a:rPr sz="2118" dirty="0">
                <a:solidFill>
                  <a:srgbClr val="003265"/>
                </a:solidFill>
                <a:latin typeface="Arial"/>
                <a:cs typeface="Arial"/>
              </a:rPr>
              <a:t>t</a:t>
            </a:r>
            <a:r>
              <a:rPr sz="2118" spc="-4" dirty="0">
                <a:solidFill>
                  <a:srgbClr val="003265"/>
                </a:solidFill>
                <a:latin typeface="Arial"/>
                <a:cs typeface="Arial"/>
              </a:rPr>
              <a:t>h</a:t>
            </a:r>
            <a:r>
              <a:rPr sz="2118" dirty="0">
                <a:solidFill>
                  <a:srgbClr val="003265"/>
                </a:solidFill>
                <a:latin typeface="Arial"/>
                <a:cs typeface="Arial"/>
              </a:rPr>
              <a:t>e </a:t>
            </a:r>
            <a:r>
              <a:rPr sz="2118" spc="-79" dirty="0">
                <a:solidFill>
                  <a:srgbClr val="003265"/>
                </a:solidFill>
                <a:latin typeface="Arial"/>
                <a:cs typeface="Arial"/>
              </a:rPr>
              <a:t> </a:t>
            </a:r>
            <a:r>
              <a:rPr sz="2118" spc="-4" dirty="0">
                <a:solidFill>
                  <a:srgbClr val="003265"/>
                </a:solidFill>
                <a:latin typeface="Arial"/>
                <a:cs typeface="Arial"/>
              </a:rPr>
              <a:t>a</a:t>
            </a:r>
            <a:r>
              <a:rPr sz="2118" dirty="0">
                <a:solidFill>
                  <a:srgbClr val="003265"/>
                </a:solidFill>
                <a:latin typeface="Arial"/>
                <a:cs typeface="Arial"/>
              </a:rPr>
              <a:t>ct</a:t>
            </a:r>
            <a:r>
              <a:rPr sz="2118" spc="-4" dirty="0">
                <a:solidFill>
                  <a:srgbClr val="003265"/>
                </a:solidFill>
                <a:latin typeface="Arial"/>
                <a:cs typeface="Arial"/>
              </a:rPr>
              <a:t>ua</a:t>
            </a:r>
            <a:r>
              <a:rPr sz="2118" dirty="0">
                <a:solidFill>
                  <a:srgbClr val="003265"/>
                </a:solidFill>
                <a:latin typeface="Arial"/>
                <a:cs typeface="Arial"/>
              </a:rPr>
              <a:t>l </a:t>
            </a:r>
            <a:r>
              <a:rPr sz="2118" spc="-71" dirty="0">
                <a:solidFill>
                  <a:srgbClr val="003265"/>
                </a:solidFill>
                <a:latin typeface="Arial"/>
                <a:cs typeface="Arial"/>
              </a:rPr>
              <a:t> </a:t>
            </a:r>
            <a:r>
              <a:rPr sz="2118" dirty="0">
                <a:solidFill>
                  <a:srgbClr val="003265"/>
                </a:solidFill>
                <a:latin typeface="Arial"/>
                <a:cs typeface="Arial"/>
              </a:rPr>
              <a:t>s</a:t>
            </a:r>
            <a:r>
              <a:rPr sz="2118" spc="-4" dirty="0">
                <a:solidFill>
                  <a:srgbClr val="003265"/>
                </a:solidFill>
                <a:latin typeface="Arial"/>
                <a:cs typeface="Arial"/>
              </a:rPr>
              <a:t>i</a:t>
            </a:r>
            <a:r>
              <a:rPr sz="2118" spc="9" dirty="0">
                <a:solidFill>
                  <a:srgbClr val="003265"/>
                </a:solidFill>
                <a:latin typeface="Arial"/>
                <a:cs typeface="Arial"/>
              </a:rPr>
              <a:t>z</a:t>
            </a:r>
            <a:r>
              <a:rPr sz="2118" dirty="0">
                <a:solidFill>
                  <a:srgbClr val="003265"/>
                </a:solidFill>
                <a:latin typeface="Arial"/>
                <a:cs typeface="Arial"/>
              </a:rPr>
              <a:t>e </a:t>
            </a:r>
            <a:r>
              <a:rPr sz="2118" spc="-57" dirty="0">
                <a:solidFill>
                  <a:srgbClr val="003265"/>
                </a:solidFill>
                <a:latin typeface="Arial"/>
                <a:cs typeface="Arial"/>
              </a:rPr>
              <a:t> </a:t>
            </a:r>
            <a:r>
              <a:rPr sz="2118" spc="-4" dirty="0">
                <a:solidFill>
                  <a:srgbClr val="003265"/>
                </a:solidFill>
                <a:latin typeface="Arial"/>
                <a:cs typeface="Arial"/>
              </a:rPr>
              <a:t>o</a:t>
            </a:r>
            <a:r>
              <a:rPr sz="2118" dirty="0">
                <a:solidFill>
                  <a:srgbClr val="003265"/>
                </a:solidFill>
                <a:latin typeface="Arial"/>
                <a:cs typeface="Arial"/>
              </a:rPr>
              <a:t>f </a:t>
            </a:r>
            <a:r>
              <a:rPr sz="2118" spc="-84" dirty="0">
                <a:solidFill>
                  <a:srgbClr val="003265"/>
                </a:solidFill>
                <a:latin typeface="Arial"/>
                <a:cs typeface="Arial"/>
              </a:rPr>
              <a:t> </a:t>
            </a:r>
            <a:r>
              <a:rPr sz="2118" dirty="0">
                <a:solidFill>
                  <a:srgbClr val="003265"/>
                </a:solidFill>
                <a:latin typeface="Arial"/>
                <a:cs typeface="Arial"/>
              </a:rPr>
              <a:t>a </a:t>
            </a:r>
            <a:r>
              <a:rPr sz="2118" spc="-79" dirty="0">
                <a:solidFill>
                  <a:srgbClr val="003265"/>
                </a:solidFill>
                <a:latin typeface="Arial"/>
                <a:cs typeface="Arial"/>
              </a:rPr>
              <a:t> </a:t>
            </a:r>
            <a:r>
              <a:rPr sz="2118" spc="-4" dirty="0">
                <a:solidFill>
                  <a:srgbClr val="003265"/>
                </a:solidFill>
                <a:latin typeface="Arial"/>
                <a:cs typeface="Arial"/>
              </a:rPr>
              <a:t>p</a:t>
            </a:r>
            <a:r>
              <a:rPr sz="2118" dirty="0">
                <a:solidFill>
                  <a:srgbClr val="003265"/>
                </a:solidFill>
                <a:latin typeface="Arial"/>
                <a:cs typeface="Arial"/>
              </a:rPr>
              <a:t>r</a:t>
            </a:r>
            <a:r>
              <a:rPr sz="2118" spc="-4" dirty="0">
                <a:solidFill>
                  <a:srgbClr val="003265"/>
                </a:solidFill>
                <a:latin typeface="Arial"/>
                <a:cs typeface="Arial"/>
              </a:rPr>
              <a:t>og</a:t>
            </a:r>
            <a:r>
              <a:rPr sz="2118" dirty="0">
                <a:solidFill>
                  <a:srgbClr val="003265"/>
                </a:solidFill>
                <a:latin typeface="Arial"/>
                <a:cs typeface="Arial"/>
              </a:rPr>
              <a:t>r</a:t>
            </a:r>
            <a:r>
              <a:rPr sz="2118" spc="-4" dirty="0">
                <a:solidFill>
                  <a:srgbClr val="003265"/>
                </a:solidFill>
                <a:latin typeface="Arial"/>
                <a:cs typeface="Arial"/>
              </a:rPr>
              <a:t>a</a:t>
            </a:r>
            <a:r>
              <a:rPr sz="2118" dirty="0">
                <a:solidFill>
                  <a:srgbClr val="003265"/>
                </a:solidFill>
                <a:latin typeface="Arial"/>
                <a:cs typeface="Arial"/>
              </a:rPr>
              <a:t>m </a:t>
            </a:r>
            <a:r>
              <a:rPr sz="2118" spc="-75" dirty="0">
                <a:solidFill>
                  <a:srgbClr val="003265"/>
                </a:solidFill>
                <a:latin typeface="Arial"/>
                <a:cs typeface="Arial"/>
              </a:rPr>
              <a:t> </a:t>
            </a:r>
            <a:r>
              <a:rPr sz="2118" spc="-4" dirty="0">
                <a:solidFill>
                  <a:srgbClr val="003265"/>
                </a:solidFill>
                <a:latin typeface="Arial"/>
                <a:cs typeface="Arial"/>
              </a:rPr>
              <a:t>i</a:t>
            </a:r>
            <a:r>
              <a:rPr sz="2118" dirty="0">
                <a:solidFill>
                  <a:srgbClr val="003265"/>
                </a:solidFill>
                <a:latin typeface="Arial"/>
                <a:cs typeface="Arial"/>
              </a:rPr>
              <a:t>f </a:t>
            </a:r>
            <a:r>
              <a:rPr sz="2118" spc="-84" dirty="0">
                <a:solidFill>
                  <a:srgbClr val="003265"/>
                </a:solidFill>
                <a:latin typeface="Arial"/>
                <a:cs typeface="Arial"/>
              </a:rPr>
              <a:t> </a:t>
            </a:r>
            <a:r>
              <a:rPr sz="2118" dirty="0">
                <a:solidFill>
                  <a:srgbClr val="003265"/>
                </a:solidFill>
                <a:latin typeface="Arial"/>
                <a:cs typeface="Arial"/>
              </a:rPr>
              <a:t>a </a:t>
            </a:r>
            <a:r>
              <a:rPr sz="2118" spc="-79" dirty="0">
                <a:solidFill>
                  <a:srgbClr val="003265"/>
                </a:solidFill>
                <a:latin typeface="Arial"/>
                <a:cs typeface="Arial"/>
              </a:rPr>
              <a:t> </a:t>
            </a:r>
            <a:r>
              <a:rPr sz="2118" spc="-13" dirty="0">
                <a:solidFill>
                  <a:srgbClr val="003265"/>
                </a:solidFill>
                <a:latin typeface="Arial"/>
                <a:cs typeface="Arial"/>
              </a:rPr>
              <a:t>u</a:t>
            </a:r>
            <a:r>
              <a:rPr sz="2118" spc="-4" dirty="0">
                <a:solidFill>
                  <a:srgbClr val="003265"/>
                </a:solidFill>
                <a:latin typeface="Arial"/>
                <a:cs typeface="Arial"/>
              </a:rPr>
              <a:t>ni</a:t>
            </a:r>
            <a:r>
              <a:rPr sz="2118" dirty="0">
                <a:solidFill>
                  <a:srgbClr val="003265"/>
                </a:solidFill>
                <a:latin typeface="Arial"/>
                <a:cs typeface="Arial"/>
              </a:rPr>
              <a:t>f</a:t>
            </a:r>
            <a:r>
              <a:rPr sz="2118" spc="-4" dirty="0">
                <a:solidFill>
                  <a:srgbClr val="003265"/>
                </a:solidFill>
                <a:latin typeface="Arial"/>
                <a:cs typeface="Arial"/>
              </a:rPr>
              <a:t>o</a:t>
            </a:r>
            <a:r>
              <a:rPr sz="2118" dirty="0">
                <a:solidFill>
                  <a:srgbClr val="003265"/>
                </a:solidFill>
                <a:latin typeface="Arial"/>
                <a:cs typeface="Arial"/>
              </a:rPr>
              <a:t>rm </a:t>
            </a:r>
            <a:r>
              <a:rPr sz="2118" spc="-4" dirty="0">
                <a:solidFill>
                  <a:srgbClr val="003265"/>
                </a:solidFill>
                <a:latin typeface="Arial"/>
                <a:cs typeface="Arial"/>
              </a:rPr>
              <a:t>b</a:t>
            </a:r>
            <a:r>
              <a:rPr sz="2118" spc="4" dirty="0">
                <a:solidFill>
                  <a:srgbClr val="003265"/>
                </a:solidFill>
                <a:latin typeface="Arial"/>
                <a:cs typeface="Arial"/>
              </a:rPr>
              <a:t>i</a:t>
            </a:r>
            <a:r>
              <a:rPr sz="2118" spc="-4" dirty="0">
                <a:solidFill>
                  <a:srgbClr val="003265"/>
                </a:solidFill>
                <a:latin typeface="Arial"/>
                <a:cs typeface="Arial"/>
              </a:rPr>
              <a:t>na</a:t>
            </a:r>
            <a:r>
              <a:rPr sz="2118" dirty="0">
                <a:solidFill>
                  <a:srgbClr val="003265"/>
                </a:solidFill>
                <a:latin typeface="Arial"/>
                <a:cs typeface="Arial"/>
              </a:rPr>
              <a:t>ry </a:t>
            </a:r>
            <a:r>
              <a:rPr sz="2118" spc="-4" dirty="0">
                <a:solidFill>
                  <a:srgbClr val="003265"/>
                </a:solidFill>
                <a:latin typeface="Arial"/>
                <a:cs typeface="Arial"/>
              </a:rPr>
              <a:t>en</a:t>
            </a:r>
            <a:r>
              <a:rPr sz="2118" spc="9" dirty="0">
                <a:solidFill>
                  <a:srgbClr val="003265"/>
                </a:solidFill>
                <a:latin typeface="Arial"/>
                <a:cs typeface="Arial"/>
              </a:rPr>
              <a:t>c</a:t>
            </a:r>
            <a:r>
              <a:rPr sz="2118" spc="-4" dirty="0">
                <a:solidFill>
                  <a:srgbClr val="003265"/>
                </a:solidFill>
                <a:latin typeface="Arial"/>
                <a:cs typeface="Arial"/>
              </a:rPr>
              <a:t>o</a:t>
            </a:r>
            <a:r>
              <a:rPr sz="2118" spc="4" dirty="0">
                <a:solidFill>
                  <a:srgbClr val="003265"/>
                </a:solidFill>
                <a:latin typeface="Arial"/>
                <a:cs typeface="Arial"/>
              </a:rPr>
              <a:t>d</a:t>
            </a:r>
            <a:r>
              <a:rPr sz="2118" spc="-4" dirty="0">
                <a:solidFill>
                  <a:srgbClr val="003265"/>
                </a:solidFill>
                <a:latin typeface="Arial"/>
                <a:cs typeface="Arial"/>
              </a:rPr>
              <a:t>i</a:t>
            </a:r>
            <a:r>
              <a:rPr sz="2118" spc="4" dirty="0">
                <a:solidFill>
                  <a:srgbClr val="003265"/>
                </a:solidFill>
                <a:latin typeface="Arial"/>
                <a:cs typeface="Arial"/>
              </a:rPr>
              <a:t>n</a:t>
            </a:r>
            <a:r>
              <a:rPr sz="2118" dirty="0">
                <a:solidFill>
                  <a:srgbClr val="003265"/>
                </a:solidFill>
                <a:latin typeface="Arial"/>
                <a:cs typeface="Arial"/>
              </a:rPr>
              <a:t>g f</a:t>
            </a:r>
            <a:r>
              <a:rPr sz="2118" spc="-4" dirty="0">
                <a:solidFill>
                  <a:srgbClr val="003265"/>
                </a:solidFill>
                <a:latin typeface="Arial"/>
                <a:cs typeface="Arial"/>
              </a:rPr>
              <a:t>o</a:t>
            </a:r>
            <a:r>
              <a:rPr sz="2118" dirty="0">
                <a:solidFill>
                  <a:srgbClr val="003265"/>
                </a:solidFill>
                <a:latin typeface="Arial"/>
                <a:cs typeface="Arial"/>
              </a:rPr>
              <a:t>r</a:t>
            </a:r>
            <a:r>
              <a:rPr sz="2118" spc="-4" dirty="0">
                <a:solidFill>
                  <a:srgbClr val="003265"/>
                </a:solidFill>
                <a:latin typeface="Arial"/>
                <a:cs typeface="Arial"/>
              </a:rPr>
              <a:t> </a:t>
            </a:r>
            <a:r>
              <a:rPr sz="2118" dirty="0">
                <a:solidFill>
                  <a:srgbClr val="003265"/>
                </a:solidFill>
                <a:latin typeface="Arial"/>
                <a:cs typeface="Arial"/>
              </a:rPr>
              <a:t>t</a:t>
            </a:r>
            <a:r>
              <a:rPr sz="2118" spc="-13" dirty="0">
                <a:solidFill>
                  <a:srgbClr val="003265"/>
                </a:solidFill>
                <a:latin typeface="Arial"/>
                <a:cs typeface="Arial"/>
              </a:rPr>
              <a:t>h</a:t>
            </a:r>
            <a:r>
              <a:rPr sz="2118" dirty="0">
                <a:solidFill>
                  <a:srgbClr val="003265"/>
                </a:solidFill>
                <a:latin typeface="Arial"/>
                <a:cs typeface="Arial"/>
              </a:rPr>
              <a:t>e v</a:t>
            </a:r>
            <a:r>
              <a:rPr sz="2118" spc="-4" dirty="0">
                <a:solidFill>
                  <a:srgbClr val="003265"/>
                </a:solidFill>
                <a:latin typeface="Arial"/>
                <a:cs typeface="Arial"/>
              </a:rPr>
              <a:t>o</a:t>
            </a:r>
            <a:r>
              <a:rPr sz="2118" dirty="0">
                <a:solidFill>
                  <a:srgbClr val="003265"/>
                </a:solidFill>
                <a:latin typeface="Arial"/>
                <a:cs typeface="Arial"/>
              </a:rPr>
              <a:t>c</a:t>
            </a:r>
            <a:r>
              <a:rPr sz="2118" spc="-4" dirty="0">
                <a:solidFill>
                  <a:srgbClr val="003265"/>
                </a:solidFill>
                <a:latin typeface="Arial"/>
                <a:cs typeface="Arial"/>
              </a:rPr>
              <a:t>ab</a:t>
            </a:r>
            <a:r>
              <a:rPr sz="2118" spc="4" dirty="0">
                <a:solidFill>
                  <a:srgbClr val="003265"/>
                </a:solidFill>
                <a:latin typeface="Arial"/>
                <a:cs typeface="Arial"/>
              </a:rPr>
              <a:t>ula</a:t>
            </a:r>
            <a:r>
              <a:rPr sz="2118" dirty="0">
                <a:solidFill>
                  <a:srgbClr val="003265"/>
                </a:solidFill>
                <a:latin typeface="Arial"/>
                <a:cs typeface="Arial"/>
              </a:rPr>
              <a:t>ry </a:t>
            </a:r>
            <a:r>
              <a:rPr sz="2118" spc="-4" dirty="0">
                <a:solidFill>
                  <a:srgbClr val="003265"/>
                </a:solidFill>
                <a:latin typeface="Arial"/>
                <a:cs typeface="Arial"/>
              </a:rPr>
              <a:t>i</a:t>
            </a:r>
            <a:r>
              <a:rPr sz="2118" dirty="0">
                <a:solidFill>
                  <a:srgbClr val="003265"/>
                </a:solidFill>
                <a:latin typeface="Arial"/>
                <a:cs typeface="Arial"/>
              </a:rPr>
              <a:t>s </a:t>
            </a:r>
            <a:r>
              <a:rPr sz="2118" spc="-4" dirty="0">
                <a:solidFill>
                  <a:srgbClr val="003265"/>
                </a:solidFill>
                <a:latin typeface="Arial"/>
                <a:cs typeface="Arial"/>
              </a:rPr>
              <a:t>u</a:t>
            </a:r>
            <a:r>
              <a:rPr sz="2118" dirty="0">
                <a:solidFill>
                  <a:srgbClr val="003265"/>
                </a:solidFill>
                <a:latin typeface="Arial"/>
                <a:cs typeface="Arial"/>
              </a:rPr>
              <a:t>s</a:t>
            </a:r>
            <a:r>
              <a:rPr sz="2118" spc="-4" dirty="0">
                <a:solidFill>
                  <a:srgbClr val="003265"/>
                </a:solidFill>
                <a:latin typeface="Arial"/>
                <a:cs typeface="Arial"/>
              </a:rPr>
              <a:t>ed</a:t>
            </a:r>
            <a:r>
              <a:rPr sz="2118" dirty="0">
                <a:solidFill>
                  <a:srgbClr val="003265"/>
                </a:solidFill>
                <a:latin typeface="Arial"/>
                <a:cs typeface="Arial"/>
              </a:rPr>
              <a:t>.</a:t>
            </a:r>
            <a:endParaRPr sz="2118" dirty="0">
              <a:latin typeface="Arial"/>
              <a:cs typeface="Arial"/>
            </a:endParaRPr>
          </a:p>
          <a:p>
            <a:pPr>
              <a:spcBef>
                <a:spcPts val="39"/>
              </a:spcBef>
            </a:pPr>
            <a:endParaRPr sz="1632" dirty="0">
              <a:latin typeface="Times New Roman"/>
              <a:cs typeface="Times New Roman"/>
            </a:endParaRPr>
          </a:p>
          <a:p>
            <a:pPr marL="11206" algn="just"/>
            <a:r>
              <a:rPr sz="2118" b="1" spc="-4" dirty="0">
                <a:solidFill>
                  <a:srgbClr val="003265"/>
                </a:solidFill>
                <a:latin typeface="Arial"/>
                <a:cs typeface="Arial"/>
              </a:rPr>
              <a:t>P</a:t>
            </a:r>
            <a:r>
              <a:rPr sz="2118" b="1" dirty="0">
                <a:solidFill>
                  <a:srgbClr val="003265"/>
                </a:solidFill>
                <a:latin typeface="Arial"/>
                <a:cs typeface="Arial"/>
              </a:rPr>
              <a:t>r</a:t>
            </a:r>
            <a:r>
              <a:rPr sz="2118" b="1" spc="-4" dirty="0">
                <a:solidFill>
                  <a:srgbClr val="003265"/>
                </a:solidFill>
                <a:latin typeface="Arial"/>
                <a:cs typeface="Arial"/>
              </a:rPr>
              <a:t>og</a:t>
            </a:r>
            <a:r>
              <a:rPr sz="2118" b="1" dirty="0">
                <a:solidFill>
                  <a:srgbClr val="003265"/>
                </a:solidFill>
                <a:latin typeface="Arial"/>
                <a:cs typeface="Arial"/>
              </a:rPr>
              <a:t>r</a:t>
            </a:r>
            <a:r>
              <a:rPr sz="2118" b="1" spc="-4" dirty="0">
                <a:solidFill>
                  <a:srgbClr val="003265"/>
                </a:solidFill>
                <a:latin typeface="Arial"/>
                <a:cs typeface="Arial"/>
              </a:rPr>
              <a:t>a</a:t>
            </a:r>
            <a:r>
              <a:rPr sz="2118" b="1" dirty="0">
                <a:solidFill>
                  <a:srgbClr val="003265"/>
                </a:solidFill>
                <a:latin typeface="Arial"/>
                <a:cs typeface="Arial"/>
              </a:rPr>
              <a:t>m</a:t>
            </a:r>
            <a:r>
              <a:rPr sz="2118" b="1" spc="4" dirty="0">
                <a:solidFill>
                  <a:srgbClr val="003265"/>
                </a:solidFill>
                <a:latin typeface="Arial"/>
                <a:cs typeface="Arial"/>
              </a:rPr>
              <a:t> </a:t>
            </a:r>
            <a:r>
              <a:rPr lang="en-US" sz="2118" b="1" spc="-4" dirty="0">
                <a:solidFill>
                  <a:srgbClr val="003265"/>
                </a:solidFill>
                <a:latin typeface="Arial"/>
                <a:cs typeface="Arial"/>
              </a:rPr>
              <a:t>Length Equation</a:t>
            </a:r>
            <a:endParaRPr sz="2118" b="1" dirty="0">
              <a:latin typeface="Arial"/>
              <a:cs typeface="Arial"/>
            </a:endParaRPr>
          </a:p>
          <a:p>
            <a:pPr marL="616356">
              <a:spcBef>
                <a:spcPts val="1059"/>
              </a:spcBef>
            </a:pPr>
            <a:r>
              <a:rPr lang="en-US" sz="2118" dirty="0">
                <a:solidFill>
                  <a:srgbClr val="0000FF"/>
                </a:solidFill>
                <a:latin typeface="Arial"/>
                <a:cs typeface="Arial"/>
              </a:rPr>
              <a:t>N`</a:t>
            </a:r>
            <a:r>
              <a:rPr sz="2118" dirty="0">
                <a:solidFill>
                  <a:srgbClr val="0000FF"/>
                </a:solidFill>
                <a:latin typeface="Arial"/>
                <a:cs typeface="Arial"/>
              </a:rPr>
              <a:t> =</a:t>
            </a:r>
            <a:r>
              <a:rPr lang="en-US" sz="2118" dirty="0">
                <a:solidFill>
                  <a:srgbClr val="0000FF"/>
                </a:solidFill>
                <a:latin typeface="Arial"/>
                <a:cs typeface="Arial"/>
              </a:rPr>
              <a:t> </a:t>
            </a:r>
            <a:r>
              <a:rPr lang="en-US" sz="2118" i="1" spc="84" dirty="0">
                <a:latin typeface="Symbol"/>
                <a:cs typeface="Symbol"/>
              </a:rPr>
              <a:t></a:t>
            </a:r>
            <a:r>
              <a:rPr lang="en-US" sz="2118" spc="-13" baseline="-20833" dirty="0">
                <a:solidFill>
                  <a:srgbClr val="003265"/>
                </a:solidFill>
                <a:latin typeface="Arial"/>
                <a:cs typeface="Arial"/>
              </a:rPr>
              <a:t>1</a:t>
            </a:r>
            <a:r>
              <a:rPr lang="en-US" sz="2118" dirty="0">
                <a:solidFill>
                  <a:srgbClr val="0000FF"/>
                </a:solidFill>
                <a:latin typeface="Arial"/>
                <a:cs typeface="Arial"/>
              </a:rPr>
              <a:t> </a:t>
            </a:r>
            <a:r>
              <a:rPr lang="en-US" sz="2118" spc="-4" dirty="0">
                <a:solidFill>
                  <a:srgbClr val="003265"/>
                </a:solidFill>
                <a:latin typeface="Arial"/>
                <a:cs typeface="Arial"/>
              </a:rPr>
              <a:t>log</a:t>
            </a:r>
            <a:r>
              <a:rPr lang="en-US" sz="2118" spc="-13" baseline="-20833" dirty="0">
                <a:solidFill>
                  <a:srgbClr val="003265"/>
                </a:solidFill>
                <a:latin typeface="Arial"/>
                <a:cs typeface="Arial"/>
              </a:rPr>
              <a:t>2</a:t>
            </a:r>
            <a:r>
              <a:rPr lang="en-US" sz="2118" i="1" spc="84" dirty="0">
                <a:latin typeface="Symbol"/>
                <a:cs typeface="Symbol"/>
              </a:rPr>
              <a:t></a:t>
            </a:r>
            <a:r>
              <a:rPr lang="en-US" sz="2118" spc="-13" baseline="-20833" dirty="0">
                <a:solidFill>
                  <a:srgbClr val="003265"/>
                </a:solidFill>
                <a:latin typeface="Arial"/>
                <a:cs typeface="Arial"/>
              </a:rPr>
              <a:t>1</a:t>
            </a:r>
            <a:r>
              <a:rPr lang="en-US" sz="2118" spc="-13" dirty="0">
                <a:solidFill>
                  <a:srgbClr val="003265"/>
                </a:solidFill>
                <a:latin typeface="Arial"/>
                <a:cs typeface="Arial"/>
              </a:rPr>
              <a:t> + </a:t>
            </a:r>
            <a:r>
              <a:rPr lang="en-US" sz="2118" i="1" spc="84" dirty="0">
                <a:latin typeface="Symbol"/>
                <a:cs typeface="Symbol"/>
              </a:rPr>
              <a:t></a:t>
            </a:r>
            <a:r>
              <a:rPr lang="en-US" sz="2118" spc="-291" baseline="-20833" dirty="0">
                <a:solidFill>
                  <a:srgbClr val="003265"/>
                </a:solidFill>
                <a:latin typeface="Arial"/>
                <a:cs typeface="Arial"/>
              </a:rPr>
              <a:t> </a:t>
            </a:r>
            <a:r>
              <a:rPr lang="en-US" sz="2118" spc="-13" baseline="-20833" dirty="0">
                <a:solidFill>
                  <a:srgbClr val="003265"/>
                </a:solidFill>
                <a:latin typeface="Arial"/>
                <a:cs typeface="Arial"/>
              </a:rPr>
              <a:t>2 </a:t>
            </a:r>
            <a:r>
              <a:rPr lang="en-US" sz="2118" spc="-4" dirty="0">
                <a:solidFill>
                  <a:srgbClr val="003265"/>
                </a:solidFill>
                <a:latin typeface="Arial"/>
                <a:cs typeface="Arial"/>
              </a:rPr>
              <a:t>log</a:t>
            </a:r>
            <a:r>
              <a:rPr lang="en-US" sz="2118" spc="-13" baseline="-20833" dirty="0">
                <a:solidFill>
                  <a:srgbClr val="003265"/>
                </a:solidFill>
                <a:latin typeface="Arial"/>
                <a:cs typeface="Arial"/>
              </a:rPr>
              <a:t>2</a:t>
            </a:r>
            <a:r>
              <a:rPr lang="en-US" sz="2118" i="1" spc="84" dirty="0">
                <a:latin typeface="Symbol"/>
                <a:cs typeface="Symbol"/>
              </a:rPr>
              <a:t></a:t>
            </a:r>
            <a:r>
              <a:rPr lang="en-US" sz="2118" spc="-291" baseline="-20833" dirty="0">
                <a:solidFill>
                  <a:srgbClr val="003265"/>
                </a:solidFill>
                <a:latin typeface="Arial"/>
                <a:cs typeface="Arial"/>
              </a:rPr>
              <a:t> </a:t>
            </a:r>
            <a:r>
              <a:rPr lang="en-US" sz="2118" spc="-13" baseline="-20833" dirty="0">
                <a:solidFill>
                  <a:srgbClr val="003265"/>
                </a:solidFill>
                <a:latin typeface="Arial"/>
                <a:cs typeface="Arial"/>
              </a:rPr>
              <a:t>2</a:t>
            </a:r>
            <a:endParaRPr sz="2118" dirty="0">
              <a:latin typeface="Arial"/>
              <a:cs typeface="Arial"/>
            </a:endParaRPr>
          </a:p>
          <a:p>
            <a:pPr marL="78445" marR="4483" algn="just">
              <a:lnSpc>
                <a:spcPct val="99800"/>
              </a:lnSpc>
              <a:spcBef>
                <a:spcPts val="966"/>
              </a:spcBef>
            </a:pPr>
            <a:r>
              <a:rPr lang="en-US" sz="2118" spc="-4" dirty="0">
                <a:solidFill>
                  <a:srgbClr val="003265"/>
                </a:solidFill>
                <a:latin typeface="Arial"/>
                <a:cs typeface="Arial"/>
              </a:rPr>
              <a:t>` on N means it is calculated rather than counted</a:t>
            </a:r>
            <a:endParaRPr sz="2118" dirty="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2413"/>
            <a:fld id="{81D60167-4931-47E6-BA6A-407CBD079E47}" type="slidenum">
              <a:rPr dirty="0"/>
              <a:pPr marL="22413"/>
              <a:t>44</a:t>
            </a:fld>
            <a:endParaRPr dirty="0"/>
          </a:p>
        </p:txBody>
      </p:sp>
      <p:sp>
        <p:nvSpPr>
          <p:cNvPr id="5" name="object 5"/>
          <p:cNvSpPr txBox="1"/>
          <p:nvPr/>
        </p:nvSpPr>
        <p:spPr>
          <a:xfrm>
            <a:off x="2386853" y="1736187"/>
            <a:ext cx="2498912" cy="325923"/>
          </a:xfrm>
          <a:prstGeom prst="rect">
            <a:avLst/>
          </a:prstGeom>
        </p:spPr>
        <p:txBody>
          <a:bodyPr vert="horz" wrap="square" lIns="0" tIns="0" rIns="0" bIns="0" rtlCol="0">
            <a:spAutoFit/>
          </a:bodyPr>
          <a:lstStyle/>
          <a:p>
            <a:pPr marL="11206"/>
            <a:r>
              <a:rPr lang="en-US" sz="2118" b="1" spc="-4" dirty="0">
                <a:solidFill>
                  <a:srgbClr val="003265"/>
                </a:solidFill>
                <a:latin typeface="Arial"/>
                <a:cs typeface="Arial"/>
              </a:rPr>
              <a:t>Program </a:t>
            </a:r>
            <a:r>
              <a:rPr sz="2118" b="1" spc="-4" dirty="0">
                <a:solidFill>
                  <a:srgbClr val="003265"/>
                </a:solidFill>
                <a:latin typeface="Arial"/>
                <a:cs typeface="Arial"/>
              </a:rPr>
              <a:t>V</a:t>
            </a:r>
            <a:r>
              <a:rPr sz="2118" b="1" spc="4" dirty="0">
                <a:solidFill>
                  <a:srgbClr val="003265"/>
                </a:solidFill>
                <a:latin typeface="Arial"/>
                <a:cs typeface="Arial"/>
              </a:rPr>
              <a:t>o</a:t>
            </a:r>
            <a:r>
              <a:rPr sz="2118" b="1" spc="-4" dirty="0">
                <a:solidFill>
                  <a:srgbClr val="003265"/>
                </a:solidFill>
                <a:latin typeface="Arial"/>
                <a:cs typeface="Arial"/>
              </a:rPr>
              <a:t>lu</a:t>
            </a:r>
            <a:r>
              <a:rPr sz="2118" b="1" dirty="0">
                <a:solidFill>
                  <a:srgbClr val="003265"/>
                </a:solidFill>
                <a:latin typeface="Arial"/>
                <a:cs typeface="Arial"/>
              </a:rPr>
              <a:t>me</a:t>
            </a:r>
            <a:endParaRPr sz="2118" b="1" dirty="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445559"/>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386853" y="2330548"/>
            <a:ext cx="7389159" cy="3779689"/>
          </a:xfrm>
          <a:prstGeom prst="rect">
            <a:avLst/>
          </a:prstGeom>
        </p:spPr>
        <p:txBody>
          <a:bodyPr vert="horz" wrap="square" lIns="0" tIns="0" rIns="0" bIns="0" rtlCol="0">
            <a:spAutoFit/>
          </a:bodyPr>
          <a:lstStyle/>
          <a:p>
            <a:pPr marL="616356"/>
            <a:r>
              <a:rPr lang="en-US" sz="2118" spc="-4" dirty="0">
                <a:solidFill>
                  <a:srgbClr val="0000FF"/>
                </a:solidFill>
                <a:latin typeface="Arial"/>
                <a:cs typeface="Arial"/>
              </a:rPr>
              <a:t>V</a:t>
            </a:r>
            <a:r>
              <a:rPr lang="en-US" sz="2118" dirty="0">
                <a:solidFill>
                  <a:srgbClr val="0000FF"/>
                </a:solidFill>
                <a:latin typeface="Arial"/>
                <a:cs typeface="Arial"/>
              </a:rPr>
              <a:t>* = (</a:t>
            </a:r>
            <a:r>
              <a:rPr lang="en-US" sz="2118" i="1" spc="84" dirty="0">
                <a:latin typeface="Symbol"/>
                <a:cs typeface="Symbol"/>
              </a:rPr>
              <a:t></a:t>
            </a:r>
            <a:r>
              <a:rPr lang="en-US" sz="2118" spc="-13" baseline="-20833" dirty="0">
                <a:solidFill>
                  <a:srgbClr val="003265"/>
                </a:solidFill>
                <a:latin typeface="Arial"/>
                <a:cs typeface="Arial"/>
              </a:rPr>
              <a:t>1</a:t>
            </a:r>
            <a:r>
              <a:rPr lang="en-US" sz="2118" dirty="0">
                <a:solidFill>
                  <a:srgbClr val="0000FF"/>
                </a:solidFill>
                <a:latin typeface="Arial"/>
                <a:cs typeface="Arial"/>
              </a:rPr>
              <a:t>* + </a:t>
            </a:r>
            <a:r>
              <a:rPr lang="en-US" sz="2118" i="1" spc="84" dirty="0">
                <a:latin typeface="Symbol"/>
                <a:cs typeface="Symbol"/>
              </a:rPr>
              <a:t></a:t>
            </a:r>
            <a:r>
              <a:rPr lang="en-US" sz="2118" spc="-13" baseline="-20833" dirty="0">
                <a:solidFill>
                  <a:srgbClr val="003265"/>
                </a:solidFill>
                <a:latin typeface="Arial"/>
                <a:cs typeface="Arial"/>
              </a:rPr>
              <a:t>2</a:t>
            </a:r>
            <a:r>
              <a:rPr lang="en-US" sz="2118" dirty="0">
                <a:solidFill>
                  <a:srgbClr val="0000FF"/>
                </a:solidFill>
                <a:latin typeface="Arial"/>
                <a:cs typeface="Arial"/>
              </a:rPr>
              <a:t>*) </a:t>
            </a:r>
            <a:r>
              <a:rPr lang="en-US" sz="2118" spc="-4" dirty="0">
                <a:solidFill>
                  <a:srgbClr val="003265"/>
                </a:solidFill>
                <a:latin typeface="Arial"/>
                <a:cs typeface="Arial"/>
              </a:rPr>
              <a:t>log</a:t>
            </a:r>
            <a:r>
              <a:rPr lang="en-US" sz="2118" spc="-13" baseline="-20833" dirty="0">
                <a:solidFill>
                  <a:srgbClr val="003265"/>
                </a:solidFill>
                <a:latin typeface="Arial"/>
                <a:cs typeface="Arial"/>
              </a:rPr>
              <a:t>2 </a:t>
            </a:r>
            <a:r>
              <a:rPr lang="en-US" sz="2118" dirty="0">
                <a:solidFill>
                  <a:srgbClr val="0000FF"/>
                </a:solidFill>
                <a:latin typeface="Arial"/>
                <a:cs typeface="Arial"/>
              </a:rPr>
              <a:t>(</a:t>
            </a:r>
            <a:r>
              <a:rPr lang="en-US" sz="2118" i="1" spc="84" dirty="0">
                <a:latin typeface="Symbol"/>
                <a:cs typeface="Symbol"/>
              </a:rPr>
              <a:t></a:t>
            </a:r>
            <a:r>
              <a:rPr lang="en-US" sz="2118" spc="-13" baseline="-20833" dirty="0">
                <a:solidFill>
                  <a:srgbClr val="003265"/>
                </a:solidFill>
                <a:latin typeface="Arial"/>
                <a:cs typeface="Arial"/>
              </a:rPr>
              <a:t>1</a:t>
            </a:r>
            <a:r>
              <a:rPr lang="en-US" sz="2118" dirty="0">
                <a:solidFill>
                  <a:srgbClr val="0000FF"/>
                </a:solidFill>
                <a:latin typeface="Arial"/>
                <a:cs typeface="Arial"/>
              </a:rPr>
              <a:t>* + </a:t>
            </a:r>
            <a:r>
              <a:rPr lang="en-US" sz="2118" i="1" spc="84" dirty="0">
                <a:latin typeface="Symbol"/>
                <a:cs typeface="Symbol"/>
              </a:rPr>
              <a:t></a:t>
            </a:r>
            <a:r>
              <a:rPr lang="en-US" sz="2118" spc="-13" baseline="-20833" dirty="0">
                <a:solidFill>
                  <a:srgbClr val="003265"/>
                </a:solidFill>
                <a:latin typeface="Arial"/>
                <a:cs typeface="Arial"/>
              </a:rPr>
              <a:t>2</a:t>
            </a:r>
            <a:r>
              <a:rPr lang="en-US" sz="2118" dirty="0">
                <a:solidFill>
                  <a:srgbClr val="0000FF"/>
                </a:solidFill>
                <a:latin typeface="Arial"/>
                <a:cs typeface="Arial"/>
              </a:rPr>
              <a:t>*)  where </a:t>
            </a:r>
            <a:r>
              <a:rPr lang="en-US" sz="2118" i="1" spc="84" dirty="0">
                <a:latin typeface="Symbol"/>
                <a:cs typeface="Symbol"/>
              </a:rPr>
              <a:t></a:t>
            </a:r>
            <a:r>
              <a:rPr lang="en-US" sz="2118" spc="-13" baseline="-20833" dirty="0">
                <a:solidFill>
                  <a:srgbClr val="003265"/>
                </a:solidFill>
                <a:latin typeface="Arial"/>
                <a:cs typeface="Arial"/>
              </a:rPr>
              <a:t>1</a:t>
            </a:r>
            <a:r>
              <a:rPr lang="en-US" sz="2118" dirty="0">
                <a:solidFill>
                  <a:srgbClr val="0000FF"/>
                </a:solidFill>
                <a:latin typeface="Arial"/>
                <a:cs typeface="Arial"/>
              </a:rPr>
              <a:t>* = 2</a:t>
            </a:r>
          </a:p>
          <a:p>
            <a:pPr marL="616356"/>
            <a:endParaRPr lang="en-US" sz="2118" dirty="0">
              <a:solidFill>
                <a:srgbClr val="0000FF"/>
              </a:solidFill>
              <a:latin typeface="Arial"/>
              <a:cs typeface="Arial"/>
            </a:endParaRPr>
          </a:p>
          <a:p>
            <a:pPr marL="616356"/>
            <a:r>
              <a:rPr lang="en-US" sz="2118" i="1" spc="84" dirty="0">
                <a:latin typeface="Symbol"/>
                <a:cs typeface="Symbol"/>
              </a:rPr>
              <a:t></a:t>
            </a:r>
            <a:r>
              <a:rPr lang="en-US" sz="2118" spc="-13" baseline="-20833" dirty="0">
                <a:solidFill>
                  <a:srgbClr val="003265"/>
                </a:solidFill>
                <a:latin typeface="Arial"/>
                <a:cs typeface="Arial"/>
              </a:rPr>
              <a:t>2</a:t>
            </a:r>
            <a:r>
              <a:rPr lang="en-US" sz="2118" dirty="0">
                <a:solidFill>
                  <a:srgbClr val="0000FF"/>
                </a:solidFill>
                <a:latin typeface="Arial"/>
                <a:cs typeface="Arial"/>
              </a:rPr>
              <a:t>* represents the no. of conceptually unique input and output parameters.</a:t>
            </a:r>
          </a:p>
          <a:p>
            <a:pPr marL="616356"/>
            <a:endParaRPr lang="en-US" sz="2118" spc="-4" dirty="0">
              <a:solidFill>
                <a:srgbClr val="0000FF"/>
              </a:solidFill>
              <a:latin typeface="Arial"/>
              <a:cs typeface="Arial"/>
            </a:endParaRPr>
          </a:p>
          <a:p>
            <a:pPr>
              <a:spcBef>
                <a:spcPts val="39"/>
              </a:spcBef>
            </a:pPr>
            <a:endParaRPr sz="1632" dirty="0">
              <a:latin typeface="Times New Roman"/>
              <a:cs typeface="Times New Roman"/>
            </a:endParaRPr>
          </a:p>
          <a:p>
            <a:pPr marL="11206" algn="just"/>
            <a:r>
              <a:rPr sz="2118" b="1" spc="-4" dirty="0">
                <a:solidFill>
                  <a:srgbClr val="003265"/>
                </a:solidFill>
                <a:latin typeface="Arial"/>
                <a:cs typeface="Arial"/>
              </a:rPr>
              <a:t>P</a:t>
            </a:r>
            <a:r>
              <a:rPr sz="2118" b="1" dirty="0">
                <a:solidFill>
                  <a:srgbClr val="003265"/>
                </a:solidFill>
                <a:latin typeface="Arial"/>
                <a:cs typeface="Arial"/>
              </a:rPr>
              <a:t>r</a:t>
            </a:r>
            <a:r>
              <a:rPr sz="2118" b="1" spc="-4" dirty="0">
                <a:solidFill>
                  <a:srgbClr val="003265"/>
                </a:solidFill>
                <a:latin typeface="Arial"/>
                <a:cs typeface="Arial"/>
              </a:rPr>
              <a:t>og</a:t>
            </a:r>
            <a:r>
              <a:rPr sz="2118" b="1" dirty="0">
                <a:solidFill>
                  <a:srgbClr val="003265"/>
                </a:solidFill>
                <a:latin typeface="Arial"/>
                <a:cs typeface="Arial"/>
              </a:rPr>
              <a:t>r</a:t>
            </a:r>
            <a:r>
              <a:rPr sz="2118" b="1" spc="-4" dirty="0">
                <a:solidFill>
                  <a:srgbClr val="003265"/>
                </a:solidFill>
                <a:latin typeface="Arial"/>
                <a:cs typeface="Arial"/>
              </a:rPr>
              <a:t>a</a:t>
            </a:r>
            <a:r>
              <a:rPr sz="2118" b="1" dirty="0">
                <a:solidFill>
                  <a:srgbClr val="003265"/>
                </a:solidFill>
                <a:latin typeface="Arial"/>
                <a:cs typeface="Arial"/>
              </a:rPr>
              <a:t>m</a:t>
            </a:r>
            <a:r>
              <a:rPr sz="2118" b="1" spc="4" dirty="0">
                <a:solidFill>
                  <a:srgbClr val="003265"/>
                </a:solidFill>
                <a:latin typeface="Arial"/>
                <a:cs typeface="Arial"/>
              </a:rPr>
              <a:t> </a:t>
            </a:r>
            <a:r>
              <a:rPr sz="2118" b="1" spc="-4" dirty="0">
                <a:solidFill>
                  <a:srgbClr val="003265"/>
                </a:solidFill>
                <a:latin typeface="Arial"/>
                <a:cs typeface="Arial"/>
              </a:rPr>
              <a:t>Le</a:t>
            </a:r>
            <a:r>
              <a:rPr sz="2118" b="1" dirty="0">
                <a:solidFill>
                  <a:srgbClr val="003265"/>
                </a:solidFill>
                <a:latin typeface="Arial"/>
                <a:cs typeface="Arial"/>
              </a:rPr>
              <a:t>v</a:t>
            </a:r>
            <a:r>
              <a:rPr sz="2118" b="1" spc="4" dirty="0">
                <a:solidFill>
                  <a:srgbClr val="003265"/>
                </a:solidFill>
                <a:latin typeface="Arial"/>
                <a:cs typeface="Arial"/>
              </a:rPr>
              <a:t>e</a:t>
            </a:r>
            <a:r>
              <a:rPr sz="2118" b="1" dirty="0">
                <a:solidFill>
                  <a:srgbClr val="003265"/>
                </a:solidFill>
                <a:latin typeface="Arial"/>
                <a:cs typeface="Arial"/>
              </a:rPr>
              <a:t>l</a:t>
            </a:r>
            <a:endParaRPr sz="2118" b="1" dirty="0">
              <a:latin typeface="Arial"/>
              <a:cs typeface="Arial"/>
            </a:endParaRPr>
          </a:p>
          <a:p>
            <a:pPr marL="616356">
              <a:spcBef>
                <a:spcPts val="1059"/>
              </a:spcBef>
            </a:pPr>
            <a:r>
              <a:rPr sz="2118" dirty="0">
                <a:solidFill>
                  <a:srgbClr val="0000FF"/>
                </a:solidFill>
                <a:latin typeface="Arial"/>
                <a:cs typeface="Arial"/>
              </a:rPr>
              <a:t>L =</a:t>
            </a:r>
            <a:r>
              <a:rPr sz="2118" spc="4" dirty="0">
                <a:solidFill>
                  <a:srgbClr val="0000FF"/>
                </a:solidFill>
                <a:latin typeface="Arial"/>
                <a:cs typeface="Arial"/>
              </a:rPr>
              <a:t> </a:t>
            </a:r>
            <a:r>
              <a:rPr sz="2118" spc="-4" dirty="0">
                <a:solidFill>
                  <a:srgbClr val="0000FF"/>
                </a:solidFill>
                <a:latin typeface="Arial"/>
                <a:cs typeface="Arial"/>
              </a:rPr>
              <a:t>V</a:t>
            </a:r>
            <a:r>
              <a:rPr sz="2118" dirty="0">
                <a:solidFill>
                  <a:srgbClr val="0000FF"/>
                </a:solidFill>
                <a:latin typeface="Arial"/>
                <a:cs typeface="Arial"/>
              </a:rPr>
              <a:t>*</a:t>
            </a:r>
            <a:r>
              <a:rPr sz="2118" spc="-18" dirty="0">
                <a:solidFill>
                  <a:srgbClr val="0000FF"/>
                </a:solidFill>
                <a:latin typeface="Arial"/>
                <a:cs typeface="Arial"/>
              </a:rPr>
              <a:t> </a:t>
            </a:r>
            <a:r>
              <a:rPr sz="2118" dirty="0">
                <a:solidFill>
                  <a:srgbClr val="0000FF"/>
                </a:solidFill>
                <a:latin typeface="Arial"/>
                <a:cs typeface="Arial"/>
              </a:rPr>
              <a:t>/</a:t>
            </a:r>
            <a:r>
              <a:rPr sz="2118" spc="4" dirty="0">
                <a:solidFill>
                  <a:srgbClr val="0000FF"/>
                </a:solidFill>
                <a:latin typeface="Arial"/>
                <a:cs typeface="Arial"/>
              </a:rPr>
              <a:t> </a:t>
            </a:r>
            <a:r>
              <a:rPr sz="2118" dirty="0">
                <a:solidFill>
                  <a:srgbClr val="0000FF"/>
                </a:solidFill>
                <a:latin typeface="Arial"/>
                <a:cs typeface="Arial"/>
              </a:rPr>
              <a:t>V</a:t>
            </a:r>
            <a:endParaRPr sz="2118" dirty="0">
              <a:latin typeface="Arial"/>
              <a:cs typeface="Arial"/>
            </a:endParaRPr>
          </a:p>
          <a:p>
            <a:pPr marL="78445" marR="4483" algn="just">
              <a:lnSpc>
                <a:spcPct val="99800"/>
              </a:lnSpc>
              <a:spcBef>
                <a:spcPts val="966"/>
              </a:spcBef>
            </a:pPr>
            <a:r>
              <a:rPr sz="2118" spc="-4" dirty="0">
                <a:solidFill>
                  <a:srgbClr val="003265"/>
                </a:solidFill>
                <a:latin typeface="Arial"/>
                <a:cs typeface="Arial"/>
              </a:rPr>
              <a:t>Th</a:t>
            </a:r>
            <a:r>
              <a:rPr sz="2118" dirty="0">
                <a:solidFill>
                  <a:srgbClr val="003265"/>
                </a:solidFill>
                <a:latin typeface="Arial"/>
                <a:cs typeface="Arial"/>
              </a:rPr>
              <a:t>e </a:t>
            </a:r>
            <a:r>
              <a:rPr sz="2118" spc="49" dirty="0">
                <a:solidFill>
                  <a:srgbClr val="003265"/>
                </a:solidFill>
                <a:latin typeface="Arial"/>
                <a:cs typeface="Arial"/>
              </a:rPr>
              <a:t> </a:t>
            </a:r>
            <a:r>
              <a:rPr sz="2118" dirty="0">
                <a:solidFill>
                  <a:srgbClr val="003265"/>
                </a:solidFill>
                <a:latin typeface="Arial"/>
                <a:cs typeface="Arial"/>
              </a:rPr>
              <a:t>v</a:t>
            </a:r>
            <a:r>
              <a:rPr sz="2118" spc="4" dirty="0">
                <a:solidFill>
                  <a:srgbClr val="003265"/>
                </a:solidFill>
                <a:latin typeface="Arial"/>
                <a:cs typeface="Arial"/>
              </a:rPr>
              <a:t>a</a:t>
            </a:r>
            <a:r>
              <a:rPr sz="2118" spc="-4" dirty="0">
                <a:solidFill>
                  <a:srgbClr val="003265"/>
                </a:solidFill>
                <a:latin typeface="Arial"/>
                <a:cs typeface="Arial"/>
              </a:rPr>
              <a:t>l</a:t>
            </a:r>
            <a:r>
              <a:rPr sz="2118" spc="4" dirty="0">
                <a:solidFill>
                  <a:srgbClr val="003265"/>
                </a:solidFill>
                <a:latin typeface="Arial"/>
                <a:cs typeface="Arial"/>
              </a:rPr>
              <a:t>u</a:t>
            </a:r>
            <a:r>
              <a:rPr sz="2118" dirty="0">
                <a:solidFill>
                  <a:srgbClr val="003265"/>
                </a:solidFill>
                <a:latin typeface="Arial"/>
                <a:cs typeface="Arial"/>
              </a:rPr>
              <a:t>e </a:t>
            </a:r>
            <a:r>
              <a:rPr sz="2118" spc="49" dirty="0">
                <a:solidFill>
                  <a:srgbClr val="003265"/>
                </a:solidFill>
                <a:latin typeface="Arial"/>
                <a:cs typeface="Arial"/>
              </a:rPr>
              <a:t> </a:t>
            </a:r>
            <a:r>
              <a:rPr sz="2118" spc="-4" dirty="0">
                <a:solidFill>
                  <a:srgbClr val="003265"/>
                </a:solidFill>
                <a:latin typeface="Arial"/>
                <a:cs typeface="Arial"/>
              </a:rPr>
              <a:t>o</a:t>
            </a:r>
            <a:r>
              <a:rPr sz="2118" dirty="0">
                <a:solidFill>
                  <a:srgbClr val="003265"/>
                </a:solidFill>
                <a:latin typeface="Arial"/>
                <a:cs typeface="Arial"/>
              </a:rPr>
              <a:t>f </a:t>
            </a:r>
            <a:r>
              <a:rPr sz="2118" spc="44" dirty="0">
                <a:solidFill>
                  <a:srgbClr val="003265"/>
                </a:solidFill>
                <a:latin typeface="Arial"/>
                <a:cs typeface="Arial"/>
              </a:rPr>
              <a:t> </a:t>
            </a:r>
            <a:r>
              <a:rPr sz="2118" dirty="0">
                <a:solidFill>
                  <a:srgbClr val="003265"/>
                </a:solidFill>
                <a:latin typeface="Arial"/>
                <a:cs typeface="Arial"/>
              </a:rPr>
              <a:t>L </a:t>
            </a:r>
            <a:r>
              <a:rPr sz="2118" spc="35" dirty="0">
                <a:solidFill>
                  <a:srgbClr val="003265"/>
                </a:solidFill>
                <a:latin typeface="Arial"/>
                <a:cs typeface="Arial"/>
              </a:rPr>
              <a:t> </a:t>
            </a:r>
            <a:r>
              <a:rPr sz="2118" dirty="0">
                <a:solidFill>
                  <a:srgbClr val="003265"/>
                </a:solidFill>
                <a:latin typeface="Arial"/>
                <a:cs typeface="Arial"/>
              </a:rPr>
              <a:t>r</a:t>
            </a:r>
            <a:r>
              <a:rPr sz="2118" spc="-4" dirty="0">
                <a:solidFill>
                  <a:srgbClr val="003265"/>
                </a:solidFill>
                <a:latin typeface="Arial"/>
                <a:cs typeface="Arial"/>
              </a:rPr>
              <a:t>ange</a:t>
            </a:r>
            <a:r>
              <a:rPr sz="2118" dirty="0">
                <a:solidFill>
                  <a:srgbClr val="003265"/>
                </a:solidFill>
                <a:latin typeface="Arial"/>
                <a:cs typeface="Arial"/>
              </a:rPr>
              <a:t>s </a:t>
            </a:r>
            <a:r>
              <a:rPr sz="2118" spc="40" dirty="0">
                <a:solidFill>
                  <a:srgbClr val="003265"/>
                </a:solidFill>
                <a:latin typeface="Arial"/>
                <a:cs typeface="Arial"/>
              </a:rPr>
              <a:t> </a:t>
            </a:r>
            <a:r>
              <a:rPr sz="2118" spc="-4" dirty="0">
                <a:solidFill>
                  <a:srgbClr val="003265"/>
                </a:solidFill>
                <a:latin typeface="Arial"/>
                <a:cs typeface="Arial"/>
              </a:rPr>
              <a:t>be</a:t>
            </a:r>
            <a:r>
              <a:rPr sz="2118" dirty="0">
                <a:solidFill>
                  <a:srgbClr val="003265"/>
                </a:solidFill>
                <a:latin typeface="Arial"/>
                <a:cs typeface="Arial"/>
              </a:rPr>
              <a:t>t</a:t>
            </a:r>
            <a:r>
              <a:rPr sz="2118" spc="-4" dirty="0">
                <a:solidFill>
                  <a:srgbClr val="003265"/>
                </a:solidFill>
                <a:latin typeface="Arial"/>
                <a:cs typeface="Arial"/>
              </a:rPr>
              <a:t>w</a:t>
            </a:r>
            <a:r>
              <a:rPr sz="2118" spc="4" dirty="0">
                <a:solidFill>
                  <a:srgbClr val="003265"/>
                </a:solidFill>
                <a:latin typeface="Arial"/>
                <a:cs typeface="Arial"/>
              </a:rPr>
              <a:t>ee</a:t>
            </a:r>
            <a:r>
              <a:rPr sz="2118" dirty="0">
                <a:solidFill>
                  <a:srgbClr val="003265"/>
                </a:solidFill>
                <a:latin typeface="Arial"/>
                <a:cs typeface="Arial"/>
              </a:rPr>
              <a:t>n </a:t>
            </a:r>
            <a:r>
              <a:rPr sz="2118" spc="35" dirty="0">
                <a:solidFill>
                  <a:srgbClr val="003265"/>
                </a:solidFill>
                <a:latin typeface="Arial"/>
                <a:cs typeface="Arial"/>
              </a:rPr>
              <a:t> </a:t>
            </a:r>
            <a:r>
              <a:rPr sz="2118" dirty="0">
                <a:solidFill>
                  <a:srgbClr val="003265"/>
                </a:solidFill>
                <a:latin typeface="Arial"/>
                <a:cs typeface="Arial"/>
              </a:rPr>
              <a:t>z</a:t>
            </a:r>
            <a:r>
              <a:rPr sz="2118" spc="-4" dirty="0">
                <a:solidFill>
                  <a:srgbClr val="003265"/>
                </a:solidFill>
                <a:latin typeface="Arial"/>
                <a:cs typeface="Arial"/>
              </a:rPr>
              <a:t>e</a:t>
            </a:r>
            <a:r>
              <a:rPr sz="2118" dirty="0">
                <a:solidFill>
                  <a:srgbClr val="003265"/>
                </a:solidFill>
                <a:latin typeface="Arial"/>
                <a:cs typeface="Arial"/>
              </a:rPr>
              <a:t>ro </a:t>
            </a:r>
            <a:r>
              <a:rPr sz="2118" spc="35" dirty="0">
                <a:solidFill>
                  <a:srgbClr val="003265"/>
                </a:solidFill>
                <a:latin typeface="Arial"/>
                <a:cs typeface="Arial"/>
              </a:rPr>
              <a:t> </a:t>
            </a:r>
            <a:r>
              <a:rPr sz="2118" spc="-4" dirty="0">
                <a:solidFill>
                  <a:srgbClr val="003265"/>
                </a:solidFill>
                <a:latin typeface="Arial"/>
                <a:cs typeface="Arial"/>
              </a:rPr>
              <a:t>a</a:t>
            </a:r>
            <a:r>
              <a:rPr sz="2118" spc="4" dirty="0">
                <a:solidFill>
                  <a:srgbClr val="003265"/>
                </a:solidFill>
                <a:latin typeface="Arial"/>
                <a:cs typeface="Arial"/>
              </a:rPr>
              <a:t>n</a:t>
            </a:r>
            <a:r>
              <a:rPr sz="2118" dirty="0">
                <a:solidFill>
                  <a:srgbClr val="003265"/>
                </a:solidFill>
                <a:latin typeface="Arial"/>
                <a:cs typeface="Arial"/>
              </a:rPr>
              <a:t>d </a:t>
            </a:r>
            <a:r>
              <a:rPr sz="2118" spc="35" dirty="0">
                <a:solidFill>
                  <a:srgbClr val="003265"/>
                </a:solidFill>
                <a:latin typeface="Arial"/>
                <a:cs typeface="Arial"/>
              </a:rPr>
              <a:t> </a:t>
            </a:r>
            <a:r>
              <a:rPr sz="2118" spc="-4" dirty="0">
                <a:solidFill>
                  <a:srgbClr val="003265"/>
                </a:solidFill>
                <a:latin typeface="Arial"/>
                <a:cs typeface="Arial"/>
              </a:rPr>
              <a:t>one</a:t>
            </a:r>
            <a:r>
              <a:rPr sz="2118" dirty="0">
                <a:solidFill>
                  <a:srgbClr val="003265"/>
                </a:solidFill>
                <a:latin typeface="Arial"/>
                <a:cs typeface="Arial"/>
              </a:rPr>
              <a:t>, </a:t>
            </a:r>
            <a:r>
              <a:rPr sz="2118" spc="44" dirty="0">
                <a:solidFill>
                  <a:srgbClr val="003265"/>
                </a:solidFill>
                <a:latin typeface="Arial"/>
                <a:cs typeface="Arial"/>
              </a:rPr>
              <a:t> </a:t>
            </a:r>
            <a:r>
              <a:rPr sz="2118" spc="4" dirty="0">
                <a:solidFill>
                  <a:srgbClr val="003265"/>
                </a:solidFill>
                <a:latin typeface="Arial"/>
                <a:cs typeface="Arial"/>
              </a:rPr>
              <a:t>w</a:t>
            </a:r>
            <a:r>
              <a:rPr sz="2118" spc="-4" dirty="0">
                <a:solidFill>
                  <a:srgbClr val="003265"/>
                </a:solidFill>
                <a:latin typeface="Arial"/>
                <a:cs typeface="Arial"/>
              </a:rPr>
              <a:t>i</a:t>
            </a:r>
            <a:r>
              <a:rPr sz="2118" dirty="0">
                <a:solidFill>
                  <a:srgbClr val="003265"/>
                </a:solidFill>
                <a:latin typeface="Arial"/>
                <a:cs typeface="Arial"/>
              </a:rPr>
              <a:t>th </a:t>
            </a:r>
            <a:r>
              <a:rPr sz="2118" spc="35" dirty="0">
                <a:solidFill>
                  <a:srgbClr val="003265"/>
                </a:solidFill>
                <a:latin typeface="Arial"/>
                <a:cs typeface="Arial"/>
              </a:rPr>
              <a:t> </a:t>
            </a:r>
            <a:r>
              <a:rPr sz="2118" spc="-4" dirty="0">
                <a:solidFill>
                  <a:srgbClr val="003265"/>
                </a:solidFill>
                <a:latin typeface="Arial"/>
                <a:cs typeface="Arial"/>
              </a:rPr>
              <a:t>L</a:t>
            </a:r>
            <a:r>
              <a:rPr sz="2118" dirty="0">
                <a:solidFill>
                  <a:srgbClr val="003265"/>
                </a:solidFill>
                <a:latin typeface="Arial"/>
                <a:cs typeface="Arial"/>
              </a:rPr>
              <a:t>=1 r</a:t>
            </a:r>
            <a:r>
              <a:rPr sz="2118" spc="-4" dirty="0">
                <a:solidFill>
                  <a:srgbClr val="003265"/>
                </a:solidFill>
                <a:latin typeface="Arial"/>
                <a:cs typeface="Arial"/>
              </a:rPr>
              <a:t>ep</a:t>
            </a:r>
            <a:r>
              <a:rPr sz="2118" dirty="0">
                <a:solidFill>
                  <a:srgbClr val="003265"/>
                </a:solidFill>
                <a:latin typeface="Arial"/>
                <a:cs typeface="Arial"/>
              </a:rPr>
              <a:t>r</a:t>
            </a:r>
            <a:r>
              <a:rPr sz="2118" spc="-4" dirty="0">
                <a:solidFill>
                  <a:srgbClr val="003265"/>
                </a:solidFill>
                <a:latin typeface="Arial"/>
                <a:cs typeface="Arial"/>
              </a:rPr>
              <a:t>e</a:t>
            </a:r>
            <a:r>
              <a:rPr sz="2118" dirty="0">
                <a:solidFill>
                  <a:srgbClr val="003265"/>
                </a:solidFill>
                <a:latin typeface="Arial"/>
                <a:cs typeface="Arial"/>
              </a:rPr>
              <a:t>s</a:t>
            </a:r>
            <a:r>
              <a:rPr sz="2118" spc="4" dirty="0">
                <a:solidFill>
                  <a:srgbClr val="003265"/>
                </a:solidFill>
                <a:latin typeface="Arial"/>
                <a:cs typeface="Arial"/>
              </a:rPr>
              <a:t>e</a:t>
            </a:r>
            <a:r>
              <a:rPr sz="2118" spc="-4" dirty="0">
                <a:solidFill>
                  <a:srgbClr val="003265"/>
                </a:solidFill>
                <a:latin typeface="Arial"/>
                <a:cs typeface="Arial"/>
              </a:rPr>
              <a:t>n</a:t>
            </a:r>
            <a:r>
              <a:rPr sz="2118" dirty="0">
                <a:solidFill>
                  <a:srgbClr val="003265"/>
                </a:solidFill>
                <a:latin typeface="Arial"/>
                <a:cs typeface="Arial"/>
              </a:rPr>
              <a:t>t</a:t>
            </a:r>
            <a:r>
              <a:rPr sz="2118" spc="-4" dirty="0">
                <a:solidFill>
                  <a:srgbClr val="003265"/>
                </a:solidFill>
                <a:latin typeface="Arial"/>
                <a:cs typeface="Arial"/>
              </a:rPr>
              <a:t>i</a:t>
            </a:r>
            <a:r>
              <a:rPr sz="2118" spc="4" dirty="0">
                <a:solidFill>
                  <a:srgbClr val="003265"/>
                </a:solidFill>
                <a:latin typeface="Arial"/>
                <a:cs typeface="Arial"/>
              </a:rPr>
              <a:t>n</a:t>
            </a:r>
            <a:r>
              <a:rPr sz="2118" dirty="0">
                <a:solidFill>
                  <a:srgbClr val="003265"/>
                </a:solidFill>
                <a:latin typeface="Arial"/>
                <a:cs typeface="Arial"/>
              </a:rPr>
              <a:t>g</a:t>
            </a:r>
            <a:r>
              <a:rPr sz="2118" spc="243" dirty="0">
                <a:solidFill>
                  <a:srgbClr val="003265"/>
                </a:solidFill>
                <a:latin typeface="Arial"/>
                <a:cs typeface="Arial"/>
              </a:rPr>
              <a:t> </a:t>
            </a:r>
            <a:r>
              <a:rPr sz="2118" dirty="0">
                <a:solidFill>
                  <a:srgbClr val="003265"/>
                </a:solidFill>
                <a:latin typeface="Arial"/>
                <a:cs typeface="Arial"/>
              </a:rPr>
              <a:t>a</a:t>
            </a:r>
            <a:r>
              <a:rPr sz="2118" spc="243" dirty="0">
                <a:solidFill>
                  <a:srgbClr val="003265"/>
                </a:solidFill>
                <a:latin typeface="Arial"/>
                <a:cs typeface="Arial"/>
              </a:rPr>
              <a:t> </a:t>
            </a:r>
            <a:r>
              <a:rPr sz="2118" spc="-4" dirty="0">
                <a:solidFill>
                  <a:srgbClr val="003265"/>
                </a:solidFill>
                <a:latin typeface="Arial"/>
                <a:cs typeface="Arial"/>
              </a:rPr>
              <a:t>p</a:t>
            </a:r>
            <a:r>
              <a:rPr sz="2118" dirty="0">
                <a:solidFill>
                  <a:srgbClr val="003265"/>
                </a:solidFill>
                <a:latin typeface="Arial"/>
                <a:cs typeface="Arial"/>
              </a:rPr>
              <a:t>r</a:t>
            </a:r>
            <a:r>
              <a:rPr sz="2118" spc="-4" dirty="0">
                <a:solidFill>
                  <a:srgbClr val="003265"/>
                </a:solidFill>
                <a:latin typeface="Arial"/>
                <a:cs typeface="Arial"/>
              </a:rPr>
              <a:t>og</a:t>
            </a:r>
            <a:r>
              <a:rPr sz="2118" dirty="0">
                <a:solidFill>
                  <a:srgbClr val="003265"/>
                </a:solidFill>
                <a:latin typeface="Arial"/>
                <a:cs typeface="Arial"/>
              </a:rPr>
              <a:t>r</a:t>
            </a:r>
            <a:r>
              <a:rPr sz="2118" spc="-4" dirty="0">
                <a:solidFill>
                  <a:srgbClr val="003265"/>
                </a:solidFill>
                <a:latin typeface="Arial"/>
                <a:cs typeface="Arial"/>
              </a:rPr>
              <a:t>a</a:t>
            </a:r>
            <a:r>
              <a:rPr sz="2118" dirty="0">
                <a:solidFill>
                  <a:srgbClr val="003265"/>
                </a:solidFill>
                <a:latin typeface="Arial"/>
                <a:cs typeface="Arial"/>
              </a:rPr>
              <a:t>m</a:t>
            </a:r>
            <a:r>
              <a:rPr sz="2118" spc="251" dirty="0">
                <a:solidFill>
                  <a:srgbClr val="003265"/>
                </a:solidFill>
                <a:latin typeface="Arial"/>
                <a:cs typeface="Arial"/>
              </a:rPr>
              <a:t> </a:t>
            </a:r>
            <a:r>
              <a:rPr sz="2118" spc="-4" dirty="0">
                <a:solidFill>
                  <a:srgbClr val="003265"/>
                </a:solidFill>
                <a:latin typeface="Arial"/>
                <a:cs typeface="Arial"/>
              </a:rPr>
              <a:t>w</a:t>
            </a:r>
            <a:r>
              <a:rPr sz="2118" dirty="0">
                <a:solidFill>
                  <a:srgbClr val="003265"/>
                </a:solidFill>
                <a:latin typeface="Arial"/>
                <a:cs typeface="Arial"/>
              </a:rPr>
              <a:t>r</a:t>
            </a:r>
            <a:r>
              <a:rPr sz="2118" spc="-4" dirty="0">
                <a:solidFill>
                  <a:srgbClr val="003265"/>
                </a:solidFill>
                <a:latin typeface="Arial"/>
                <a:cs typeface="Arial"/>
              </a:rPr>
              <a:t>i</a:t>
            </a:r>
            <a:r>
              <a:rPr sz="2118" spc="-9" dirty="0">
                <a:solidFill>
                  <a:srgbClr val="003265"/>
                </a:solidFill>
                <a:latin typeface="Arial"/>
                <a:cs typeface="Arial"/>
              </a:rPr>
              <a:t>t</a:t>
            </a:r>
            <a:r>
              <a:rPr sz="2118" dirty="0">
                <a:solidFill>
                  <a:srgbClr val="003265"/>
                </a:solidFill>
                <a:latin typeface="Arial"/>
                <a:cs typeface="Arial"/>
              </a:rPr>
              <a:t>t</a:t>
            </a:r>
            <a:r>
              <a:rPr sz="2118" spc="-4" dirty="0">
                <a:solidFill>
                  <a:srgbClr val="003265"/>
                </a:solidFill>
                <a:latin typeface="Arial"/>
                <a:cs typeface="Arial"/>
              </a:rPr>
              <a:t>e</a:t>
            </a:r>
            <a:r>
              <a:rPr sz="2118" dirty="0">
                <a:solidFill>
                  <a:srgbClr val="003265"/>
                </a:solidFill>
                <a:latin typeface="Arial"/>
                <a:cs typeface="Arial"/>
              </a:rPr>
              <a:t>n</a:t>
            </a:r>
            <a:r>
              <a:rPr sz="2118" spc="234" dirty="0">
                <a:solidFill>
                  <a:srgbClr val="003265"/>
                </a:solidFill>
                <a:latin typeface="Arial"/>
                <a:cs typeface="Arial"/>
              </a:rPr>
              <a:t> </a:t>
            </a:r>
            <a:r>
              <a:rPr sz="2118" spc="-4" dirty="0">
                <a:solidFill>
                  <a:srgbClr val="003265"/>
                </a:solidFill>
                <a:latin typeface="Arial"/>
                <a:cs typeface="Arial"/>
              </a:rPr>
              <a:t>a</a:t>
            </a:r>
            <a:r>
              <a:rPr sz="2118" dirty="0">
                <a:solidFill>
                  <a:srgbClr val="003265"/>
                </a:solidFill>
                <a:latin typeface="Arial"/>
                <a:cs typeface="Arial"/>
              </a:rPr>
              <a:t>t</a:t>
            </a:r>
            <a:r>
              <a:rPr sz="2118" spc="251" dirty="0">
                <a:solidFill>
                  <a:srgbClr val="003265"/>
                </a:solidFill>
                <a:latin typeface="Arial"/>
                <a:cs typeface="Arial"/>
              </a:rPr>
              <a:t> </a:t>
            </a:r>
            <a:r>
              <a:rPr sz="2118" dirty="0">
                <a:solidFill>
                  <a:srgbClr val="003265"/>
                </a:solidFill>
                <a:latin typeface="Arial"/>
                <a:cs typeface="Arial"/>
              </a:rPr>
              <a:t>t</a:t>
            </a:r>
            <a:r>
              <a:rPr sz="2118" spc="-4" dirty="0">
                <a:solidFill>
                  <a:srgbClr val="003265"/>
                </a:solidFill>
                <a:latin typeface="Arial"/>
                <a:cs typeface="Arial"/>
              </a:rPr>
              <a:t>h</a:t>
            </a:r>
            <a:r>
              <a:rPr sz="2118" dirty="0">
                <a:solidFill>
                  <a:srgbClr val="003265"/>
                </a:solidFill>
                <a:latin typeface="Arial"/>
                <a:cs typeface="Arial"/>
              </a:rPr>
              <a:t>e</a:t>
            </a:r>
            <a:r>
              <a:rPr sz="2118" spc="256" dirty="0">
                <a:solidFill>
                  <a:srgbClr val="003265"/>
                </a:solidFill>
                <a:latin typeface="Arial"/>
                <a:cs typeface="Arial"/>
              </a:rPr>
              <a:t> </a:t>
            </a:r>
            <a:r>
              <a:rPr sz="2118" spc="-4" dirty="0">
                <a:solidFill>
                  <a:srgbClr val="003265"/>
                </a:solidFill>
                <a:latin typeface="Arial"/>
                <a:cs typeface="Arial"/>
              </a:rPr>
              <a:t>hig</a:t>
            </a:r>
            <a:r>
              <a:rPr sz="2118" spc="4" dirty="0">
                <a:solidFill>
                  <a:srgbClr val="003265"/>
                </a:solidFill>
                <a:latin typeface="Arial"/>
                <a:cs typeface="Arial"/>
              </a:rPr>
              <a:t>h</a:t>
            </a:r>
            <a:r>
              <a:rPr sz="2118" spc="-4" dirty="0">
                <a:solidFill>
                  <a:srgbClr val="003265"/>
                </a:solidFill>
                <a:latin typeface="Arial"/>
                <a:cs typeface="Arial"/>
              </a:rPr>
              <a:t>e</a:t>
            </a:r>
            <a:r>
              <a:rPr sz="2118" dirty="0">
                <a:solidFill>
                  <a:srgbClr val="003265"/>
                </a:solidFill>
                <a:latin typeface="Arial"/>
                <a:cs typeface="Arial"/>
              </a:rPr>
              <a:t>st</a:t>
            </a:r>
            <a:r>
              <a:rPr sz="2118" spc="260" dirty="0">
                <a:solidFill>
                  <a:srgbClr val="003265"/>
                </a:solidFill>
                <a:latin typeface="Arial"/>
                <a:cs typeface="Arial"/>
              </a:rPr>
              <a:t> </a:t>
            </a:r>
            <a:r>
              <a:rPr sz="2118" spc="-4" dirty="0">
                <a:solidFill>
                  <a:srgbClr val="003265"/>
                </a:solidFill>
                <a:latin typeface="Arial"/>
                <a:cs typeface="Arial"/>
              </a:rPr>
              <a:t>po</a:t>
            </a:r>
            <a:r>
              <a:rPr sz="2118" dirty="0">
                <a:solidFill>
                  <a:srgbClr val="003265"/>
                </a:solidFill>
                <a:latin typeface="Arial"/>
                <a:cs typeface="Arial"/>
              </a:rPr>
              <a:t>ss</a:t>
            </a:r>
            <a:r>
              <a:rPr sz="2118" spc="-4" dirty="0">
                <a:solidFill>
                  <a:srgbClr val="003265"/>
                </a:solidFill>
                <a:latin typeface="Arial"/>
                <a:cs typeface="Arial"/>
              </a:rPr>
              <a:t>i</a:t>
            </a:r>
            <a:r>
              <a:rPr sz="2118" spc="4" dirty="0">
                <a:solidFill>
                  <a:srgbClr val="003265"/>
                </a:solidFill>
                <a:latin typeface="Arial"/>
                <a:cs typeface="Arial"/>
              </a:rPr>
              <a:t>bl</a:t>
            </a:r>
            <a:r>
              <a:rPr sz="2118" dirty="0">
                <a:solidFill>
                  <a:srgbClr val="003265"/>
                </a:solidFill>
                <a:latin typeface="Arial"/>
                <a:cs typeface="Arial"/>
              </a:rPr>
              <a:t>e</a:t>
            </a:r>
            <a:r>
              <a:rPr sz="2118" spc="256" dirty="0">
                <a:solidFill>
                  <a:srgbClr val="003265"/>
                </a:solidFill>
                <a:latin typeface="Arial"/>
                <a:cs typeface="Arial"/>
              </a:rPr>
              <a:t> </a:t>
            </a:r>
            <a:r>
              <a:rPr sz="2118" spc="-4" dirty="0">
                <a:solidFill>
                  <a:srgbClr val="003265"/>
                </a:solidFill>
                <a:latin typeface="Arial"/>
                <a:cs typeface="Arial"/>
              </a:rPr>
              <a:t>le</a:t>
            </a:r>
            <a:r>
              <a:rPr sz="2118" dirty="0">
                <a:solidFill>
                  <a:srgbClr val="003265"/>
                </a:solidFill>
                <a:latin typeface="Arial"/>
                <a:cs typeface="Arial"/>
              </a:rPr>
              <a:t>v</a:t>
            </a:r>
            <a:r>
              <a:rPr sz="2118" spc="18" dirty="0">
                <a:solidFill>
                  <a:srgbClr val="003265"/>
                </a:solidFill>
                <a:latin typeface="Arial"/>
                <a:cs typeface="Arial"/>
              </a:rPr>
              <a:t>e</a:t>
            </a:r>
            <a:r>
              <a:rPr sz="2118" dirty="0">
                <a:solidFill>
                  <a:srgbClr val="003265"/>
                </a:solidFill>
                <a:latin typeface="Arial"/>
                <a:cs typeface="Arial"/>
              </a:rPr>
              <a:t>l (</a:t>
            </a:r>
            <a:r>
              <a:rPr sz="2118" spc="-4" dirty="0">
                <a:solidFill>
                  <a:srgbClr val="003265"/>
                </a:solidFill>
                <a:latin typeface="Arial"/>
                <a:cs typeface="Arial"/>
              </a:rPr>
              <a:t>i</a:t>
            </a:r>
            <a:r>
              <a:rPr sz="2118" dirty="0">
                <a:solidFill>
                  <a:srgbClr val="003265"/>
                </a:solidFill>
                <a:latin typeface="Arial"/>
                <a:cs typeface="Arial"/>
              </a:rPr>
              <a:t>.</a:t>
            </a:r>
            <a:r>
              <a:rPr sz="2118" spc="-4" dirty="0">
                <a:solidFill>
                  <a:srgbClr val="003265"/>
                </a:solidFill>
                <a:latin typeface="Arial"/>
                <a:cs typeface="Arial"/>
              </a:rPr>
              <a:t>e</a:t>
            </a:r>
            <a:r>
              <a:rPr sz="2118" dirty="0">
                <a:solidFill>
                  <a:srgbClr val="003265"/>
                </a:solidFill>
                <a:latin typeface="Arial"/>
                <a:cs typeface="Arial"/>
              </a:rPr>
              <a:t>.,</a:t>
            </a:r>
            <a:r>
              <a:rPr sz="2118" spc="-4" dirty="0">
                <a:solidFill>
                  <a:srgbClr val="003265"/>
                </a:solidFill>
                <a:latin typeface="Arial"/>
                <a:cs typeface="Arial"/>
              </a:rPr>
              <a:t> wi</a:t>
            </a:r>
            <a:r>
              <a:rPr sz="2118" dirty="0">
                <a:solidFill>
                  <a:srgbClr val="003265"/>
                </a:solidFill>
                <a:latin typeface="Arial"/>
                <a:cs typeface="Arial"/>
              </a:rPr>
              <a:t>th </a:t>
            </a:r>
            <a:r>
              <a:rPr sz="2118" spc="-9" dirty="0">
                <a:solidFill>
                  <a:srgbClr val="003265"/>
                </a:solidFill>
                <a:latin typeface="Arial"/>
                <a:cs typeface="Arial"/>
              </a:rPr>
              <a:t>m</a:t>
            </a:r>
            <a:r>
              <a:rPr sz="2118" spc="-4" dirty="0">
                <a:solidFill>
                  <a:srgbClr val="003265"/>
                </a:solidFill>
                <a:latin typeface="Arial"/>
                <a:cs typeface="Arial"/>
              </a:rPr>
              <a:t>i</a:t>
            </a:r>
            <a:r>
              <a:rPr sz="2118" spc="4" dirty="0">
                <a:solidFill>
                  <a:srgbClr val="003265"/>
                </a:solidFill>
                <a:latin typeface="Arial"/>
                <a:cs typeface="Arial"/>
              </a:rPr>
              <a:t>n</a:t>
            </a:r>
            <a:r>
              <a:rPr sz="2118" spc="-4" dirty="0">
                <a:solidFill>
                  <a:srgbClr val="003265"/>
                </a:solidFill>
                <a:latin typeface="Arial"/>
                <a:cs typeface="Arial"/>
              </a:rPr>
              <a:t>i</a:t>
            </a:r>
            <a:r>
              <a:rPr sz="2118" dirty="0">
                <a:solidFill>
                  <a:srgbClr val="003265"/>
                </a:solidFill>
                <a:latin typeface="Arial"/>
                <a:cs typeface="Arial"/>
              </a:rPr>
              <a:t>m</a:t>
            </a:r>
            <a:r>
              <a:rPr sz="2118" spc="-4" dirty="0">
                <a:solidFill>
                  <a:srgbClr val="003265"/>
                </a:solidFill>
                <a:latin typeface="Arial"/>
                <a:cs typeface="Arial"/>
              </a:rPr>
              <a:t>u</a:t>
            </a:r>
            <a:r>
              <a:rPr sz="2118" dirty="0">
                <a:solidFill>
                  <a:srgbClr val="003265"/>
                </a:solidFill>
                <a:latin typeface="Arial"/>
                <a:cs typeface="Arial"/>
              </a:rPr>
              <a:t>m</a:t>
            </a:r>
            <a:r>
              <a:rPr sz="2118" spc="4" dirty="0">
                <a:solidFill>
                  <a:srgbClr val="003265"/>
                </a:solidFill>
                <a:latin typeface="Arial"/>
                <a:cs typeface="Arial"/>
              </a:rPr>
              <a:t> </a:t>
            </a:r>
            <a:r>
              <a:rPr sz="2118" dirty="0">
                <a:solidFill>
                  <a:srgbClr val="003265"/>
                </a:solidFill>
                <a:latin typeface="Arial"/>
                <a:cs typeface="Arial"/>
              </a:rPr>
              <a:t>s</a:t>
            </a:r>
            <a:r>
              <a:rPr sz="2118" spc="-4" dirty="0">
                <a:solidFill>
                  <a:srgbClr val="003265"/>
                </a:solidFill>
                <a:latin typeface="Arial"/>
                <a:cs typeface="Arial"/>
              </a:rPr>
              <a:t>i</a:t>
            </a:r>
            <a:r>
              <a:rPr sz="2118" spc="9" dirty="0">
                <a:solidFill>
                  <a:srgbClr val="003265"/>
                </a:solidFill>
                <a:latin typeface="Arial"/>
                <a:cs typeface="Arial"/>
              </a:rPr>
              <a:t>z</a:t>
            </a:r>
            <a:r>
              <a:rPr sz="2118" spc="-4" dirty="0">
                <a:solidFill>
                  <a:srgbClr val="003265"/>
                </a:solidFill>
                <a:latin typeface="Arial"/>
                <a:cs typeface="Arial"/>
              </a:rPr>
              <a:t>e</a:t>
            </a:r>
            <a:r>
              <a:rPr sz="2118" dirty="0">
                <a:solidFill>
                  <a:srgbClr val="003265"/>
                </a:solidFill>
                <a:latin typeface="Arial"/>
                <a:cs typeface="Arial"/>
              </a:rPr>
              <a:t>).</a:t>
            </a:r>
            <a:endParaRPr sz="2118" dirty="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2413"/>
            <a:fld id="{81D60167-4931-47E6-BA6A-407CBD079E47}" type="slidenum">
              <a:rPr dirty="0"/>
              <a:pPr marL="22413"/>
              <a:t>45</a:t>
            </a:fld>
            <a:endParaRPr dirty="0"/>
          </a:p>
        </p:txBody>
      </p:sp>
      <p:sp>
        <p:nvSpPr>
          <p:cNvPr id="5" name="object 5"/>
          <p:cNvSpPr txBox="1"/>
          <p:nvPr/>
        </p:nvSpPr>
        <p:spPr>
          <a:xfrm>
            <a:off x="2386853" y="1736187"/>
            <a:ext cx="2498912" cy="325923"/>
          </a:xfrm>
          <a:prstGeom prst="rect">
            <a:avLst/>
          </a:prstGeom>
        </p:spPr>
        <p:txBody>
          <a:bodyPr vert="horz" wrap="square" lIns="0" tIns="0" rIns="0" bIns="0" rtlCol="0">
            <a:spAutoFit/>
          </a:bodyPr>
          <a:lstStyle/>
          <a:p>
            <a:pPr marL="11206"/>
            <a:r>
              <a:rPr lang="en-US" sz="2118" b="1" spc="-4" dirty="0">
                <a:solidFill>
                  <a:srgbClr val="003265"/>
                </a:solidFill>
                <a:latin typeface="Arial"/>
                <a:cs typeface="Arial"/>
              </a:rPr>
              <a:t>Potential Volume</a:t>
            </a:r>
            <a:endParaRPr sz="2118" b="1" dirty="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445559"/>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416427" y="2063398"/>
            <a:ext cx="7324165" cy="2109424"/>
          </a:xfrm>
          <a:prstGeom prst="rect">
            <a:avLst/>
          </a:prstGeom>
        </p:spPr>
        <p:txBody>
          <a:bodyPr vert="horz" wrap="square" lIns="0" tIns="0" rIns="0" bIns="0" rtlCol="0">
            <a:spAutoFit/>
          </a:bodyPr>
          <a:lstStyle/>
          <a:p>
            <a:pPr marL="629804"/>
            <a:r>
              <a:rPr sz="2118" dirty="0">
                <a:solidFill>
                  <a:srgbClr val="003265"/>
                </a:solidFill>
                <a:latin typeface="Arial"/>
                <a:cs typeface="Arial"/>
              </a:rPr>
              <a:t>D =</a:t>
            </a:r>
            <a:r>
              <a:rPr sz="2118" spc="4" dirty="0">
                <a:solidFill>
                  <a:srgbClr val="003265"/>
                </a:solidFill>
                <a:latin typeface="Arial"/>
                <a:cs typeface="Arial"/>
              </a:rPr>
              <a:t> </a:t>
            </a:r>
            <a:r>
              <a:rPr sz="2118" dirty="0">
                <a:solidFill>
                  <a:srgbClr val="003265"/>
                </a:solidFill>
                <a:latin typeface="Arial"/>
                <a:cs typeface="Arial"/>
              </a:rPr>
              <a:t>1</a:t>
            </a:r>
            <a:r>
              <a:rPr sz="2118" spc="-9" dirty="0">
                <a:solidFill>
                  <a:srgbClr val="003265"/>
                </a:solidFill>
                <a:latin typeface="Arial"/>
                <a:cs typeface="Arial"/>
              </a:rPr>
              <a:t> </a:t>
            </a:r>
            <a:r>
              <a:rPr sz="2118" dirty="0">
                <a:solidFill>
                  <a:srgbClr val="003265"/>
                </a:solidFill>
                <a:latin typeface="Arial"/>
                <a:cs typeface="Arial"/>
              </a:rPr>
              <a:t>/</a:t>
            </a:r>
            <a:r>
              <a:rPr sz="2118" spc="-4" dirty="0">
                <a:solidFill>
                  <a:srgbClr val="003265"/>
                </a:solidFill>
                <a:latin typeface="Arial"/>
                <a:cs typeface="Arial"/>
              </a:rPr>
              <a:t> </a:t>
            </a:r>
            <a:r>
              <a:rPr sz="2118" dirty="0">
                <a:solidFill>
                  <a:srgbClr val="003265"/>
                </a:solidFill>
                <a:latin typeface="Arial"/>
                <a:cs typeface="Arial"/>
              </a:rPr>
              <a:t>L</a:t>
            </a:r>
            <a:endParaRPr sz="2118" dirty="0">
              <a:latin typeface="Arial"/>
              <a:cs typeface="Arial"/>
            </a:endParaRPr>
          </a:p>
          <a:p>
            <a:pPr marL="11206" marR="4483" algn="just">
              <a:lnSpc>
                <a:spcPct val="99900"/>
              </a:lnSpc>
              <a:spcBef>
                <a:spcPts val="1165"/>
              </a:spcBef>
            </a:pPr>
            <a:r>
              <a:rPr sz="2118" spc="-4" dirty="0">
                <a:solidFill>
                  <a:srgbClr val="003265"/>
                </a:solidFill>
                <a:latin typeface="Arial"/>
                <a:cs typeface="Arial"/>
              </a:rPr>
              <a:t>A</a:t>
            </a:r>
            <a:r>
              <a:rPr sz="2118" dirty="0">
                <a:solidFill>
                  <a:srgbClr val="003265"/>
                </a:solidFill>
                <a:latin typeface="Arial"/>
                <a:cs typeface="Arial"/>
              </a:rPr>
              <a:t>s</a:t>
            </a:r>
            <a:r>
              <a:rPr sz="2118" spc="97" dirty="0">
                <a:solidFill>
                  <a:srgbClr val="003265"/>
                </a:solidFill>
                <a:latin typeface="Arial"/>
                <a:cs typeface="Arial"/>
              </a:rPr>
              <a:t> </a:t>
            </a:r>
            <a:r>
              <a:rPr sz="2118" dirty="0">
                <a:solidFill>
                  <a:srgbClr val="003265"/>
                </a:solidFill>
                <a:latin typeface="Arial"/>
                <a:cs typeface="Arial"/>
              </a:rPr>
              <a:t>t</a:t>
            </a:r>
            <a:r>
              <a:rPr sz="2118" spc="-4" dirty="0">
                <a:solidFill>
                  <a:srgbClr val="003265"/>
                </a:solidFill>
                <a:latin typeface="Arial"/>
                <a:cs typeface="Arial"/>
              </a:rPr>
              <a:t>h</a:t>
            </a:r>
            <a:r>
              <a:rPr sz="2118" dirty="0">
                <a:solidFill>
                  <a:srgbClr val="003265"/>
                </a:solidFill>
                <a:latin typeface="Arial"/>
                <a:cs typeface="Arial"/>
              </a:rPr>
              <a:t>e</a:t>
            </a:r>
            <a:r>
              <a:rPr sz="2118" spc="97" dirty="0">
                <a:solidFill>
                  <a:srgbClr val="003265"/>
                </a:solidFill>
                <a:latin typeface="Arial"/>
                <a:cs typeface="Arial"/>
              </a:rPr>
              <a:t> </a:t>
            </a:r>
            <a:r>
              <a:rPr sz="2118" dirty="0">
                <a:solidFill>
                  <a:srgbClr val="003265"/>
                </a:solidFill>
                <a:latin typeface="Arial"/>
                <a:cs typeface="Arial"/>
              </a:rPr>
              <a:t>v</a:t>
            </a:r>
            <a:r>
              <a:rPr sz="2118" spc="-4" dirty="0">
                <a:solidFill>
                  <a:srgbClr val="003265"/>
                </a:solidFill>
                <a:latin typeface="Arial"/>
                <a:cs typeface="Arial"/>
              </a:rPr>
              <a:t>ol</a:t>
            </a:r>
            <a:r>
              <a:rPr sz="2118" spc="4" dirty="0">
                <a:solidFill>
                  <a:srgbClr val="003265"/>
                </a:solidFill>
                <a:latin typeface="Arial"/>
                <a:cs typeface="Arial"/>
              </a:rPr>
              <a:t>u</a:t>
            </a:r>
            <a:r>
              <a:rPr sz="2118" dirty="0">
                <a:solidFill>
                  <a:srgbClr val="003265"/>
                </a:solidFill>
                <a:latin typeface="Arial"/>
                <a:cs typeface="Arial"/>
              </a:rPr>
              <a:t>me</a:t>
            </a:r>
            <a:r>
              <a:rPr sz="2118" spc="97" dirty="0">
                <a:solidFill>
                  <a:srgbClr val="003265"/>
                </a:solidFill>
                <a:latin typeface="Arial"/>
                <a:cs typeface="Arial"/>
              </a:rPr>
              <a:t> </a:t>
            </a:r>
            <a:r>
              <a:rPr sz="2118" spc="-4" dirty="0">
                <a:solidFill>
                  <a:srgbClr val="003265"/>
                </a:solidFill>
                <a:latin typeface="Arial"/>
                <a:cs typeface="Arial"/>
              </a:rPr>
              <a:t>o</a:t>
            </a:r>
            <a:r>
              <a:rPr sz="2118" dirty="0">
                <a:solidFill>
                  <a:srgbClr val="003265"/>
                </a:solidFill>
                <a:latin typeface="Arial"/>
                <a:cs typeface="Arial"/>
              </a:rPr>
              <a:t>f</a:t>
            </a:r>
            <a:r>
              <a:rPr sz="2118" spc="101" dirty="0">
                <a:solidFill>
                  <a:srgbClr val="003265"/>
                </a:solidFill>
                <a:latin typeface="Arial"/>
                <a:cs typeface="Arial"/>
              </a:rPr>
              <a:t> </a:t>
            </a:r>
            <a:r>
              <a:rPr sz="2118" spc="-4" dirty="0">
                <a:solidFill>
                  <a:srgbClr val="003265"/>
                </a:solidFill>
                <a:latin typeface="Arial"/>
                <a:cs typeface="Arial"/>
              </a:rPr>
              <a:t>a</a:t>
            </a:r>
            <a:r>
              <a:rPr sz="2118" dirty="0">
                <a:solidFill>
                  <a:srgbClr val="003265"/>
                </a:solidFill>
                <a:latin typeface="Arial"/>
                <a:cs typeface="Arial"/>
              </a:rPr>
              <a:t>n</a:t>
            </a:r>
            <a:r>
              <a:rPr sz="2118" spc="106" dirty="0">
                <a:solidFill>
                  <a:srgbClr val="003265"/>
                </a:solidFill>
                <a:latin typeface="Arial"/>
                <a:cs typeface="Arial"/>
              </a:rPr>
              <a:t> </a:t>
            </a:r>
            <a:r>
              <a:rPr sz="2118" spc="-4" dirty="0">
                <a:solidFill>
                  <a:srgbClr val="003265"/>
                </a:solidFill>
                <a:latin typeface="Arial"/>
                <a:cs typeface="Arial"/>
              </a:rPr>
              <a:t>i</a:t>
            </a:r>
            <a:r>
              <a:rPr sz="2118" dirty="0">
                <a:solidFill>
                  <a:srgbClr val="003265"/>
                </a:solidFill>
                <a:latin typeface="Arial"/>
                <a:cs typeface="Arial"/>
              </a:rPr>
              <a:t>m</a:t>
            </a:r>
            <a:r>
              <a:rPr sz="2118" spc="-4" dirty="0">
                <a:solidFill>
                  <a:srgbClr val="003265"/>
                </a:solidFill>
                <a:latin typeface="Arial"/>
                <a:cs typeface="Arial"/>
              </a:rPr>
              <a:t>ple</a:t>
            </a:r>
            <a:r>
              <a:rPr sz="2118" dirty="0">
                <a:solidFill>
                  <a:srgbClr val="003265"/>
                </a:solidFill>
                <a:latin typeface="Arial"/>
                <a:cs typeface="Arial"/>
              </a:rPr>
              <a:t>m</a:t>
            </a:r>
            <a:r>
              <a:rPr sz="2118" spc="4" dirty="0">
                <a:solidFill>
                  <a:srgbClr val="003265"/>
                </a:solidFill>
                <a:latin typeface="Arial"/>
                <a:cs typeface="Arial"/>
              </a:rPr>
              <a:t>e</a:t>
            </a:r>
            <a:r>
              <a:rPr sz="2118" spc="-4" dirty="0">
                <a:solidFill>
                  <a:srgbClr val="003265"/>
                </a:solidFill>
                <a:latin typeface="Arial"/>
                <a:cs typeface="Arial"/>
              </a:rPr>
              <a:t>n</a:t>
            </a:r>
            <a:r>
              <a:rPr sz="2118" dirty="0">
                <a:solidFill>
                  <a:srgbClr val="003265"/>
                </a:solidFill>
                <a:latin typeface="Arial"/>
                <a:cs typeface="Arial"/>
              </a:rPr>
              <a:t>t</a:t>
            </a:r>
            <a:r>
              <a:rPr sz="2118" spc="4" dirty="0">
                <a:solidFill>
                  <a:srgbClr val="003265"/>
                </a:solidFill>
                <a:latin typeface="Arial"/>
                <a:cs typeface="Arial"/>
              </a:rPr>
              <a:t>a</a:t>
            </a:r>
            <a:r>
              <a:rPr sz="2118" dirty="0">
                <a:solidFill>
                  <a:srgbClr val="003265"/>
                </a:solidFill>
                <a:latin typeface="Arial"/>
                <a:cs typeface="Arial"/>
              </a:rPr>
              <a:t>t</a:t>
            </a:r>
            <a:r>
              <a:rPr sz="2118" spc="-4" dirty="0">
                <a:solidFill>
                  <a:srgbClr val="003265"/>
                </a:solidFill>
                <a:latin typeface="Arial"/>
                <a:cs typeface="Arial"/>
              </a:rPr>
              <a:t>io</a:t>
            </a:r>
            <a:r>
              <a:rPr sz="2118" dirty="0">
                <a:solidFill>
                  <a:srgbClr val="003265"/>
                </a:solidFill>
                <a:latin typeface="Arial"/>
                <a:cs typeface="Arial"/>
              </a:rPr>
              <a:t>n</a:t>
            </a:r>
            <a:r>
              <a:rPr sz="2118" spc="106" dirty="0">
                <a:solidFill>
                  <a:srgbClr val="003265"/>
                </a:solidFill>
                <a:latin typeface="Arial"/>
                <a:cs typeface="Arial"/>
              </a:rPr>
              <a:t> </a:t>
            </a:r>
            <a:r>
              <a:rPr sz="2118" spc="-4" dirty="0">
                <a:solidFill>
                  <a:srgbClr val="003265"/>
                </a:solidFill>
                <a:latin typeface="Arial"/>
                <a:cs typeface="Arial"/>
              </a:rPr>
              <a:t>o</a:t>
            </a:r>
            <a:r>
              <a:rPr sz="2118" dirty="0">
                <a:solidFill>
                  <a:srgbClr val="003265"/>
                </a:solidFill>
                <a:latin typeface="Arial"/>
                <a:cs typeface="Arial"/>
              </a:rPr>
              <a:t>f</a:t>
            </a:r>
            <a:r>
              <a:rPr sz="2118" spc="110" dirty="0">
                <a:solidFill>
                  <a:srgbClr val="003265"/>
                </a:solidFill>
                <a:latin typeface="Arial"/>
                <a:cs typeface="Arial"/>
              </a:rPr>
              <a:t> </a:t>
            </a:r>
            <a:r>
              <a:rPr sz="2118" dirty="0">
                <a:solidFill>
                  <a:srgbClr val="003265"/>
                </a:solidFill>
                <a:latin typeface="Arial"/>
                <a:cs typeface="Arial"/>
              </a:rPr>
              <a:t>a</a:t>
            </a:r>
            <a:r>
              <a:rPr sz="2118" spc="106" dirty="0">
                <a:solidFill>
                  <a:srgbClr val="003265"/>
                </a:solidFill>
                <a:latin typeface="Arial"/>
                <a:cs typeface="Arial"/>
              </a:rPr>
              <a:t> </a:t>
            </a:r>
            <a:r>
              <a:rPr sz="2118" spc="-4" dirty="0">
                <a:solidFill>
                  <a:srgbClr val="003265"/>
                </a:solidFill>
                <a:latin typeface="Arial"/>
                <a:cs typeface="Arial"/>
              </a:rPr>
              <a:t>p</a:t>
            </a:r>
            <a:r>
              <a:rPr sz="2118" dirty="0">
                <a:solidFill>
                  <a:srgbClr val="003265"/>
                </a:solidFill>
                <a:latin typeface="Arial"/>
                <a:cs typeface="Arial"/>
              </a:rPr>
              <a:t>r</a:t>
            </a:r>
            <a:r>
              <a:rPr sz="2118" spc="-4" dirty="0">
                <a:solidFill>
                  <a:srgbClr val="003265"/>
                </a:solidFill>
                <a:latin typeface="Arial"/>
                <a:cs typeface="Arial"/>
              </a:rPr>
              <a:t>og</a:t>
            </a:r>
            <a:r>
              <a:rPr sz="2118" dirty="0">
                <a:solidFill>
                  <a:srgbClr val="003265"/>
                </a:solidFill>
                <a:latin typeface="Arial"/>
                <a:cs typeface="Arial"/>
              </a:rPr>
              <a:t>r</a:t>
            </a:r>
            <a:r>
              <a:rPr sz="2118" spc="-4" dirty="0">
                <a:solidFill>
                  <a:srgbClr val="003265"/>
                </a:solidFill>
                <a:latin typeface="Arial"/>
                <a:cs typeface="Arial"/>
              </a:rPr>
              <a:t>a</a:t>
            </a:r>
            <a:r>
              <a:rPr sz="2118" dirty="0">
                <a:solidFill>
                  <a:srgbClr val="003265"/>
                </a:solidFill>
                <a:latin typeface="Arial"/>
                <a:cs typeface="Arial"/>
              </a:rPr>
              <a:t>m</a:t>
            </a:r>
            <a:r>
              <a:rPr sz="2118" spc="110" dirty="0">
                <a:solidFill>
                  <a:srgbClr val="003265"/>
                </a:solidFill>
                <a:latin typeface="Arial"/>
                <a:cs typeface="Arial"/>
              </a:rPr>
              <a:t> </a:t>
            </a:r>
            <a:r>
              <a:rPr sz="2118" spc="4" dirty="0">
                <a:solidFill>
                  <a:srgbClr val="003265"/>
                </a:solidFill>
                <a:latin typeface="Arial"/>
                <a:cs typeface="Arial"/>
              </a:rPr>
              <a:t>i</a:t>
            </a:r>
            <a:r>
              <a:rPr sz="2118" spc="-4" dirty="0">
                <a:solidFill>
                  <a:srgbClr val="003265"/>
                </a:solidFill>
                <a:latin typeface="Arial"/>
                <a:cs typeface="Arial"/>
              </a:rPr>
              <a:t>n</a:t>
            </a:r>
            <a:r>
              <a:rPr sz="2118" dirty="0">
                <a:solidFill>
                  <a:srgbClr val="003265"/>
                </a:solidFill>
                <a:latin typeface="Arial"/>
                <a:cs typeface="Arial"/>
              </a:rPr>
              <a:t>cr</a:t>
            </a:r>
            <a:r>
              <a:rPr sz="2118" spc="-4" dirty="0">
                <a:solidFill>
                  <a:srgbClr val="003265"/>
                </a:solidFill>
                <a:latin typeface="Arial"/>
                <a:cs typeface="Arial"/>
              </a:rPr>
              <a:t>ea</a:t>
            </a:r>
            <a:r>
              <a:rPr sz="2118" dirty="0">
                <a:solidFill>
                  <a:srgbClr val="003265"/>
                </a:solidFill>
                <a:latin typeface="Arial"/>
                <a:cs typeface="Arial"/>
              </a:rPr>
              <a:t>s</a:t>
            </a:r>
            <a:r>
              <a:rPr sz="2118" spc="-4" dirty="0">
                <a:solidFill>
                  <a:srgbClr val="003265"/>
                </a:solidFill>
                <a:latin typeface="Arial"/>
                <a:cs typeface="Arial"/>
              </a:rPr>
              <a:t>e</a:t>
            </a:r>
            <a:r>
              <a:rPr sz="2118" dirty="0">
                <a:solidFill>
                  <a:srgbClr val="003265"/>
                </a:solidFill>
                <a:latin typeface="Arial"/>
                <a:cs typeface="Arial"/>
              </a:rPr>
              <a:t>s, t</a:t>
            </a:r>
            <a:r>
              <a:rPr sz="2118" spc="-4" dirty="0">
                <a:solidFill>
                  <a:srgbClr val="003265"/>
                </a:solidFill>
                <a:latin typeface="Arial"/>
                <a:cs typeface="Arial"/>
              </a:rPr>
              <a:t>h</a:t>
            </a:r>
            <a:r>
              <a:rPr sz="2118" dirty="0">
                <a:solidFill>
                  <a:srgbClr val="003265"/>
                </a:solidFill>
                <a:latin typeface="Arial"/>
                <a:cs typeface="Arial"/>
              </a:rPr>
              <a:t>e </a:t>
            </a:r>
            <a:r>
              <a:rPr sz="2118" spc="66" dirty="0">
                <a:solidFill>
                  <a:srgbClr val="003265"/>
                </a:solidFill>
                <a:latin typeface="Arial"/>
                <a:cs typeface="Arial"/>
              </a:rPr>
              <a:t> </a:t>
            </a:r>
            <a:r>
              <a:rPr sz="2118" spc="-4" dirty="0">
                <a:solidFill>
                  <a:srgbClr val="003265"/>
                </a:solidFill>
                <a:latin typeface="Arial"/>
                <a:cs typeface="Arial"/>
              </a:rPr>
              <a:t>p</a:t>
            </a:r>
            <a:r>
              <a:rPr sz="2118" dirty="0">
                <a:solidFill>
                  <a:srgbClr val="003265"/>
                </a:solidFill>
                <a:latin typeface="Arial"/>
                <a:cs typeface="Arial"/>
              </a:rPr>
              <a:t>r</a:t>
            </a:r>
            <a:r>
              <a:rPr sz="2118" spc="-4" dirty="0">
                <a:solidFill>
                  <a:srgbClr val="003265"/>
                </a:solidFill>
                <a:latin typeface="Arial"/>
                <a:cs typeface="Arial"/>
              </a:rPr>
              <a:t>og</a:t>
            </a:r>
            <a:r>
              <a:rPr sz="2118" dirty="0">
                <a:solidFill>
                  <a:srgbClr val="003265"/>
                </a:solidFill>
                <a:latin typeface="Arial"/>
                <a:cs typeface="Arial"/>
              </a:rPr>
              <a:t>r</a:t>
            </a:r>
            <a:r>
              <a:rPr sz="2118" spc="4" dirty="0">
                <a:solidFill>
                  <a:srgbClr val="003265"/>
                </a:solidFill>
                <a:latin typeface="Arial"/>
                <a:cs typeface="Arial"/>
              </a:rPr>
              <a:t>a</a:t>
            </a:r>
            <a:r>
              <a:rPr sz="2118" dirty="0">
                <a:solidFill>
                  <a:srgbClr val="003265"/>
                </a:solidFill>
                <a:latin typeface="Arial"/>
                <a:cs typeface="Arial"/>
              </a:rPr>
              <a:t>m </a:t>
            </a:r>
            <a:r>
              <a:rPr sz="2118" spc="75" dirty="0">
                <a:solidFill>
                  <a:srgbClr val="003265"/>
                </a:solidFill>
                <a:latin typeface="Arial"/>
                <a:cs typeface="Arial"/>
              </a:rPr>
              <a:t> </a:t>
            </a:r>
            <a:r>
              <a:rPr sz="2118" spc="-4" dirty="0">
                <a:solidFill>
                  <a:srgbClr val="003265"/>
                </a:solidFill>
                <a:latin typeface="Arial"/>
                <a:cs typeface="Arial"/>
              </a:rPr>
              <a:t>le</a:t>
            </a:r>
            <a:r>
              <a:rPr sz="2118" dirty="0">
                <a:solidFill>
                  <a:srgbClr val="003265"/>
                </a:solidFill>
                <a:latin typeface="Arial"/>
                <a:cs typeface="Arial"/>
              </a:rPr>
              <a:t>v</a:t>
            </a:r>
            <a:r>
              <a:rPr sz="2118" spc="4" dirty="0">
                <a:solidFill>
                  <a:srgbClr val="003265"/>
                </a:solidFill>
                <a:latin typeface="Arial"/>
                <a:cs typeface="Arial"/>
              </a:rPr>
              <a:t>e</a:t>
            </a:r>
            <a:r>
              <a:rPr sz="2118" dirty="0">
                <a:solidFill>
                  <a:srgbClr val="003265"/>
                </a:solidFill>
                <a:latin typeface="Arial"/>
                <a:cs typeface="Arial"/>
              </a:rPr>
              <a:t>l </a:t>
            </a:r>
            <a:r>
              <a:rPr sz="2118" spc="66" dirty="0">
                <a:solidFill>
                  <a:srgbClr val="003265"/>
                </a:solidFill>
                <a:latin typeface="Arial"/>
                <a:cs typeface="Arial"/>
              </a:rPr>
              <a:t> </a:t>
            </a:r>
            <a:r>
              <a:rPr sz="2118" spc="4" dirty="0">
                <a:solidFill>
                  <a:srgbClr val="003265"/>
                </a:solidFill>
                <a:latin typeface="Arial"/>
                <a:cs typeface="Arial"/>
              </a:rPr>
              <a:t>d</a:t>
            </a:r>
            <a:r>
              <a:rPr sz="2118" spc="-4" dirty="0">
                <a:solidFill>
                  <a:srgbClr val="003265"/>
                </a:solidFill>
                <a:latin typeface="Arial"/>
                <a:cs typeface="Arial"/>
              </a:rPr>
              <a:t>e</a:t>
            </a:r>
            <a:r>
              <a:rPr sz="2118" dirty="0">
                <a:solidFill>
                  <a:srgbClr val="003265"/>
                </a:solidFill>
                <a:latin typeface="Arial"/>
                <a:cs typeface="Arial"/>
              </a:rPr>
              <a:t>cr</a:t>
            </a:r>
            <a:r>
              <a:rPr sz="2118" spc="-4" dirty="0">
                <a:solidFill>
                  <a:srgbClr val="003265"/>
                </a:solidFill>
                <a:latin typeface="Arial"/>
                <a:cs typeface="Arial"/>
              </a:rPr>
              <a:t>ea</a:t>
            </a:r>
            <a:r>
              <a:rPr sz="2118" dirty="0">
                <a:solidFill>
                  <a:srgbClr val="003265"/>
                </a:solidFill>
                <a:latin typeface="Arial"/>
                <a:cs typeface="Arial"/>
              </a:rPr>
              <a:t>s</a:t>
            </a:r>
            <a:r>
              <a:rPr sz="2118" spc="-4" dirty="0">
                <a:solidFill>
                  <a:srgbClr val="003265"/>
                </a:solidFill>
                <a:latin typeface="Arial"/>
                <a:cs typeface="Arial"/>
              </a:rPr>
              <a:t>e</a:t>
            </a:r>
            <a:r>
              <a:rPr sz="2118" dirty="0">
                <a:solidFill>
                  <a:srgbClr val="003265"/>
                </a:solidFill>
                <a:latin typeface="Arial"/>
                <a:cs typeface="Arial"/>
              </a:rPr>
              <a:t>s </a:t>
            </a:r>
            <a:r>
              <a:rPr sz="2118" spc="71" dirty="0">
                <a:solidFill>
                  <a:srgbClr val="003265"/>
                </a:solidFill>
                <a:latin typeface="Arial"/>
                <a:cs typeface="Arial"/>
              </a:rPr>
              <a:t> </a:t>
            </a:r>
            <a:r>
              <a:rPr sz="2118" spc="-4" dirty="0">
                <a:solidFill>
                  <a:srgbClr val="003265"/>
                </a:solidFill>
                <a:latin typeface="Arial"/>
                <a:cs typeface="Arial"/>
              </a:rPr>
              <a:t>an</a:t>
            </a:r>
            <a:r>
              <a:rPr sz="2118" dirty="0">
                <a:solidFill>
                  <a:srgbClr val="003265"/>
                </a:solidFill>
                <a:latin typeface="Arial"/>
                <a:cs typeface="Arial"/>
              </a:rPr>
              <a:t>d </a:t>
            </a:r>
            <a:r>
              <a:rPr sz="2118" spc="57" dirty="0">
                <a:solidFill>
                  <a:srgbClr val="003265"/>
                </a:solidFill>
                <a:latin typeface="Arial"/>
                <a:cs typeface="Arial"/>
              </a:rPr>
              <a:t> </a:t>
            </a:r>
            <a:r>
              <a:rPr sz="2118" dirty="0">
                <a:solidFill>
                  <a:srgbClr val="003265"/>
                </a:solidFill>
                <a:latin typeface="Arial"/>
                <a:cs typeface="Arial"/>
              </a:rPr>
              <a:t>t</a:t>
            </a:r>
            <a:r>
              <a:rPr sz="2118" spc="-4" dirty="0">
                <a:solidFill>
                  <a:srgbClr val="003265"/>
                </a:solidFill>
                <a:latin typeface="Arial"/>
                <a:cs typeface="Arial"/>
              </a:rPr>
              <a:t>h</a:t>
            </a:r>
            <a:r>
              <a:rPr sz="2118" dirty="0">
                <a:solidFill>
                  <a:srgbClr val="003265"/>
                </a:solidFill>
                <a:latin typeface="Arial"/>
                <a:cs typeface="Arial"/>
              </a:rPr>
              <a:t>e </a:t>
            </a:r>
            <a:r>
              <a:rPr sz="2118" spc="57" dirty="0">
                <a:solidFill>
                  <a:srgbClr val="003265"/>
                </a:solidFill>
                <a:latin typeface="Arial"/>
                <a:cs typeface="Arial"/>
              </a:rPr>
              <a:t> </a:t>
            </a:r>
            <a:r>
              <a:rPr sz="2118" spc="4" dirty="0">
                <a:solidFill>
                  <a:srgbClr val="003265"/>
                </a:solidFill>
                <a:latin typeface="Arial"/>
                <a:cs typeface="Arial"/>
              </a:rPr>
              <a:t>di</a:t>
            </a:r>
            <a:r>
              <a:rPr sz="2118" spc="-9" dirty="0">
                <a:solidFill>
                  <a:srgbClr val="003265"/>
                </a:solidFill>
                <a:latin typeface="Arial"/>
                <a:cs typeface="Arial"/>
              </a:rPr>
              <a:t>f</a:t>
            </a:r>
            <a:r>
              <a:rPr sz="2118" dirty="0">
                <a:solidFill>
                  <a:srgbClr val="003265"/>
                </a:solidFill>
                <a:latin typeface="Arial"/>
                <a:cs typeface="Arial"/>
              </a:rPr>
              <a:t>f</a:t>
            </a:r>
            <a:r>
              <a:rPr sz="2118" spc="-4" dirty="0">
                <a:solidFill>
                  <a:srgbClr val="003265"/>
                </a:solidFill>
                <a:latin typeface="Arial"/>
                <a:cs typeface="Arial"/>
              </a:rPr>
              <a:t>i</a:t>
            </a:r>
            <a:r>
              <a:rPr sz="2118" dirty="0">
                <a:solidFill>
                  <a:srgbClr val="003265"/>
                </a:solidFill>
                <a:latin typeface="Arial"/>
                <a:cs typeface="Arial"/>
              </a:rPr>
              <a:t>c</a:t>
            </a:r>
            <a:r>
              <a:rPr sz="2118" spc="-4" dirty="0">
                <a:solidFill>
                  <a:srgbClr val="003265"/>
                </a:solidFill>
                <a:latin typeface="Arial"/>
                <a:cs typeface="Arial"/>
              </a:rPr>
              <a:t>ul</a:t>
            </a:r>
            <a:r>
              <a:rPr sz="2118" dirty="0">
                <a:solidFill>
                  <a:srgbClr val="003265"/>
                </a:solidFill>
                <a:latin typeface="Arial"/>
                <a:cs typeface="Arial"/>
              </a:rPr>
              <a:t>ty </a:t>
            </a:r>
            <a:r>
              <a:rPr sz="2118" spc="57" dirty="0">
                <a:solidFill>
                  <a:srgbClr val="003265"/>
                </a:solidFill>
                <a:latin typeface="Arial"/>
                <a:cs typeface="Arial"/>
              </a:rPr>
              <a:t> </a:t>
            </a:r>
            <a:r>
              <a:rPr sz="2118" spc="4" dirty="0">
                <a:solidFill>
                  <a:srgbClr val="003265"/>
                </a:solidFill>
                <a:latin typeface="Arial"/>
                <a:cs typeface="Arial"/>
              </a:rPr>
              <a:t>i</a:t>
            </a:r>
            <a:r>
              <a:rPr sz="2118" spc="-4" dirty="0">
                <a:solidFill>
                  <a:srgbClr val="003265"/>
                </a:solidFill>
                <a:latin typeface="Arial"/>
                <a:cs typeface="Arial"/>
              </a:rPr>
              <a:t>n</a:t>
            </a:r>
            <a:r>
              <a:rPr sz="2118" dirty="0">
                <a:solidFill>
                  <a:srgbClr val="003265"/>
                </a:solidFill>
                <a:latin typeface="Arial"/>
                <a:cs typeface="Arial"/>
              </a:rPr>
              <a:t>cr</a:t>
            </a:r>
            <a:r>
              <a:rPr sz="2118" spc="-4" dirty="0">
                <a:solidFill>
                  <a:srgbClr val="003265"/>
                </a:solidFill>
                <a:latin typeface="Arial"/>
                <a:cs typeface="Arial"/>
              </a:rPr>
              <a:t>ea</a:t>
            </a:r>
            <a:r>
              <a:rPr sz="2118" dirty="0">
                <a:solidFill>
                  <a:srgbClr val="003265"/>
                </a:solidFill>
                <a:latin typeface="Arial"/>
                <a:cs typeface="Arial"/>
              </a:rPr>
              <a:t>s</a:t>
            </a:r>
            <a:r>
              <a:rPr sz="2118" spc="-4" dirty="0">
                <a:solidFill>
                  <a:srgbClr val="003265"/>
                </a:solidFill>
                <a:latin typeface="Arial"/>
                <a:cs typeface="Arial"/>
              </a:rPr>
              <a:t>e</a:t>
            </a:r>
            <a:r>
              <a:rPr sz="2118" dirty="0">
                <a:solidFill>
                  <a:srgbClr val="003265"/>
                </a:solidFill>
                <a:latin typeface="Arial"/>
                <a:cs typeface="Arial"/>
              </a:rPr>
              <a:t>s. </a:t>
            </a:r>
            <a:r>
              <a:rPr sz="2118" spc="-4" dirty="0">
                <a:solidFill>
                  <a:srgbClr val="003265"/>
                </a:solidFill>
                <a:latin typeface="Arial"/>
                <a:cs typeface="Arial"/>
              </a:rPr>
              <a:t>Thu</a:t>
            </a:r>
            <a:r>
              <a:rPr sz="2118" dirty="0">
                <a:solidFill>
                  <a:srgbClr val="003265"/>
                </a:solidFill>
                <a:latin typeface="Arial"/>
                <a:cs typeface="Arial"/>
              </a:rPr>
              <a:t>s, </a:t>
            </a:r>
            <a:r>
              <a:rPr sz="2118" spc="-115" dirty="0">
                <a:solidFill>
                  <a:srgbClr val="003265"/>
                </a:solidFill>
                <a:latin typeface="Arial"/>
                <a:cs typeface="Arial"/>
              </a:rPr>
              <a:t> </a:t>
            </a:r>
            <a:r>
              <a:rPr sz="2118" spc="-4" dirty="0">
                <a:solidFill>
                  <a:srgbClr val="003265"/>
                </a:solidFill>
                <a:latin typeface="Arial"/>
                <a:cs typeface="Arial"/>
              </a:rPr>
              <a:t>p</a:t>
            </a:r>
            <a:r>
              <a:rPr sz="2118" dirty="0">
                <a:solidFill>
                  <a:srgbClr val="003265"/>
                </a:solidFill>
                <a:latin typeface="Arial"/>
                <a:cs typeface="Arial"/>
              </a:rPr>
              <a:t>r</a:t>
            </a:r>
            <a:r>
              <a:rPr sz="2118" spc="-4" dirty="0">
                <a:solidFill>
                  <a:srgbClr val="003265"/>
                </a:solidFill>
                <a:latin typeface="Arial"/>
                <a:cs typeface="Arial"/>
              </a:rPr>
              <a:t>og</a:t>
            </a:r>
            <a:r>
              <a:rPr sz="2118" dirty="0">
                <a:solidFill>
                  <a:srgbClr val="003265"/>
                </a:solidFill>
                <a:latin typeface="Arial"/>
                <a:cs typeface="Arial"/>
              </a:rPr>
              <a:t>r</a:t>
            </a:r>
            <a:r>
              <a:rPr sz="2118" spc="-4" dirty="0">
                <a:solidFill>
                  <a:srgbClr val="003265"/>
                </a:solidFill>
                <a:latin typeface="Arial"/>
                <a:cs typeface="Arial"/>
              </a:rPr>
              <a:t>a</a:t>
            </a:r>
            <a:r>
              <a:rPr sz="2118" dirty="0">
                <a:solidFill>
                  <a:srgbClr val="003265"/>
                </a:solidFill>
                <a:latin typeface="Arial"/>
                <a:cs typeface="Arial"/>
              </a:rPr>
              <a:t>mm</a:t>
            </a:r>
            <a:r>
              <a:rPr sz="2118" spc="-4" dirty="0">
                <a:solidFill>
                  <a:srgbClr val="003265"/>
                </a:solidFill>
                <a:latin typeface="Arial"/>
                <a:cs typeface="Arial"/>
              </a:rPr>
              <a:t>in</a:t>
            </a:r>
            <a:r>
              <a:rPr sz="2118" dirty="0">
                <a:solidFill>
                  <a:srgbClr val="003265"/>
                </a:solidFill>
                <a:latin typeface="Arial"/>
                <a:cs typeface="Arial"/>
              </a:rPr>
              <a:t>g </a:t>
            </a:r>
            <a:r>
              <a:rPr sz="2118" spc="-124" dirty="0">
                <a:solidFill>
                  <a:srgbClr val="003265"/>
                </a:solidFill>
                <a:latin typeface="Arial"/>
                <a:cs typeface="Arial"/>
              </a:rPr>
              <a:t> </a:t>
            </a:r>
            <a:r>
              <a:rPr sz="2118" spc="4" dirty="0">
                <a:solidFill>
                  <a:srgbClr val="003265"/>
                </a:solidFill>
                <a:latin typeface="Arial"/>
                <a:cs typeface="Arial"/>
              </a:rPr>
              <a:t>p</a:t>
            </a:r>
            <a:r>
              <a:rPr sz="2118" dirty="0">
                <a:solidFill>
                  <a:srgbClr val="003265"/>
                </a:solidFill>
                <a:latin typeface="Arial"/>
                <a:cs typeface="Arial"/>
              </a:rPr>
              <a:t>r</a:t>
            </a:r>
            <a:r>
              <a:rPr sz="2118" spc="-4" dirty="0">
                <a:solidFill>
                  <a:srgbClr val="003265"/>
                </a:solidFill>
                <a:latin typeface="Arial"/>
                <a:cs typeface="Arial"/>
              </a:rPr>
              <a:t>a</a:t>
            </a:r>
            <a:r>
              <a:rPr sz="2118" dirty="0">
                <a:solidFill>
                  <a:srgbClr val="003265"/>
                </a:solidFill>
                <a:latin typeface="Arial"/>
                <a:cs typeface="Arial"/>
              </a:rPr>
              <a:t>ct</a:t>
            </a:r>
            <a:r>
              <a:rPr sz="2118" spc="-4" dirty="0">
                <a:solidFill>
                  <a:srgbClr val="003265"/>
                </a:solidFill>
                <a:latin typeface="Arial"/>
                <a:cs typeface="Arial"/>
              </a:rPr>
              <a:t>i</a:t>
            </a:r>
            <a:r>
              <a:rPr sz="2118" dirty="0">
                <a:solidFill>
                  <a:srgbClr val="003265"/>
                </a:solidFill>
                <a:latin typeface="Arial"/>
                <a:cs typeface="Arial"/>
              </a:rPr>
              <a:t>c</a:t>
            </a:r>
            <a:r>
              <a:rPr sz="2118" spc="-4" dirty="0">
                <a:solidFill>
                  <a:srgbClr val="003265"/>
                </a:solidFill>
                <a:latin typeface="Arial"/>
                <a:cs typeface="Arial"/>
              </a:rPr>
              <a:t>e</a:t>
            </a:r>
            <a:r>
              <a:rPr sz="2118" dirty="0">
                <a:solidFill>
                  <a:srgbClr val="003265"/>
                </a:solidFill>
                <a:latin typeface="Arial"/>
                <a:cs typeface="Arial"/>
              </a:rPr>
              <a:t>s </a:t>
            </a:r>
            <a:r>
              <a:rPr sz="2118" spc="-110" dirty="0">
                <a:solidFill>
                  <a:srgbClr val="003265"/>
                </a:solidFill>
                <a:latin typeface="Arial"/>
                <a:cs typeface="Arial"/>
              </a:rPr>
              <a:t> </a:t>
            </a:r>
            <a:r>
              <a:rPr sz="2118" dirty="0">
                <a:solidFill>
                  <a:srgbClr val="003265"/>
                </a:solidFill>
                <a:latin typeface="Arial"/>
                <a:cs typeface="Arial"/>
              </a:rPr>
              <a:t>s</a:t>
            </a:r>
            <a:r>
              <a:rPr sz="2118" spc="-4" dirty="0">
                <a:solidFill>
                  <a:srgbClr val="003265"/>
                </a:solidFill>
                <a:latin typeface="Arial"/>
                <a:cs typeface="Arial"/>
              </a:rPr>
              <a:t>u</a:t>
            </a:r>
            <a:r>
              <a:rPr sz="2118" dirty="0">
                <a:solidFill>
                  <a:srgbClr val="003265"/>
                </a:solidFill>
                <a:latin typeface="Arial"/>
                <a:cs typeface="Arial"/>
              </a:rPr>
              <a:t>ch </a:t>
            </a:r>
            <a:r>
              <a:rPr sz="2118" spc="-110" dirty="0">
                <a:solidFill>
                  <a:srgbClr val="003265"/>
                </a:solidFill>
                <a:latin typeface="Arial"/>
                <a:cs typeface="Arial"/>
              </a:rPr>
              <a:t> </a:t>
            </a:r>
            <a:r>
              <a:rPr sz="2118" spc="-4" dirty="0">
                <a:solidFill>
                  <a:srgbClr val="003265"/>
                </a:solidFill>
                <a:latin typeface="Arial"/>
                <a:cs typeface="Arial"/>
              </a:rPr>
              <a:t>a</a:t>
            </a:r>
            <a:r>
              <a:rPr sz="2118" dirty="0">
                <a:solidFill>
                  <a:srgbClr val="003265"/>
                </a:solidFill>
                <a:latin typeface="Arial"/>
                <a:cs typeface="Arial"/>
              </a:rPr>
              <a:t>s </a:t>
            </a:r>
            <a:r>
              <a:rPr sz="2118" spc="-110" dirty="0">
                <a:solidFill>
                  <a:srgbClr val="003265"/>
                </a:solidFill>
                <a:latin typeface="Arial"/>
                <a:cs typeface="Arial"/>
              </a:rPr>
              <a:t> </a:t>
            </a:r>
            <a:r>
              <a:rPr sz="2118" dirty="0">
                <a:solidFill>
                  <a:srgbClr val="003265"/>
                </a:solidFill>
                <a:latin typeface="Arial"/>
                <a:cs typeface="Arial"/>
              </a:rPr>
              <a:t>r</a:t>
            </a:r>
            <a:r>
              <a:rPr sz="2118" spc="-4" dirty="0">
                <a:solidFill>
                  <a:srgbClr val="003265"/>
                </a:solidFill>
                <a:latin typeface="Arial"/>
                <a:cs typeface="Arial"/>
              </a:rPr>
              <a:t>e</a:t>
            </a:r>
            <a:r>
              <a:rPr sz="2118" spc="-13" dirty="0">
                <a:solidFill>
                  <a:srgbClr val="003265"/>
                </a:solidFill>
                <a:latin typeface="Arial"/>
                <a:cs typeface="Arial"/>
              </a:rPr>
              <a:t>d</a:t>
            </a:r>
            <a:r>
              <a:rPr sz="2118" spc="-4" dirty="0">
                <a:solidFill>
                  <a:srgbClr val="003265"/>
                </a:solidFill>
                <a:latin typeface="Arial"/>
                <a:cs typeface="Arial"/>
              </a:rPr>
              <a:t>un</a:t>
            </a:r>
            <a:r>
              <a:rPr sz="2118" spc="4" dirty="0">
                <a:solidFill>
                  <a:srgbClr val="003265"/>
                </a:solidFill>
                <a:latin typeface="Arial"/>
                <a:cs typeface="Arial"/>
              </a:rPr>
              <a:t>d</a:t>
            </a:r>
            <a:r>
              <a:rPr sz="2118" spc="-4" dirty="0">
                <a:solidFill>
                  <a:srgbClr val="003265"/>
                </a:solidFill>
                <a:latin typeface="Arial"/>
                <a:cs typeface="Arial"/>
              </a:rPr>
              <a:t>an</a:t>
            </a:r>
            <a:r>
              <a:rPr sz="2118" dirty="0">
                <a:solidFill>
                  <a:srgbClr val="003265"/>
                </a:solidFill>
                <a:latin typeface="Arial"/>
                <a:cs typeface="Arial"/>
              </a:rPr>
              <a:t>t </a:t>
            </a:r>
            <a:r>
              <a:rPr sz="2118" spc="-106" dirty="0">
                <a:solidFill>
                  <a:srgbClr val="003265"/>
                </a:solidFill>
                <a:latin typeface="Arial"/>
                <a:cs typeface="Arial"/>
              </a:rPr>
              <a:t> </a:t>
            </a:r>
            <a:r>
              <a:rPr sz="2118" spc="-4" dirty="0">
                <a:solidFill>
                  <a:srgbClr val="003265"/>
                </a:solidFill>
                <a:latin typeface="Arial"/>
                <a:cs typeface="Arial"/>
              </a:rPr>
              <a:t>u</a:t>
            </a:r>
            <a:r>
              <a:rPr sz="2118" dirty="0">
                <a:solidFill>
                  <a:srgbClr val="003265"/>
                </a:solidFill>
                <a:latin typeface="Arial"/>
                <a:cs typeface="Arial"/>
              </a:rPr>
              <a:t>s</a:t>
            </a:r>
            <a:r>
              <a:rPr sz="2118" spc="-4" dirty="0">
                <a:solidFill>
                  <a:srgbClr val="003265"/>
                </a:solidFill>
                <a:latin typeface="Arial"/>
                <a:cs typeface="Arial"/>
              </a:rPr>
              <a:t>ag</a:t>
            </a:r>
            <a:r>
              <a:rPr sz="2118" dirty="0">
                <a:solidFill>
                  <a:srgbClr val="003265"/>
                </a:solidFill>
                <a:latin typeface="Arial"/>
                <a:cs typeface="Arial"/>
              </a:rPr>
              <a:t>e </a:t>
            </a:r>
            <a:r>
              <a:rPr sz="2118" spc="-110" dirty="0">
                <a:solidFill>
                  <a:srgbClr val="003265"/>
                </a:solidFill>
                <a:latin typeface="Arial"/>
                <a:cs typeface="Arial"/>
              </a:rPr>
              <a:t> </a:t>
            </a:r>
            <a:r>
              <a:rPr sz="2118" spc="-4" dirty="0">
                <a:solidFill>
                  <a:srgbClr val="003265"/>
                </a:solidFill>
                <a:latin typeface="Arial"/>
                <a:cs typeface="Arial"/>
              </a:rPr>
              <a:t>o</a:t>
            </a:r>
            <a:r>
              <a:rPr sz="2118" dirty="0">
                <a:solidFill>
                  <a:srgbClr val="003265"/>
                </a:solidFill>
                <a:latin typeface="Arial"/>
                <a:cs typeface="Arial"/>
              </a:rPr>
              <a:t>f </a:t>
            </a:r>
            <a:r>
              <a:rPr sz="2118" spc="-4" dirty="0">
                <a:solidFill>
                  <a:srgbClr val="003265"/>
                </a:solidFill>
                <a:latin typeface="Arial"/>
                <a:cs typeface="Arial"/>
              </a:rPr>
              <a:t>ope</a:t>
            </a:r>
            <a:r>
              <a:rPr sz="2118" dirty="0">
                <a:solidFill>
                  <a:srgbClr val="003265"/>
                </a:solidFill>
                <a:latin typeface="Arial"/>
                <a:cs typeface="Arial"/>
              </a:rPr>
              <a:t>r</a:t>
            </a:r>
            <a:r>
              <a:rPr sz="2118" spc="4" dirty="0">
                <a:solidFill>
                  <a:srgbClr val="003265"/>
                </a:solidFill>
                <a:latin typeface="Arial"/>
                <a:cs typeface="Arial"/>
              </a:rPr>
              <a:t>a</a:t>
            </a:r>
            <a:r>
              <a:rPr sz="2118" spc="-4" dirty="0">
                <a:solidFill>
                  <a:srgbClr val="003265"/>
                </a:solidFill>
                <a:latin typeface="Arial"/>
                <a:cs typeface="Arial"/>
              </a:rPr>
              <a:t>nd</a:t>
            </a:r>
            <a:r>
              <a:rPr sz="2118" dirty="0">
                <a:solidFill>
                  <a:srgbClr val="003265"/>
                </a:solidFill>
                <a:latin typeface="Arial"/>
                <a:cs typeface="Arial"/>
              </a:rPr>
              <a:t>s,</a:t>
            </a:r>
            <a:r>
              <a:rPr sz="2118" spc="71" dirty="0">
                <a:solidFill>
                  <a:srgbClr val="003265"/>
                </a:solidFill>
                <a:latin typeface="Arial"/>
                <a:cs typeface="Arial"/>
              </a:rPr>
              <a:t> </a:t>
            </a:r>
            <a:r>
              <a:rPr sz="2118" spc="-4" dirty="0">
                <a:solidFill>
                  <a:srgbClr val="003265"/>
                </a:solidFill>
                <a:latin typeface="Arial"/>
                <a:cs typeface="Arial"/>
              </a:rPr>
              <a:t>o</a:t>
            </a:r>
            <a:r>
              <a:rPr sz="2118" dirty="0">
                <a:solidFill>
                  <a:srgbClr val="003265"/>
                </a:solidFill>
                <a:latin typeface="Arial"/>
                <a:cs typeface="Arial"/>
              </a:rPr>
              <a:t>r</a:t>
            </a:r>
            <a:r>
              <a:rPr sz="2118" spc="71" dirty="0">
                <a:solidFill>
                  <a:srgbClr val="003265"/>
                </a:solidFill>
                <a:latin typeface="Arial"/>
                <a:cs typeface="Arial"/>
              </a:rPr>
              <a:t> </a:t>
            </a:r>
            <a:r>
              <a:rPr sz="2118" dirty="0">
                <a:solidFill>
                  <a:srgbClr val="003265"/>
                </a:solidFill>
                <a:latin typeface="Arial"/>
                <a:cs typeface="Arial"/>
              </a:rPr>
              <a:t>t</a:t>
            </a:r>
            <a:r>
              <a:rPr sz="2118" spc="-4" dirty="0">
                <a:solidFill>
                  <a:srgbClr val="003265"/>
                </a:solidFill>
                <a:latin typeface="Arial"/>
                <a:cs typeface="Arial"/>
              </a:rPr>
              <a:t>h</a:t>
            </a:r>
            <a:r>
              <a:rPr sz="2118" dirty="0">
                <a:solidFill>
                  <a:srgbClr val="003265"/>
                </a:solidFill>
                <a:latin typeface="Arial"/>
                <a:cs typeface="Arial"/>
              </a:rPr>
              <a:t>e</a:t>
            </a:r>
            <a:r>
              <a:rPr sz="2118" spc="53" dirty="0">
                <a:solidFill>
                  <a:srgbClr val="003265"/>
                </a:solidFill>
                <a:latin typeface="Arial"/>
                <a:cs typeface="Arial"/>
              </a:rPr>
              <a:t> </a:t>
            </a:r>
            <a:r>
              <a:rPr sz="2118" dirty="0">
                <a:solidFill>
                  <a:srgbClr val="003265"/>
                </a:solidFill>
                <a:latin typeface="Arial"/>
                <a:cs typeface="Arial"/>
              </a:rPr>
              <a:t>f</a:t>
            </a:r>
            <a:r>
              <a:rPr sz="2118" spc="-4" dirty="0">
                <a:solidFill>
                  <a:srgbClr val="003265"/>
                </a:solidFill>
                <a:latin typeface="Arial"/>
                <a:cs typeface="Arial"/>
              </a:rPr>
              <a:t>ai</a:t>
            </a:r>
            <a:r>
              <a:rPr sz="2118" spc="4" dirty="0">
                <a:solidFill>
                  <a:srgbClr val="003265"/>
                </a:solidFill>
                <a:latin typeface="Arial"/>
                <a:cs typeface="Arial"/>
              </a:rPr>
              <a:t>l</a:t>
            </a:r>
            <a:r>
              <a:rPr sz="2118" spc="-4" dirty="0">
                <a:solidFill>
                  <a:srgbClr val="003265"/>
                </a:solidFill>
                <a:latin typeface="Arial"/>
                <a:cs typeface="Arial"/>
              </a:rPr>
              <a:t>u</a:t>
            </a:r>
            <a:r>
              <a:rPr sz="2118" spc="13" dirty="0">
                <a:solidFill>
                  <a:srgbClr val="003265"/>
                </a:solidFill>
                <a:latin typeface="Arial"/>
                <a:cs typeface="Arial"/>
              </a:rPr>
              <a:t>r</a:t>
            </a:r>
            <a:r>
              <a:rPr sz="2118" dirty="0">
                <a:solidFill>
                  <a:srgbClr val="003265"/>
                </a:solidFill>
                <a:latin typeface="Arial"/>
                <a:cs typeface="Arial"/>
              </a:rPr>
              <a:t>e</a:t>
            </a:r>
            <a:r>
              <a:rPr sz="2118" spc="75" dirty="0">
                <a:solidFill>
                  <a:srgbClr val="003265"/>
                </a:solidFill>
                <a:latin typeface="Arial"/>
                <a:cs typeface="Arial"/>
              </a:rPr>
              <a:t> </a:t>
            </a:r>
            <a:r>
              <a:rPr sz="2118" dirty="0">
                <a:solidFill>
                  <a:srgbClr val="003265"/>
                </a:solidFill>
                <a:latin typeface="Arial"/>
                <a:cs typeface="Arial"/>
              </a:rPr>
              <a:t>to</a:t>
            </a:r>
            <a:r>
              <a:rPr sz="2118" spc="75" dirty="0">
                <a:solidFill>
                  <a:srgbClr val="003265"/>
                </a:solidFill>
                <a:latin typeface="Arial"/>
                <a:cs typeface="Arial"/>
              </a:rPr>
              <a:t> </a:t>
            </a:r>
            <a:r>
              <a:rPr sz="2118" spc="-4" dirty="0">
                <a:solidFill>
                  <a:srgbClr val="003265"/>
                </a:solidFill>
                <a:latin typeface="Arial"/>
                <a:cs typeface="Arial"/>
              </a:rPr>
              <a:t>u</a:t>
            </a:r>
            <a:r>
              <a:rPr sz="2118" dirty="0">
                <a:solidFill>
                  <a:srgbClr val="003265"/>
                </a:solidFill>
                <a:latin typeface="Arial"/>
                <a:cs typeface="Arial"/>
              </a:rPr>
              <a:t>se</a:t>
            </a:r>
            <a:r>
              <a:rPr sz="2118" spc="75" dirty="0">
                <a:solidFill>
                  <a:srgbClr val="003265"/>
                </a:solidFill>
                <a:latin typeface="Arial"/>
                <a:cs typeface="Arial"/>
              </a:rPr>
              <a:t> </a:t>
            </a:r>
            <a:r>
              <a:rPr sz="2118" spc="-4" dirty="0">
                <a:solidFill>
                  <a:srgbClr val="003265"/>
                </a:solidFill>
                <a:latin typeface="Arial"/>
                <a:cs typeface="Arial"/>
              </a:rPr>
              <a:t>h</a:t>
            </a:r>
            <a:r>
              <a:rPr sz="2118" spc="4" dirty="0">
                <a:solidFill>
                  <a:srgbClr val="003265"/>
                </a:solidFill>
                <a:latin typeface="Arial"/>
                <a:cs typeface="Arial"/>
              </a:rPr>
              <a:t>i</a:t>
            </a:r>
            <a:r>
              <a:rPr sz="2118" spc="-4" dirty="0">
                <a:solidFill>
                  <a:srgbClr val="003265"/>
                </a:solidFill>
                <a:latin typeface="Arial"/>
                <a:cs typeface="Arial"/>
              </a:rPr>
              <a:t>ghe</a:t>
            </a:r>
            <a:r>
              <a:rPr sz="2118" dirty="0">
                <a:solidFill>
                  <a:srgbClr val="003265"/>
                </a:solidFill>
                <a:latin typeface="Arial"/>
                <a:cs typeface="Arial"/>
              </a:rPr>
              <a:t>r-</a:t>
            </a:r>
            <a:r>
              <a:rPr sz="2118" spc="4" dirty="0">
                <a:solidFill>
                  <a:srgbClr val="003265"/>
                </a:solidFill>
                <a:latin typeface="Arial"/>
                <a:cs typeface="Arial"/>
              </a:rPr>
              <a:t>l</a:t>
            </a:r>
            <a:r>
              <a:rPr sz="2118" spc="-4" dirty="0">
                <a:solidFill>
                  <a:srgbClr val="003265"/>
                </a:solidFill>
                <a:latin typeface="Arial"/>
                <a:cs typeface="Arial"/>
              </a:rPr>
              <a:t>e</a:t>
            </a:r>
            <a:r>
              <a:rPr sz="2118" dirty="0">
                <a:solidFill>
                  <a:srgbClr val="003265"/>
                </a:solidFill>
                <a:latin typeface="Arial"/>
                <a:cs typeface="Arial"/>
              </a:rPr>
              <a:t>v</a:t>
            </a:r>
            <a:r>
              <a:rPr sz="2118" spc="4" dirty="0">
                <a:solidFill>
                  <a:srgbClr val="003265"/>
                </a:solidFill>
                <a:latin typeface="Arial"/>
                <a:cs typeface="Arial"/>
              </a:rPr>
              <a:t>e</a:t>
            </a:r>
            <a:r>
              <a:rPr sz="2118" dirty="0">
                <a:solidFill>
                  <a:srgbClr val="003265"/>
                </a:solidFill>
                <a:latin typeface="Arial"/>
                <a:cs typeface="Arial"/>
              </a:rPr>
              <a:t>l</a:t>
            </a:r>
            <a:r>
              <a:rPr sz="2118" spc="84" dirty="0">
                <a:solidFill>
                  <a:srgbClr val="003265"/>
                </a:solidFill>
                <a:latin typeface="Arial"/>
                <a:cs typeface="Arial"/>
              </a:rPr>
              <a:t> </a:t>
            </a:r>
            <a:r>
              <a:rPr sz="2118" dirty="0">
                <a:solidFill>
                  <a:srgbClr val="003265"/>
                </a:solidFill>
                <a:latin typeface="Arial"/>
                <a:cs typeface="Arial"/>
              </a:rPr>
              <a:t>c</a:t>
            </a:r>
            <a:r>
              <a:rPr sz="2118" spc="-4" dirty="0">
                <a:solidFill>
                  <a:srgbClr val="003265"/>
                </a:solidFill>
                <a:latin typeface="Arial"/>
                <a:cs typeface="Arial"/>
              </a:rPr>
              <a:t>on</a:t>
            </a:r>
            <a:r>
              <a:rPr sz="2118" dirty="0">
                <a:solidFill>
                  <a:srgbClr val="003265"/>
                </a:solidFill>
                <a:latin typeface="Arial"/>
                <a:cs typeface="Arial"/>
              </a:rPr>
              <a:t>tr</a:t>
            </a:r>
            <a:r>
              <a:rPr sz="2118" spc="-4" dirty="0">
                <a:solidFill>
                  <a:srgbClr val="003265"/>
                </a:solidFill>
                <a:latin typeface="Arial"/>
                <a:cs typeface="Arial"/>
              </a:rPr>
              <a:t>o</a:t>
            </a:r>
            <a:r>
              <a:rPr sz="2118" dirty="0">
                <a:solidFill>
                  <a:srgbClr val="003265"/>
                </a:solidFill>
                <a:latin typeface="Arial"/>
                <a:cs typeface="Arial"/>
              </a:rPr>
              <a:t>l</a:t>
            </a:r>
            <a:r>
              <a:rPr sz="2118" spc="71" dirty="0">
                <a:solidFill>
                  <a:srgbClr val="003265"/>
                </a:solidFill>
                <a:latin typeface="Arial"/>
                <a:cs typeface="Arial"/>
              </a:rPr>
              <a:t> </a:t>
            </a:r>
            <a:r>
              <a:rPr sz="2118" dirty="0">
                <a:solidFill>
                  <a:srgbClr val="003265"/>
                </a:solidFill>
                <a:latin typeface="Arial"/>
                <a:cs typeface="Arial"/>
              </a:rPr>
              <a:t>c</a:t>
            </a:r>
            <a:r>
              <a:rPr sz="2118" spc="-4" dirty="0">
                <a:solidFill>
                  <a:srgbClr val="003265"/>
                </a:solidFill>
                <a:latin typeface="Arial"/>
                <a:cs typeface="Arial"/>
              </a:rPr>
              <a:t>o</a:t>
            </a:r>
            <a:r>
              <a:rPr sz="2118" spc="4" dirty="0">
                <a:solidFill>
                  <a:srgbClr val="003265"/>
                </a:solidFill>
                <a:latin typeface="Arial"/>
                <a:cs typeface="Arial"/>
              </a:rPr>
              <a:t>n</a:t>
            </a:r>
            <a:r>
              <a:rPr sz="2118" dirty="0">
                <a:solidFill>
                  <a:srgbClr val="003265"/>
                </a:solidFill>
                <a:latin typeface="Arial"/>
                <a:cs typeface="Arial"/>
              </a:rPr>
              <a:t>str</a:t>
            </a:r>
            <a:r>
              <a:rPr sz="2118" spc="-4" dirty="0">
                <a:solidFill>
                  <a:srgbClr val="003265"/>
                </a:solidFill>
                <a:latin typeface="Arial"/>
                <a:cs typeface="Arial"/>
              </a:rPr>
              <a:t>u</a:t>
            </a:r>
            <a:r>
              <a:rPr sz="2118" dirty="0">
                <a:solidFill>
                  <a:srgbClr val="003265"/>
                </a:solidFill>
                <a:latin typeface="Arial"/>
                <a:cs typeface="Arial"/>
              </a:rPr>
              <a:t>cts </a:t>
            </a:r>
            <a:r>
              <a:rPr sz="2118" spc="4" dirty="0">
                <a:solidFill>
                  <a:srgbClr val="003265"/>
                </a:solidFill>
                <a:latin typeface="Arial"/>
                <a:cs typeface="Arial"/>
              </a:rPr>
              <a:t>w</a:t>
            </a:r>
            <a:r>
              <a:rPr sz="2118" spc="-4" dirty="0">
                <a:solidFill>
                  <a:srgbClr val="003265"/>
                </a:solidFill>
                <a:latin typeface="Arial"/>
                <a:cs typeface="Arial"/>
              </a:rPr>
              <a:t>i</a:t>
            </a:r>
            <a:r>
              <a:rPr sz="2118" spc="4" dirty="0">
                <a:solidFill>
                  <a:srgbClr val="003265"/>
                </a:solidFill>
                <a:latin typeface="Arial"/>
                <a:cs typeface="Arial"/>
              </a:rPr>
              <a:t>l</a:t>
            </a:r>
            <a:r>
              <a:rPr sz="2118" dirty="0">
                <a:solidFill>
                  <a:srgbClr val="003265"/>
                </a:solidFill>
                <a:latin typeface="Arial"/>
                <a:cs typeface="Arial"/>
              </a:rPr>
              <a:t>l t</a:t>
            </a:r>
            <a:r>
              <a:rPr sz="2118" spc="-4" dirty="0">
                <a:solidFill>
                  <a:srgbClr val="003265"/>
                </a:solidFill>
                <a:latin typeface="Arial"/>
                <a:cs typeface="Arial"/>
              </a:rPr>
              <a:t>en</a:t>
            </a:r>
            <a:r>
              <a:rPr sz="2118" dirty="0">
                <a:solidFill>
                  <a:srgbClr val="003265"/>
                </a:solidFill>
                <a:latin typeface="Arial"/>
                <a:cs typeface="Arial"/>
              </a:rPr>
              <a:t>d to</a:t>
            </a:r>
            <a:r>
              <a:rPr sz="2118" spc="-9" dirty="0">
                <a:solidFill>
                  <a:srgbClr val="003265"/>
                </a:solidFill>
                <a:latin typeface="Arial"/>
                <a:cs typeface="Arial"/>
              </a:rPr>
              <a:t> </a:t>
            </a:r>
            <a:r>
              <a:rPr sz="2118" spc="-4" dirty="0">
                <a:solidFill>
                  <a:srgbClr val="003265"/>
                </a:solidFill>
                <a:latin typeface="Arial"/>
                <a:cs typeface="Arial"/>
              </a:rPr>
              <a:t>in</a:t>
            </a:r>
            <a:r>
              <a:rPr sz="2118" dirty="0">
                <a:solidFill>
                  <a:srgbClr val="003265"/>
                </a:solidFill>
                <a:latin typeface="Arial"/>
                <a:cs typeface="Arial"/>
              </a:rPr>
              <a:t>cr</a:t>
            </a:r>
            <a:r>
              <a:rPr sz="2118" spc="4" dirty="0">
                <a:solidFill>
                  <a:srgbClr val="003265"/>
                </a:solidFill>
                <a:latin typeface="Arial"/>
                <a:cs typeface="Arial"/>
              </a:rPr>
              <a:t>e</a:t>
            </a:r>
            <a:r>
              <a:rPr sz="2118" spc="-4" dirty="0">
                <a:solidFill>
                  <a:srgbClr val="003265"/>
                </a:solidFill>
                <a:latin typeface="Arial"/>
                <a:cs typeface="Arial"/>
              </a:rPr>
              <a:t>a</a:t>
            </a:r>
            <a:r>
              <a:rPr sz="2118" dirty="0">
                <a:solidFill>
                  <a:srgbClr val="003265"/>
                </a:solidFill>
                <a:latin typeface="Arial"/>
                <a:cs typeface="Arial"/>
              </a:rPr>
              <a:t>se t</a:t>
            </a:r>
            <a:r>
              <a:rPr sz="2118" spc="-4" dirty="0">
                <a:solidFill>
                  <a:srgbClr val="003265"/>
                </a:solidFill>
                <a:latin typeface="Arial"/>
                <a:cs typeface="Arial"/>
              </a:rPr>
              <a:t>h</a:t>
            </a:r>
            <a:r>
              <a:rPr sz="2118" dirty="0">
                <a:solidFill>
                  <a:srgbClr val="003265"/>
                </a:solidFill>
                <a:latin typeface="Arial"/>
                <a:cs typeface="Arial"/>
              </a:rPr>
              <a:t>e v</a:t>
            </a:r>
            <a:r>
              <a:rPr sz="2118" spc="-4" dirty="0">
                <a:solidFill>
                  <a:srgbClr val="003265"/>
                </a:solidFill>
                <a:latin typeface="Arial"/>
                <a:cs typeface="Arial"/>
              </a:rPr>
              <a:t>olu</a:t>
            </a:r>
            <a:r>
              <a:rPr sz="2118" dirty="0">
                <a:solidFill>
                  <a:srgbClr val="003265"/>
                </a:solidFill>
                <a:latin typeface="Arial"/>
                <a:cs typeface="Arial"/>
              </a:rPr>
              <a:t>me </a:t>
            </a:r>
            <a:r>
              <a:rPr sz="2118" spc="4" dirty="0">
                <a:solidFill>
                  <a:srgbClr val="003265"/>
                </a:solidFill>
                <a:latin typeface="Arial"/>
                <a:cs typeface="Arial"/>
              </a:rPr>
              <a:t>a</a:t>
            </a:r>
            <a:r>
              <a:rPr sz="2118" dirty="0">
                <a:solidFill>
                  <a:srgbClr val="003265"/>
                </a:solidFill>
                <a:latin typeface="Arial"/>
                <a:cs typeface="Arial"/>
              </a:rPr>
              <a:t>s </a:t>
            </a:r>
            <a:r>
              <a:rPr sz="2118" spc="-4" dirty="0">
                <a:solidFill>
                  <a:srgbClr val="003265"/>
                </a:solidFill>
                <a:latin typeface="Arial"/>
                <a:cs typeface="Arial"/>
              </a:rPr>
              <a:t>we</a:t>
            </a:r>
            <a:r>
              <a:rPr sz="2118" spc="4" dirty="0">
                <a:solidFill>
                  <a:srgbClr val="003265"/>
                </a:solidFill>
                <a:latin typeface="Arial"/>
                <a:cs typeface="Arial"/>
              </a:rPr>
              <a:t>l</a:t>
            </a:r>
            <a:r>
              <a:rPr sz="2118" dirty="0">
                <a:solidFill>
                  <a:srgbClr val="003265"/>
                </a:solidFill>
                <a:latin typeface="Arial"/>
                <a:cs typeface="Arial"/>
              </a:rPr>
              <a:t>l </a:t>
            </a:r>
            <a:r>
              <a:rPr sz="2118" spc="-4" dirty="0">
                <a:solidFill>
                  <a:srgbClr val="003265"/>
                </a:solidFill>
                <a:latin typeface="Arial"/>
                <a:cs typeface="Arial"/>
              </a:rPr>
              <a:t>a</a:t>
            </a:r>
            <a:r>
              <a:rPr sz="2118" dirty="0">
                <a:solidFill>
                  <a:srgbClr val="003265"/>
                </a:solidFill>
                <a:latin typeface="Arial"/>
                <a:cs typeface="Arial"/>
              </a:rPr>
              <a:t>s t</a:t>
            </a:r>
            <a:r>
              <a:rPr sz="2118" spc="-4" dirty="0">
                <a:solidFill>
                  <a:srgbClr val="003265"/>
                </a:solidFill>
                <a:latin typeface="Arial"/>
                <a:cs typeface="Arial"/>
              </a:rPr>
              <a:t>h</a:t>
            </a:r>
            <a:r>
              <a:rPr sz="2118" dirty="0">
                <a:solidFill>
                  <a:srgbClr val="003265"/>
                </a:solidFill>
                <a:latin typeface="Arial"/>
                <a:cs typeface="Arial"/>
              </a:rPr>
              <a:t>e </a:t>
            </a:r>
            <a:r>
              <a:rPr sz="2118" spc="-4" dirty="0">
                <a:solidFill>
                  <a:srgbClr val="003265"/>
                </a:solidFill>
                <a:latin typeface="Arial"/>
                <a:cs typeface="Arial"/>
              </a:rPr>
              <a:t>di</a:t>
            </a:r>
            <a:r>
              <a:rPr sz="2118" dirty="0">
                <a:solidFill>
                  <a:srgbClr val="003265"/>
                </a:solidFill>
                <a:latin typeface="Arial"/>
                <a:cs typeface="Arial"/>
              </a:rPr>
              <a:t>ff</a:t>
            </a:r>
            <a:r>
              <a:rPr sz="2118" spc="-4" dirty="0">
                <a:solidFill>
                  <a:srgbClr val="003265"/>
                </a:solidFill>
                <a:latin typeface="Arial"/>
                <a:cs typeface="Arial"/>
              </a:rPr>
              <a:t>i</a:t>
            </a:r>
            <a:r>
              <a:rPr sz="2118" dirty="0">
                <a:solidFill>
                  <a:srgbClr val="003265"/>
                </a:solidFill>
                <a:latin typeface="Arial"/>
                <a:cs typeface="Arial"/>
              </a:rPr>
              <a:t>c</a:t>
            </a:r>
            <a:r>
              <a:rPr sz="2118" spc="-4" dirty="0">
                <a:solidFill>
                  <a:srgbClr val="003265"/>
                </a:solidFill>
                <a:latin typeface="Arial"/>
                <a:cs typeface="Arial"/>
              </a:rPr>
              <a:t>ul</a:t>
            </a:r>
            <a:r>
              <a:rPr sz="2118" dirty="0">
                <a:solidFill>
                  <a:srgbClr val="003265"/>
                </a:solidFill>
                <a:latin typeface="Arial"/>
                <a:cs typeface="Arial"/>
              </a:rPr>
              <a:t>ty.</a:t>
            </a:r>
            <a:endParaRPr sz="2118" dirty="0">
              <a:latin typeface="Arial"/>
              <a:cs typeface="Aria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22413"/>
            <a:fld id="{81D60167-4931-47E6-BA6A-407CBD079E47}" type="slidenum">
              <a:rPr dirty="0"/>
              <a:pPr marL="22413"/>
              <a:t>46</a:t>
            </a:fld>
            <a:endParaRPr dirty="0"/>
          </a:p>
        </p:txBody>
      </p:sp>
      <p:sp>
        <p:nvSpPr>
          <p:cNvPr id="5" name="object 5"/>
          <p:cNvSpPr txBox="1"/>
          <p:nvPr/>
        </p:nvSpPr>
        <p:spPr>
          <a:xfrm>
            <a:off x="2386843" y="4391984"/>
            <a:ext cx="3499597" cy="1688411"/>
          </a:xfrm>
          <a:prstGeom prst="rect">
            <a:avLst/>
          </a:prstGeom>
        </p:spPr>
        <p:txBody>
          <a:bodyPr vert="horz" wrap="square" lIns="0" tIns="0" rIns="0" bIns="0" rtlCol="0">
            <a:spAutoFit/>
          </a:bodyPr>
          <a:lstStyle/>
          <a:p>
            <a:pPr marL="11206"/>
            <a:r>
              <a:rPr sz="2118" b="1" spc="-4" dirty="0">
                <a:solidFill>
                  <a:srgbClr val="003265"/>
                </a:solidFill>
                <a:latin typeface="Arial"/>
                <a:cs typeface="Arial"/>
              </a:rPr>
              <a:t>E</a:t>
            </a:r>
            <a:r>
              <a:rPr sz="2118" b="1" dirty="0">
                <a:solidFill>
                  <a:srgbClr val="003265"/>
                </a:solidFill>
                <a:latin typeface="Arial"/>
                <a:cs typeface="Arial"/>
              </a:rPr>
              <a:t>ff</a:t>
            </a:r>
            <a:r>
              <a:rPr sz="2118" b="1" spc="-4" dirty="0">
                <a:solidFill>
                  <a:srgbClr val="003265"/>
                </a:solidFill>
                <a:latin typeface="Arial"/>
                <a:cs typeface="Arial"/>
              </a:rPr>
              <a:t>o</a:t>
            </a:r>
            <a:r>
              <a:rPr sz="2118" b="1" spc="-9" dirty="0">
                <a:solidFill>
                  <a:srgbClr val="003265"/>
                </a:solidFill>
                <a:latin typeface="Arial"/>
                <a:cs typeface="Arial"/>
              </a:rPr>
              <a:t>r</a:t>
            </a:r>
            <a:r>
              <a:rPr sz="2118" b="1" dirty="0">
                <a:solidFill>
                  <a:srgbClr val="003265"/>
                </a:solidFill>
                <a:latin typeface="Arial"/>
                <a:cs typeface="Arial"/>
              </a:rPr>
              <a:t>t</a:t>
            </a:r>
            <a:r>
              <a:rPr lang="en-US" sz="2118" b="1" dirty="0">
                <a:solidFill>
                  <a:srgbClr val="003265"/>
                </a:solidFill>
                <a:latin typeface="Arial"/>
                <a:cs typeface="Arial"/>
              </a:rPr>
              <a:t> Equation</a:t>
            </a:r>
            <a:endParaRPr sz="2118" b="1" dirty="0">
              <a:latin typeface="Arial"/>
              <a:cs typeface="Arial"/>
            </a:endParaRPr>
          </a:p>
          <a:p>
            <a:pPr marL="347401">
              <a:spcBef>
                <a:spcPts val="1694"/>
              </a:spcBef>
            </a:pPr>
            <a:r>
              <a:rPr sz="2118" dirty="0">
                <a:solidFill>
                  <a:srgbClr val="965025"/>
                </a:solidFill>
                <a:latin typeface="Arial"/>
                <a:cs typeface="Arial"/>
              </a:rPr>
              <a:t>E =</a:t>
            </a:r>
            <a:r>
              <a:rPr sz="2118" spc="-4" dirty="0">
                <a:solidFill>
                  <a:srgbClr val="965025"/>
                </a:solidFill>
                <a:latin typeface="Arial"/>
                <a:cs typeface="Arial"/>
              </a:rPr>
              <a:t> </a:t>
            </a:r>
            <a:r>
              <a:rPr sz="2118" dirty="0">
                <a:solidFill>
                  <a:srgbClr val="965025"/>
                </a:solidFill>
                <a:latin typeface="Arial"/>
                <a:cs typeface="Arial"/>
              </a:rPr>
              <a:t>V</a:t>
            </a:r>
            <a:r>
              <a:rPr sz="2118" spc="-13" dirty="0">
                <a:solidFill>
                  <a:srgbClr val="965025"/>
                </a:solidFill>
                <a:latin typeface="Arial"/>
                <a:cs typeface="Arial"/>
              </a:rPr>
              <a:t> </a:t>
            </a:r>
            <a:r>
              <a:rPr sz="2118" dirty="0">
                <a:solidFill>
                  <a:srgbClr val="965025"/>
                </a:solidFill>
                <a:latin typeface="Arial"/>
                <a:cs typeface="Arial"/>
              </a:rPr>
              <a:t>/</a:t>
            </a:r>
            <a:r>
              <a:rPr sz="2118" spc="-4" dirty="0">
                <a:solidFill>
                  <a:srgbClr val="965025"/>
                </a:solidFill>
                <a:latin typeface="Arial"/>
                <a:cs typeface="Arial"/>
              </a:rPr>
              <a:t> </a:t>
            </a:r>
            <a:r>
              <a:rPr sz="2118" dirty="0">
                <a:solidFill>
                  <a:srgbClr val="965025"/>
                </a:solidFill>
                <a:latin typeface="Arial"/>
                <a:cs typeface="Arial"/>
              </a:rPr>
              <a:t>L =</a:t>
            </a:r>
            <a:r>
              <a:rPr sz="2118" spc="-18" dirty="0">
                <a:solidFill>
                  <a:srgbClr val="965025"/>
                </a:solidFill>
                <a:latin typeface="Arial"/>
                <a:cs typeface="Arial"/>
              </a:rPr>
              <a:t> </a:t>
            </a:r>
            <a:r>
              <a:rPr sz="2118" dirty="0">
                <a:solidFill>
                  <a:srgbClr val="965025"/>
                </a:solidFill>
                <a:latin typeface="Arial"/>
                <a:cs typeface="Arial"/>
              </a:rPr>
              <a:t>D *</a:t>
            </a:r>
            <a:r>
              <a:rPr sz="2118" spc="4" dirty="0">
                <a:solidFill>
                  <a:srgbClr val="965025"/>
                </a:solidFill>
                <a:latin typeface="Arial"/>
                <a:cs typeface="Arial"/>
              </a:rPr>
              <a:t> </a:t>
            </a:r>
            <a:r>
              <a:rPr sz="2118" dirty="0">
                <a:solidFill>
                  <a:srgbClr val="965025"/>
                </a:solidFill>
                <a:latin typeface="Arial"/>
                <a:cs typeface="Arial"/>
              </a:rPr>
              <a:t>V</a:t>
            </a:r>
            <a:endParaRPr sz="2118" dirty="0">
              <a:latin typeface="Arial"/>
              <a:cs typeface="Arial"/>
            </a:endParaRPr>
          </a:p>
          <a:p>
            <a:pPr marL="11206" marR="4483">
              <a:spcBef>
                <a:spcPts val="1271"/>
              </a:spcBef>
              <a:tabLst>
                <a:tab pos="711611" algn="l"/>
                <a:tab pos="1382319" algn="l"/>
                <a:tab pos="1844026" algn="l"/>
              </a:tabLst>
            </a:pPr>
            <a:r>
              <a:rPr sz="2118" spc="-4" dirty="0">
                <a:solidFill>
                  <a:srgbClr val="003265"/>
                </a:solidFill>
                <a:latin typeface="Arial"/>
                <a:cs typeface="Arial"/>
              </a:rPr>
              <a:t>Th</a:t>
            </a:r>
            <a:r>
              <a:rPr sz="2118" dirty="0">
                <a:solidFill>
                  <a:srgbClr val="003265"/>
                </a:solidFill>
                <a:latin typeface="Arial"/>
                <a:cs typeface="Arial"/>
              </a:rPr>
              <a:t>e	</a:t>
            </a:r>
            <a:r>
              <a:rPr sz="2118" spc="-4" dirty="0">
                <a:solidFill>
                  <a:srgbClr val="003265"/>
                </a:solidFill>
                <a:latin typeface="Arial"/>
                <a:cs typeface="Arial"/>
              </a:rPr>
              <a:t>u</a:t>
            </a:r>
            <a:r>
              <a:rPr sz="2118" spc="4" dirty="0">
                <a:solidFill>
                  <a:srgbClr val="003265"/>
                </a:solidFill>
                <a:latin typeface="Arial"/>
                <a:cs typeface="Arial"/>
              </a:rPr>
              <a:t>n</a:t>
            </a:r>
            <a:r>
              <a:rPr sz="2118" spc="-4" dirty="0">
                <a:solidFill>
                  <a:srgbClr val="003265"/>
                </a:solidFill>
                <a:latin typeface="Arial"/>
                <a:cs typeface="Arial"/>
              </a:rPr>
              <a:t>i</a:t>
            </a:r>
            <a:r>
              <a:rPr sz="2118" dirty="0">
                <a:solidFill>
                  <a:srgbClr val="003265"/>
                </a:solidFill>
                <a:latin typeface="Arial"/>
                <a:cs typeface="Arial"/>
              </a:rPr>
              <a:t>t	</a:t>
            </a:r>
            <a:r>
              <a:rPr sz="2118" spc="-4" dirty="0">
                <a:solidFill>
                  <a:srgbClr val="003265"/>
                </a:solidFill>
                <a:latin typeface="Arial"/>
                <a:cs typeface="Arial"/>
              </a:rPr>
              <a:t>o</a:t>
            </a:r>
            <a:r>
              <a:rPr sz="2118" dirty="0">
                <a:solidFill>
                  <a:srgbClr val="003265"/>
                </a:solidFill>
                <a:latin typeface="Arial"/>
                <a:cs typeface="Arial"/>
              </a:rPr>
              <a:t>f	m</a:t>
            </a:r>
            <a:r>
              <a:rPr sz="2118" spc="-4" dirty="0">
                <a:solidFill>
                  <a:srgbClr val="003265"/>
                </a:solidFill>
                <a:latin typeface="Arial"/>
                <a:cs typeface="Arial"/>
              </a:rPr>
              <a:t>ea</a:t>
            </a:r>
            <a:r>
              <a:rPr sz="2118" dirty="0">
                <a:solidFill>
                  <a:srgbClr val="003265"/>
                </a:solidFill>
                <a:latin typeface="Arial"/>
                <a:cs typeface="Arial"/>
              </a:rPr>
              <a:t>s</a:t>
            </a:r>
            <a:r>
              <a:rPr sz="2118" spc="-4" dirty="0">
                <a:solidFill>
                  <a:srgbClr val="003265"/>
                </a:solidFill>
                <a:latin typeface="Arial"/>
                <a:cs typeface="Arial"/>
              </a:rPr>
              <a:t>u</a:t>
            </a:r>
            <a:r>
              <a:rPr sz="2118" dirty="0">
                <a:solidFill>
                  <a:srgbClr val="003265"/>
                </a:solidFill>
                <a:latin typeface="Arial"/>
                <a:cs typeface="Arial"/>
              </a:rPr>
              <a:t>r</a:t>
            </a:r>
            <a:r>
              <a:rPr sz="2118" spc="-4" dirty="0">
                <a:solidFill>
                  <a:srgbClr val="003265"/>
                </a:solidFill>
                <a:latin typeface="Arial"/>
                <a:cs typeface="Arial"/>
              </a:rPr>
              <a:t>e</a:t>
            </a:r>
            <a:r>
              <a:rPr sz="2118" dirty="0">
                <a:solidFill>
                  <a:srgbClr val="003265"/>
                </a:solidFill>
                <a:latin typeface="Arial"/>
                <a:cs typeface="Arial"/>
              </a:rPr>
              <a:t>m</a:t>
            </a:r>
            <a:r>
              <a:rPr sz="2118" spc="-4" dirty="0">
                <a:solidFill>
                  <a:srgbClr val="003265"/>
                </a:solidFill>
                <a:latin typeface="Arial"/>
                <a:cs typeface="Arial"/>
              </a:rPr>
              <a:t>en</a:t>
            </a:r>
            <a:r>
              <a:rPr sz="2118" dirty="0">
                <a:solidFill>
                  <a:srgbClr val="003265"/>
                </a:solidFill>
                <a:latin typeface="Arial"/>
                <a:cs typeface="Arial"/>
              </a:rPr>
              <a:t>t </a:t>
            </a:r>
            <a:r>
              <a:rPr sz="2118" spc="-4" dirty="0">
                <a:solidFill>
                  <a:srgbClr val="003265"/>
                </a:solidFill>
                <a:latin typeface="Arial"/>
                <a:cs typeface="Arial"/>
              </a:rPr>
              <a:t>di</a:t>
            </a:r>
            <a:r>
              <a:rPr sz="2118" dirty="0">
                <a:solidFill>
                  <a:srgbClr val="003265"/>
                </a:solidFill>
                <a:latin typeface="Arial"/>
                <a:cs typeface="Arial"/>
              </a:rPr>
              <a:t>sc</a:t>
            </a:r>
            <a:r>
              <a:rPr sz="2118" spc="13" dirty="0">
                <a:solidFill>
                  <a:srgbClr val="003265"/>
                </a:solidFill>
                <a:latin typeface="Arial"/>
                <a:cs typeface="Arial"/>
              </a:rPr>
              <a:t>r</a:t>
            </a:r>
            <a:r>
              <a:rPr sz="2118" spc="-4" dirty="0">
                <a:solidFill>
                  <a:srgbClr val="003265"/>
                </a:solidFill>
                <a:latin typeface="Arial"/>
                <a:cs typeface="Arial"/>
              </a:rPr>
              <a:t>i</a:t>
            </a:r>
            <a:r>
              <a:rPr sz="2118" dirty="0">
                <a:solidFill>
                  <a:srgbClr val="003265"/>
                </a:solidFill>
                <a:latin typeface="Arial"/>
                <a:cs typeface="Arial"/>
              </a:rPr>
              <a:t>m</a:t>
            </a:r>
            <a:r>
              <a:rPr sz="2118" spc="4" dirty="0">
                <a:solidFill>
                  <a:srgbClr val="003265"/>
                </a:solidFill>
                <a:latin typeface="Arial"/>
                <a:cs typeface="Arial"/>
              </a:rPr>
              <a:t>i</a:t>
            </a:r>
            <a:r>
              <a:rPr sz="2118" spc="-4" dirty="0">
                <a:solidFill>
                  <a:srgbClr val="003265"/>
                </a:solidFill>
                <a:latin typeface="Arial"/>
                <a:cs typeface="Arial"/>
              </a:rPr>
              <a:t>na</a:t>
            </a:r>
            <a:r>
              <a:rPr sz="2118" dirty="0">
                <a:solidFill>
                  <a:srgbClr val="003265"/>
                </a:solidFill>
                <a:latin typeface="Arial"/>
                <a:cs typeface="Arial"/>
              </a:rPr>
              <a:t>t</a:t>
            </a:r>
            <a:r>
              <a:rPr sz="2118" spc="4" dirty="0">
                <a:solidFill>
                  <a:srgbClr val="003265"/>
                </a:solidFill>
                <a:latin typeface="Arial"/>
                <a:cs typeface="Arial"/>
              </a:rPr>
              <a:t>i</a:t>
            </a:r>
            <a:r>
              <a:rPr sz="2118" spc="-4" dirty="0">
                <a:solidFill>
                  <a:srgbClr val="003265"/>
                </a:solidFill>
                <a:latin typeface="Arial"/>
                <a:cs typeface="Arial"/>
              </a:rPr>
              <a:t>on</a:t>
            </a:r>
            <a:r>
              <a:rPr sz="2118" dirty="0">
                <a:solidFill>
                  <a:srgbClr val="003265"/>
                </a:solidFill>
                <a:latin typeface="Arial"/>
                <a:cs typeface="Arial"/>
              </a:rPr>
              <a:t>s.</a:t>
            </a:r>
            <a:endParaRPr sz="2118" dirty="0">
              <a:latin typeface="Arial"/>
              <a:cs typeface="Arial"/>
            </a:endParaRPr>
          </a:p>
        </p:txBody>
      </p:sp>
      <p:sp>
        <p:nvSpPr>
          <p:cNvPr id="6" name="object 6"/>
          <p:cNvSpPr txBox="1"/>
          <p:nvPr/>
        </p:nvSpPr>
        <p:spPr>
          <a:xfrm>
            <a:off x="2386843" y="1607543"/>
            <a:ext cx="2835098" cy="325923"/>
          </a:xfrm>
          <a:prstGeom prst="rect">
            <a:avLst/>
          </a:prstGeom>
        </p:spPr>
        <p:txBody>
          <a:bodyPr vert="horz" wrap="square" lIns="0" tIns="0" rIns="0" bIns="0" rtlCol="0">
            <a:spAutoFit/>
          </a:bodyPr>
          <a:lstStyle/>
          <a:p>
            <a:pPr marL="11206"/>
            <a:r>
              <a:rPr sz="2118" b="1" spc="-4" dirty="0">
                <a:solidFill>
                  <a:srgbClr val="003265"/>
                </a:solidFill>
                <a:latin typeface="Arial"/>
                <a:cs typeface="Arial"/>
              </a:rPr>
              <a:t>P</a:t>
            </a:r>
            <a:r>
              <a:rPr sz="2118" b="1" dirty="0">
                <a:solidFill>
                  <a:srgbClr val="003265"/>
                </a:solidFill>
                <a:latin typeface="Arial"/>
                <a:cs typeface="Arial"/>
              </a:rPr>
              <a:t>r</a:t>
            </a:r>
            <a:r>
              <a:rPr sz="2118" b="1" spc="-4" dirty="0">
                <a:solidFill>
                  <a:srgbClr val="003265"/>
                </a:solidFill>
                <a:latin typeface="Arial"/>
                <a:cs typeface="Arial"/>
              </a:rPr>
              <a:t>og</a:t>
            </a:r>
            <a:r>
              <a:rPr sz="2118" b="1" dirty="0">
                <a:solidFill>
                  <a:srgbClr val="003265"/>
                </a:solidFill>
                <a:latin typeface="Arial"/>
                <a:cs typeface="Arial"/>
              </a:rPr>
              <a:t>r</a:t>
            </a:r>
            <a:r>
              <a:rPr sz="2118" b="1" spc="-4" dirty="0">
                <a:solidFill>
                  <a:srgbClr val="003265"/>
                </a:solidFill>
                <a:latin typeface="Arial"/>
                <a:cs typeface="Arial"/>
              </a:rPr>
              <a:t>a</a:t>
            </a:r>
            <a:r>
              <a:rPr sz="2118" b="1" dirty="0">
                <a:solidFill>
                  <a:srgbClr val="003265"/>
                </a:solidFill>
                <a:latin typeface="Arial"/>
                <a:cs typeface="Arial"/>
              </a:rPr>
              <a:t>m</a:t>
            </a:r>
            <a:r>
              <a:rPr sz="2118" b="1" spc="4" dirty="0">
                <a:solidFill>
                  <a:srgbClr val="003265"/>
                </a:solidFill>
                <a:latin typeface="Arial"/>
                <a:cs typeface="Arial"/>
              </a:rPr>
              <a:t> </a:t>
            </a:r>
            <a:r>
              <a:rPr sz="2118" b="1" spc="-4" dirty="0">
                <a:solidFill>
                  <a:srgbClr val="003265"/>
                </a:solidFill>
                <a:latin typeface="Arial"/>
                <a:cs typeface="Arial"/>
              </a:rPr>
              <a:t>D</a:t>
            </a:r>
            <a:r>
              <a:rPr sz="2118" b="1" spc="4" dirty="0">
                <a:solidFill>
                  <a:srgbClr val="003265"/>
                </a:solidFill>
                <a:latin typeface="Arial"/>
                <a:cs typeface="Arial"/>
              </a:rPr>
              <a:t>i</a:t>
            </a:r>
            <a:r>
              <a:rPr sz="2118" b="1" spc="-9" dirty="0">
                <a:solidFill>
                  <a:srgbClr val="003265"/>
                </a:solidFill>
                <a:latin typeface="Arial"/>
                <a:cs typeface="Arial"/>
              </a:rPr>
              <a:t>f</a:t>
            </a:r>
            <a:r>
              <a:rPr sz="2118" b="1" dirty="0">
                <a:solidFill>
                  <a:srgbClr val="003265"/>
                </a:solidFill>
                <a:latin typeface="Arial"/>
                <a:cs typeface="Arial"/>
              </a:rPr>
              <a:t>f</a:t>
            </a:r>
            <a:r>
              <a:rPr sz="2118" b="1" spc="-4" dirty="0">
                <a:solidFill>
                  <a:srgbClr val="003265"/>
                </a:solidFill>
                <a:latin typeface="Arial"/>
                <a:cs typeface="Arial"/>
              </a:rPr>
              <a:t>i</a:t>
            </a:r>
            <a:r>
              <a:rPr sz="2118" b="1" dirty="0">
                <a:solidFill>
                  <a:srgbClr val="003265"/>
                </a:solidFill>
                <a:latin typeface="Arial"/>
                <a:cs typeface="Arial"/>
              </a:rPr>
              <a:t>c</a:t>
            </a:r>
            <a:r>
              <a:rPr sz="2118" b="1" spc="-4" dirty="0">
                <a:solidFill>
                  <a:srgbClr val="003265"/>
                </a:solidFill>
                <a:latin typeface="Arial"/>
                <a:cs typeface="Arial"/>
              </a:rPr>
              <a:t>ul</a:t>
            </a:r>
            <a:r>
              <a:rPr sz="2118" b="1" dirty="0">
                <a:solidFill>
                  <a:srgbClr val="003265"/>
                </a:solidFill>
                <a:latin typeface="Arial"/>
                <a:cs typeface="Arial"/>
              </a:rPr>
              <a:t>ty</a:t>
            </a:r>
            <a:endParaRPr sz="2118" b="1" dirty="0">
              <a:latin typeface="Arial"/>
              <a:cs typeface="Arial"/>
            </a:endParaRPr>
          </a:p>
        </p:txBody>
      </p:sp>
      <p:sp>
        <p:nvSpPr>
          <p:cNvPr id="7" name="object 7"/>
          <p:cNvSpPr txBox="1"/>
          <p:nvPr/>
        </p:nvSpPr>
        <p:spPr>
          <a:xfrm>
            <a:off x="6102268" y="5413960"/>
            <a:ext cx="2658035" cy="325923"/>
          </a:xfrm>
          <a:prstGeom prst="rect">
            <a:avLst/>
          </a:prstGeom>
        </p:spPr>
        <p:txBody>
          <a:bodyPr vert="horz" wrap="square" lIns="0" tIns="0" rIns="0" bIns="0" rtlCol="0">
            <a:spAutoFit/>
          </a:bodyPr>
          <a:lstStyle/>
          <a:p>
            <a:pPr marL="11206">
              <a:tabLst>
                <a:tab pos="472353" algn="l"/>
                <a:tab pos="886432" algn="l"/>
                <a:tab pos="1316761" algn="l"/>
              </a:tabLst>
            </a:pPr>
            <a:r>
              <a:rPr sz="2118" spc="-4" dirty="0">
                <a:solidFill>
                  <a:srgbClr val="003265"/>
                </a:solidFill>
                <a:latin typeface="Arial"/>
                <a:cs typeface="Arial"/>
              </a:rPr>
              <a:t>o</a:t>
            </a:r>
            <a:r>
              <a:rPr sz="2118" dirty="0">
                <a:solidFill>
                  <a:srgbClr val="003265"/>
                </a:solidFill>
                <a:latin typeface="Arial"/>
                <a:cs typeface="Arial"/>
              </a:rPr>
              <a:t>f	E	</a:t>
            </a:r>
            <a:r>
              <a:rPr sz="2118" spc="-4" dirty="0">
                <a:solidFill>
                  <a:srgbClr val="003265"/>
                </a:solidFill>
                <a:latin typeface="Arial"/>
                <a:cs typeface="Arial"/>
              </a:rPr>
              <a:t>i</a:t>
            </a:r>
            <a:r>
              <a:rPr sz="2118" dirty="0">
                <a:solidFill>
                  <a:srgbClr val="003265"/>
                </a:solidFill>
                <a:latin typeface="Arial"/>
                <a:cs typeface="Arial"/>
              </a:rPr>
              <a:t>s	</a:t>
            </a:r>
            <a:r>
              <a:rPr sz="2118" spc="-4" dirty="0">
                <a:solidFill>
                  <a:srgbClr val="003265"/>
                </a:solidFill>
                <a:latin typeface="Arial"/>
                <a:cs typeface="Arial"/>
              </a:rPr>
              <a:t>ele</a:t>
            </a:r>
            <a:r>
              <a:rPr sz="2118" dirty="0">
                <a:solidFill>
                  <a:srgbClr val="003265"/>
                </a:solidFill>
                <a:latin typeface="Arial"/>
                <a:cs typeface="Arial"/>
              </a:rPr>
              <a:t>m</a:t>
            </a:r>
            <a:r>
              <a:rPr sz="2118" spc="-4" dirty="0">
                <a:solidFill>
                  <a:srgbClr val="003265"/>
                </a:solidFill>
                <a:latin typeface="Arial"/>
                <a:cs typeface="Arial"/>
              </a:rPr>
              <a:t>en</a:t>
            </a:r>
            <a:r>
              <a:rPr sz="2118" dirty="0">
                <a:solidFill>
                  <a:srgbClr val="003265"/>
                </a:solidFill>
                <a:latin typeface="Arial"/>
                <a:cs typeface="Arial"/>
              </a:rPr>
              <a:t>t</a:t>
            </a:r>
            <a:r>
              <a:rPr sz="2118" spc="-4" dirty="0">
                <a:solidFill>
                  <a:srgbClr val="003265"/>
                </a:solidFill>
                <a:latin typeface="Arial"/>
                <a:cs typeface="Arial"/>
              </a:rPr>
              <a:t>a</a:t>
            </a:r>
            <a:r>
              <a:rPr sz="2118" dirty="0">
                <a:solidFill>
                  <a:srgbClr val="003265"/>
                </a:solidFill>
                <a:latin typeface="Arial"/>
                <a:cs typeface="Arial"/>
              </a:rPr>
              <a:t>ry</a:t>
            </a:r>
            <a:endParaRPr sz="2118">
              <a:latin typeface="Arial"/>
              <a:cs typeface="Arial"/>
            </a:endParaRPr>
          </a:p>
        </p:txBody>
      </p:sp>
      <p:sp>
        <p:nvSpPr>
          <p:cNvPr id="8" name="object 8"/>
          <p:cNvSpPr txBox="1"/>
          <p:nvPr/>
        </p:nvSpPr>
        <p:spPr>
          <a:xfrm>
            <a:off x="8973221" y="5413960"/>
            <a:ext cx="831476" cy="325923"/>
          </a:xfrm>
          <a:prstGeom prst="rect">
            <a:avLst/>
          </a:prstGeom>
        </p:spPr>
        <p:txBody>
          <a:bodyPr vert="horz" wrap="square" lIns="0" tIns="0" rIns="0" bIns="0" rtlCol="0">
            <a:spAutoFit/>
          </a:bodyPr>
          <a:lstStyle/>
          <a:p>
            <a:pPr marL="11206"/>
            <a:r>
              <a:rPr sz="2118" dirty="0">
                <a:solidFill>
                  <a:srgbClr val="003265"/>
                </a:solidFill>
                <a:latin typeface="Arial"/>
                <a:cs typeface="Arial"/>
              </a:rPr>
              <a:t>m</a:t>
            </a:r>
            <a:r>
              <a:rPr sz="2118" spc="-4" dirty="0">
                <a:solidFill>
                  <a:srgbClr val="003265"/>
                </a:solidFill>
                <a:latin typeface="Arial"/>
                <a:cs typeface="Arial"/>
              </a:rPr>
              <a:t>en</a:t>
            </a:r>
            <a:r>
              <a:rPr sz="2118" dirty="0">
                <a:solidFill>
                  <a:srgbClr val="003265"/>
                </a:solidFill>
                <a:latin typeface="Arial"/>
                <a:cs typeface="Arial"/>
              </a:rPr>
              <a:t>t</a:t>
            </a:r>
            <a:r>
              <a:rPr sz="2118" spc="4" dirty="0">
                <a:solidFill>
                  <a:srgbClr val="003265"/>
                </a:solidFill>
                <a:latin typeface="Arial"/>
                <a:cs typeface="Arial"/>
              </a:rPr>
              <a:t>a</a:t>
            </a:r>
            <a:r>
              <a:rPr sz="2118" dirty="0">
                <a:solidFill>
                  <a:srgbClr val="003265"/>
                </a:solidFill>
                <a:latin typeface="Arial"/>
                <a:cs typeface="Arial"/>
              </a:rPr>
              <a:t>l</a:t>
            </a:r>
            <a:endParaRPr sz="2118">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445559"/>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416427" y="2063399"/>
            <a:ext cx="7324165" cy="1629613"/>
          </a:xfrm>
          <a:prstGeom prst="rect">
            <a:avLst/>
          </a:prstGeom>
        </p:spPr>
        <p:txBody>
          <a:bodyPr vert="horz" wrap="square" lIns="0" tIns="0" rIns="0" bIns="0" rtlCol="0">
            <a:spAutoFit/>
          </a:bodyPr>
          <a:lstStyle/>
          <a:p>
            <a:pPr marL="629804"/>
            <a:r>
              <a:rPr lang="en-US" sz="2118" dirty="0">
                <a:solidFill>
                  <a:srgbClr val="003265"/>
                </a:solidFill>
                <a:latin typeface="Arial"/>
                <a:cs typeface="Arial"/>
              </a:rPr>
              <a:t>T’ = E/S</a:t>
            </a:r>
          </a:p>
          <a:p>
            <a:pPr marL="629804"/>
            <a:endParaRPr lang="en-US" sz="2118" dirty="0">
              <a:solidFill>
                <a:srgbClr val="003265"/>
              </a:solidFill>
              <a:latin typeface="Arial"/>
              <a:cs typeface="Arial"/>
            </a:endParaRPr>
          </a:p>
          <a:p>
            <a:pPr marL="629804"/>
            <a:r>
              <a:rPr lang="en-US" sz="2118" dirty="0">
                <a:solidFill>
                  <a:srgbClr val="003265"/>
                </a:solidFill>
                <a:latin typeface="Arial"/>
                <a:cs typeface="Arial"/>
              </a:rPr>
              <a:t>John Stroud defined a moment as the time required by the human brain to perform the most elementary discrimination. The Stroud number S is 18.</a:t>
            </a:r>
            <a:endParaRPr sz="2118" dirty="0">
              <a:latin typeface="Arial"/>
              <a:cs typeface="Arial"/>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22413"/>
            <a:fld id="{81D60167-4931-47E6-BA6A-407CBD079E47}" type="slidenum">
              <a:rPr dirty="0"/>
              <a:pPr marL="22413"/>
              <a:t>47</a:t>
            </a:fld>
            <a:endParaRPr dirty="0"/>
          </a:p>
        </p:txBody>
      </p:sp>
      <p:sp>
        <p:nvSpPr>
          <p:cNvPr id="5" name="object 5"/>
          <p:cNvSpPr txBox="1"/>
          <p:nvPr/>
        </p:nvSpPr>
        <p:spPr>
          <a:xfrm>
            <a:off x="2386843" y="4391984"/>
            <a:ext cx="3499597" cy="325923"/>
          </a:xfrm>
          <a:prstGeom prst="rect">
            <a:avLst/>
          </a:prstGeom>
        </p:spPr>
        <p:txBody>
          <a:bodyPr vert="horz" wrap="square" lIns="0" tIns="0" rIns="0" bIns="0" rtlCol="0">
            <a:spAutoFit/>
          </a:bodyPr>
          <a:lstStyle/>
          <a:p>
            <a:pPr marL="11206"/>
            <a:r>
              <a:rPr sz="2118" dirty="0">
                <a:solidFill>
                  <a:srgbClr val="003265"/>
                </a:solidFill>
                <a:latin typeface="Arial"/>
                <a:cs typeface="Arial"/>
              </a:rPr>
              <a:t>.</a:t>
            </a:r>
            <a:endParaRPr sz="2118" dirty="0">
              <a:latin typeface="Arial"/>
              <a:cs typeface="Arial"/>
            </a:endParaRPr>
          </a:p>
        </p:txBody>
      </p:sp>
      <p:sp>
        <p:nvSpPr>
          <p:cNvPr id="6" name="object 6"/>
          <p:cNvSpPr txBox="1"/>
          <p:nvPr/>
        </p:nvSpPr>
        <p:spPr>
          <a:xfrm>
            <a:off x="2386843" y="1607543"/>
            <a:ext cx="2835098" cy="325923"/>
          </a:xfrm>
          <a:prstGeom prst="rect">
            <a:avLst/>
          </a:prstGeom>
        </p:spPr>
        <p:txBody>
          <a:bodyPr vert="horz" wrap="square" lIns="0" tIns="0" rIns="0" bIns="0" rtlCol="0">
            <a:spAutoFit/>
          </a:bodyPr>
          <a:lstStyle/>
          <a:p>
            <a:pPr marL="11206"/>
            <a:r>
              <a:rPr lang="en-US" sz="2118" b="1" spc="-4" dirty="0">
                <a:solidFill>
                  <a:srgbClr val="003265"/>
                </a:solidFill>
                <a:latin typeface="Arial"/>
                <a:cs typeface="Arial"/>
              </a:rPr>
              <a:t>Time equation</a:t>
            </a:r>
            <a:endParaRPr sz="2118" b="1" dirty="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8059" y="806778"/>
            <a:ext cx="7603882" cy="543226"/>
          </a:xfrm>
          <a:prstGeom prst="rect">
            <a:avLst/>
          </a:prstGeom>
        </p:spPr>
        <p:txBody>
          <a:bodyPr vert="horz" wrap="square" lIns="0" tIns="0" rIns="0" bIns="0" rtlCol="0" anchor="ctr">
            <a:spAutoFit/>
          </a:bodyPr>
          <a:lstStyle/>
          <a:p>
            <a:pPr marL="11206" algn="ctr">
              <a:lnSpc>
                <a:spcPct val="100000"/>
              </a:lnSpc>
            </a:pPr>
            <a:r>
              <a:rPr lang="en-US" sz="3530" spc="-18" dirty="0">
                <a:solidFill>
                  <a:srgbClr val="0000FF"/>
                </a:solidFill>
              </a:rPr>
              <a:t>Advantages of Halstead Metrics</a:t>
            </a:r>
            <a:endParaRPr sz="3530"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2413"/>
            <a:fld id="{81D60167-4931-47E6-BA6A-407CBD079E47}" type="slidenum">
              <a:rPr dirty="0"/>
              <a:pPr marL="22413"/>
              <a:t>48</a:t>
            </a:fld>
            <a:endParaRPr dirty="0"/>
          </a:p>
        </p:txBody>
      </p:sp>
      <p:sp>
        <p:nvSpPr>
          <p:cNvPr id="3" name="object 3"/>
          <p:cNvSpPr txBox="1"/>
          <p:nvPr/>
        </p:nvSpPr>
        <p:spPr>
          <a:xfrm>
            <a:off x="2294059" y="1882589"/>
            <a:ext cx="7510743" cy="2688044"/>
          </a:xfrm>
          <a:prstGeom prst="rect">
            <a:avLst/>
          </a:prstGeom>
        </p:spPr>
        <p:txBody>
          <a:bodyPr vert="horz" wrap="square" lIns="0" tIns="0" rIns="0" bIns="0" rtlCol="0">
            <a:spAutoFit/>
          </a:bodyPr>
          <a:lstStyle/>
          <a:p>
            <a:pPr marL="11206">
              <a:buFont typeface="Wingdings" pitchFamily="2" charset="2"/>
              <a:buChar char="Ø"/>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r>
              <a:rPr lang="en-US" sz="1941" spc="-22" dirty="0">
                <a:latin typeface="Arial"/>
                <a:cs typeface="Arial"/>
              </a:rPr>
              <a:t> Simple to calculate</a:t>
            </a:r>
          </a:p>
          <a:p>
            <a:pPr marL="11206">
              <a:buFont typeface="Wingdings" pitchFamily="2" charset="2"/>
              <a:buChar char="Ø"/>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endParaRPr lang="en-US" sz="1941" spc="-22" dirty="0">
              <a:latin typeface="Arial"/>
              <a:cs typeface="Arial"/>
            </a:endParaRPr>
          </a:p>
          <a:p>
            <a:pPr marL="11206">
              <a:buFont typeface="Wingdings" pitchFamily="2" charset="2"/>
              <a:buChar char="Ø"/>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r>
              <a:rPr lang="en-US" sz="1941" spc="-22" baseline="-3144" dirty="0">
                <a:latin typeface="Arial"/>
                <a:cs typeface="Arial"/>
              </a:rPr>
              <a:t> </a:t>
            </a:r>
            <a:r>
              <a:rPr lang="en-US" sz="1941" spc="-22" dirty="0">
                <a:latin typeface="Arial"/>
                <a:cs typeface="Arial"/>
              </a:rPr>
              <a:t>Do not require in-depth analysis of programming structure.</a:t>
            </a:r>
          </a:p>
          <a:p>
            <a:pPr marL="11206">
              <a:buFont typeface="Wingdings" pitchFamily="2" charset="2"/>
              <a:buChar char="Ø"/>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endParaRPr lang="en-US" sz="1941" spc="-22" dirty="0">
              <a:latin typeface="Arial"/>
              <a:cs typeface="Arial"/>
            </a:endParaRPr>
          </a:p>
          <a:p>
            <a:pPr marL="11206">
              <a:buFont typeface="Wingdings" pitchFamily="2" charset="2"/>
              <a:buChar char="Ø"/>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r>
              <a:rPr lang="en-US" sz="1941" spc="-22" dirty="0">
                <a:latin typeface="Arial"/>
                <a:cs typeface="Arial"/>
              </a:rPr>
              <a:t> Measure overall quality of programs.</a:t>
            </a:r>
          </a:p>
          <a:p>
            <a:pPr marL="11206">
              <a:buFont typeface="Wingdings" pitchFamily="2" charset="2"/>
              <a:buChar char="Ø"/>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endParaRPr lang="en-US" sz="1941" spc="-22" dirty="0">
              <a:latin typeface="Arial"/>
              <a:cs typeface="Arial"/>
            </a:endParaRPr>
          </a:p>
          <a:p>
            <a:pPr marL="11206">
              <a:buFont typeface="Wingdings" pitchFamily="2" charset="2"/>
              <a:buChar char="Ø"/>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r>
              <a:rPr lang="en-US" sz="1941" spc="-22" dirty="0">
                <a:latin typeface="Arial"/>
                <a:cs typeface="Arial"/>
              </a:rPr>
              <a:t> Predicts maintenance efforts.</a:t>
            </a:r>
          </a:p>
          <a:p>
            <a:pPr marL="11206">
              <a:buFont typeface="Wingdings" pitchFamily="2" charset="2"/>
              <a:buChar char="Ø"/>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endParaRPr lang="en-US" sz="1941" spc="-22" dirty="0">
              <a:latin typeface="Arial"/>
              <a:cs typeface="Arial"/>
            </a:endParaRPr>
          </a:p>
          <a:p>
            <a:pPr marL="11206">
              <a:buFont typeface="Wingdings" pitchFamily="2" charset="2"/>
              <a:buChar char="Ø"/>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r>
              <a:rPr lang="en-US" sz="1941" spc="-22" dirty="0">
                <a:latin typeface="Arial"/>
                <a:cs typeface="Arial"/>
              </a:rPr>
              <a:t> Useful in scheduling the projects.</a:t>
            </a:r>
            <a:endParaRPr sz="3508" baseline="-3144" dirty="0">
              <a:latin typeface="Times New Roman"/>
              <a:cs typeface="Times New Roman"/>
            </a:endParaRPr>
          </a:p>
        </p:txBody>
      </p:sp>
      <p:sp>
        <p:nvSpPr>
          <p:cNvPr id="4" name="object 4"/>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5" name="object 5"/>
          <p:cNvSpPr/>
          <p:nvPr/>
        </p:nvSpPr>
        <p:spPr>
          <a:xfrm>
            <a:off x="2330812" y="1445559"/>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330812" y="1445559"/>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2723020" y="2579500"/>
            <a:ext cx="7216588" cy="2213042"/>
          </a:xfrm>
          <a:prstGeom prst="rect">
            <a:avLst/>
          </a:prstGeom>
        </p:spPr>
        <p:txBody>
          <a:bodyPr vert="horz" wrap="square" lIns="0" tIns="0" rIns="0" bIns="0" rtlCol="0">
            <a:spAutoFit/>
          </a:bodyPr>
          <a:lstStyle/>
          <a:p>
            <a:pPr marL="414640" indent="-403433">
              <a:buClr>
                <a:srgbClr val="003265"/>
              </a:buClr>
              <a:buFont typeface="Arial"/>
              <a:buAutoNum type="arabicPeriod"/>
              <a:tabLst>
                <a:tab pos="414640" algn="l"/>
              </a:tabLst>
            </a:pPr>
            <a:r>
              <a:rPr sz="1941" spc="-22" dirty="0">
                <a:solidFill>
                  <a:srgbClr val="003265"/>
                </a:solidFill>
                <a:latin typeface="Arial"/>
                <a:cs typeface="Arial"/>
              </a:rPr>
              <a:t>C</a:t>
            </a:r>
            <a:r>
              <a:rPr sz="1941" spc="-13" dirty="0">
                <a:solidFill>
                  <a:srgbClr val="003265"/>
                </a:solidFill>
                <a:latin typeface="Arial"/>
                <a:cs typeface="Arial"/>
              </a:rPr>
              <a:t>omments</a:t>
            </a:r>
            <a:r>
              <a:rPr sz="1941" spc="13" dirty="0">
                <a:solidFill>
                  <a:srgbClr val="003265"/>
                </a:solidFill>
                <a:latin typeface="Arial"/>
                <a:cs typeface="Arial"/>
              </a:rPr>
              <a:t> </a:t>
            </a:r>
            <a:r>
              <a:rPr sz="1941" spc="-13" dirty="0">
                <a:solidFill>
                  <a:srgbClr val="003265"/>
                </a:solidFill>
                <a:latin typeface="Arial"/>
                <a:cs typeface="Arial"/>
              </a:rPr>
              <a:t>are</a:t>
            </a:r>
            <a:r>
              <a:rPr sz="1941" dirty="0">
                <a:solidFill>
                  <a:srgbClr val="003265"/>
                </a:solidFill>
                <a:latin typeface="Arial"/>
                <a:cs typeface="Arial"/>
              </a:rPr>
              <a:t> </a:t>
            </a:r>
            <a:r>
              <a:rPr sz="1941" spc="-13" dirty="0">
                <a:solidFill>
                  <a:srgbClr val="003265"/>
                </a:solidFill>
                <a:latin typeface="Arial"/>
                <a:cs typeface="Arial"/>
              </a:rPr>
              <a:t>not</a:t>
            </a:r>
            <a:r>
              <a:rPr sz="1941" dirty="0">
                <a:solidFill>
                  <a:srgbClr val="003265"/>
                </a:solidFill>
                <a:latin typeface="Arial"/>
                <a:cs typeface="Arial"/>
              </a:rPr>
              <a:t> </a:t>
            </a:r>
            <a:r>
              <a:rPr sz="1941" spc="-9" dirty="0">
                <a:solidFill>
                  <a:srgbClr val="003265"/>
                </a:solidFill>
                <a:latin typeface="Arial"/>
                <a:cs typeface="Arial"/>
              </a:rPr>
              <a:t>c</a:t>
            </a:r>
            <a:r>
              <a:rPr sz="1941" spc="-13" dirty="0">
                <a:solidFill>
                  <a:srgbClr val="003265"/>
                </a:solidFill>
                <a:latin typeface="Arial"/>
                <a:cs typeface="Arial"/>
              </a:rPr>
              <a:t>on</a:t>
            </a:r>
            <a:r>
              <a:rPr sz="1941" spc="-9" dirty="0">
                <a:solidFill>
                  <a:srgbClr val="003265"/>
                </a:solidFill>
                <a:latin typeface="Arial"/>
                <a:cs typeface="Arial"/>
              </a:rPr>
              <a:t>sidered.</a:t>
            </a:r>
            <a:endParaRPr sz="1941" dirty="0">
              <a:latin typeface="Arial"/>
              <a:cs typeface="Arial"/>
            </a:endParaRPr>
          </a:p>
          <a:p>
            <a:pPr>
              <a:spcBef>
                <a:spcPts val="18"/>
              </a:spcBef>
              <a:buClr>
                <a:srgbClr val="003265"/>
              </a:buClr>
              <a:buFont typeface="Arial"/>
              <a:buAutoNum type="arabicPeriod"/>
            </a:pPr>
            <a:endParaRPr sz="2471" dirty="0">
              <a:latin typeface="Times New Roman"/>
              <a:cs typeface="Times New Roman"/>
            </a:endParaRPr>
          </a:p>
          <a:p>
            <a:pPr marL="414640" indent="-403433">
              <a:buClr>
                <a:srgbClr val="003265"/>
              </a:buClr>
              <a:buFont typeface="Arial"/>
              <a:buAutoNum type="arabicPeriod"/>
              <a:tabLst>
                <a:tab pos="414640" algn="l"/>
              </a:tabLst>
            </a:pPr>
            <a:r>
              <a:rPr sz="1941" spc="-18" dirty="0">
                <a:solidFill>
                  <a:srgbClr val="003265"/>
                </a:solidFill>
                <a:latin typeface="Arial"/>
                <a:cs typeface="Arial"/>
              </a:rPr>
              <a:t>A</a:t>
            </a:r>
            <a:r>
              <a:rPr sz="1941" spc="-4" dirty="0">
                <a:solidFill>
                  <a:srgbClr val="003265"/>
                </a:solidFill>
                <a:latin typeface="Arial"/>
                <a:cs typeface="Arial"/>
              </a:rPr>
              <a:t>ll</a:t>
            </a:r>
            <a:r>
              <a:rPr sz="1941" dirty="0">
                <a:solidFill>
                  <a:srgbClr val="003265"/>
                </a:solidFill>
                <a:latin typeface="Arial"/>
                <a:cs typeface="Arial"/>
              </a:rPr>
              <a:t> </a:t>
            </a:r>
            <a:r>
              <a:rPr sz="1941" spc="-13" dirty="0">
                <a:solidFill>
                  <a:srgbClr val="003265"/>
                </a:solidFill>
                <a:latin typeface="Arial"/>
                <a:cs typeface="Arial"/>
              </a:rPr>
              <a:t>the</a:t>
            </a:r>
            <a:r>
              <a:rPr sz="1941" dirty="0">
                <a:solidFill>
                  <a:srgbClr val="003265"/>
                </a:solidFill>
                <a:latin typeface="Arial"/>
                <a:cs typeface="Arial"/>
              </a:rPr>
              <a:t> </a:t>
            </a:r>
            <a:r>
              <a:rPr sz="1941" spc="-22" dirty="0">
                <a:solidFill>
                  <a:srgbClr val="003265"/>
                </a:solidFill>
                <a:latin typeface="Arial"/>
                <a:cs typeface="Arial"/>
              </a:rPr>
              <a:t>v</a:t>
            </a:r>
            <a:r>
              <a:rPr sz="1941" spc="-9" dirty="0">
                <a:solidFill>
                  <a:srgbClr val="003265"/>
                </a:solidFill>
                <a:latin typeface="Arial"/>
                <a:cs typeface="Arial"/>
              </a:rPr>
              <a:t>ariables</a:t>
            </a:r>
            <a:r>
              <a:rPr sz="1941" spc="4" dirty="0">
                <a:solidFill>
                  <a:srgbClr val="003265"/>
                </a:solidFill>
                <a:latin typeface="Arial"/>
                <a:cs typeface="Arial"/>
              </a:rPr>
              <a:t> </a:t>
            </a:r>
            <a:r>
              <a:rPr sz="1941" spc="-13" dirty="0">
                <a:solidFill>
                  <a:srgbClr val="003265"/>
                </a:solidFill>
                <a:latin typeface="Arial"/>
                <a:cs typeface="Arial"/>
              </a:rPr>
              <a:t>and</a:t>
            </a:r>
            <a:r>
              <a:rPr sz="1941" dirty="0">
                <a:solidFill>
                  <a:srgbClr val="003265"/>
                </a:solidFill>
                <a:latin typeface="Arial"/>
                <a:cs typeface="Arial"/>
              </a:rPr>
              <a:t> </a:t>
            </a:r>
            <a:r>
              <a:rPr sz="1941" spc="-9" dirty="0">
                <a:solidFill>
                  <a:srgbClr val="003265"/>
                </a:solidFill>
                <a:latin typeface="Arial"/>
                <a:cs typeface="Arial"/>
              </a:rPr>
              <a:t>c</a:t>
            </a:r>
            <a:r>
              <a:rPr sz="1941" spc="-13" dirty="0">
                <a:solidFill>
                  <a:srgbClr val="003265"/>
                </a:solidFill>
                <a:latin typeface="Arial"/>
                <a:cs typeface="Arial"/>
              </a:rPr>
              <a:t>on</a:t>
            </a:r>
            <a:r>
              <a:rPr sz="1941" spc="-9" dirty="0">
                <a:solidFill>
                  <a:srgbClr val="003265"/>
                </a:solidFill>
                <a:latin typeface="Arial"/>
                <a:cs typeface="Arial"/>
              </a:rPr>
              <a:t>stants</a:t>
            </a:r>
            <a:r>
              <a:rPr sz="1941" spc="4" dirty="0">
                <a:solidFill>
                  <a:srgbClr val="003265"/>
                </a:solidFill>
                <a:latin typeface="Arial"/>
                <a:cs typeface="Arial"/>
              </a:rPr>
              <a:t> </a:t>
            </a:r>
            <a:r>
              <a:rPr sz="1941" spc="-13" dirty="0">
                <a:solidFill>
                  <a:srgbClr val="003265"/>
                </a:solidFill>
                <a:latin typeface="Arial"/>
                <a:cs typeface="Arial"/>
              </a:rPr>
              <a:t>are</a:t>
            </a:r>
            <a:r>
              <a:rPr sz="1941" dirty="0">
                <a:solidFill>
                  <a:srgbClr val="003265"/>
                </a:solidFill>
                <a:latin typeface="Arial"/>
                <a:cs typeface="Arial"/>
              </a:rPr>
              <a:t> </a:t>
            </a:r>
            <a:r>
              <a:rPr sz="1941" spc="-9" dirty="0">
                <a:solidFill>
                  <a:srgbClr val="003265"/>
                </a:solidFill>
                <a:latin typeface="Arial"/>
                <a:cs typeface="Arial"/>
              </a:rPr>
              <a:t>c</a:t>
            </a:r>
            <a:r>
              <a:rPr sz="1941" spc="-13" dirty="0">
                <a:solidFill>
                  <a:srgbClr val="003265"/>
                </a:solidFill>
                <a:latin typeface="Arial"/>
                <a:cs typeface="Arial"/>
              </a:rPr>
              <a:t>on</a:t>
            </a:r>
            <a:r>
              <a:rPr sz="1941" spc="-9" dirty="0">
                <a:solidFill>
                  <a:srgbClr val="003265"/>
                </a:solidFill>
                <a:latin typeface="Arial"/>
                <a:cs typeface="Arial"/>
              </a:rPr>
              <a:t>s</a:t>
            </a:r>
            <a:r>
              <a:rPr sz="1941" spc="-13" dirty="0">
                <a:solidFill>
                  <a:srgbClr val="003265"/>
                </a:solidFill>
                <a:latin typeface="Arial"/>
                <a:cs typeface="Arial"/>
              </a:rPr>
              <a:t>idered</a:t>
            </a:r>
            <a:r>
              <a:rPr sz="1941" dirty="0">
                <a:solidFill>
                  <a:srgbClr val="003265"/>
                </a:solidFill>
                <a:latin typeface="Arial"/>
                <a:cs typeface="Arial"/>
              </a:rPr>
              <a:t> </a:t>
            </a:r>
            <a:r>
              <a:rPr sz="1941" spc="-13" dirty="0">
                <a:solidFill>
                  <a:srgbClr val="003265"/>
                </a:solidFill>
                <a:latin typeface="Arial"/>
                <a:cs typeface="Arial"/>
              </a:rPr>
              <a:t>operand</a:t>
            </a:r>
            <a:r>
              <a:rPr sz="1941" spc="-9" dirty="0">
                <a:solidFill>
                  <a:srgbClr val="003265"/>
                </a:solidFill>
                <a:latin typeface="Arial"/>
                <a:cs typeface="Arial"/>
              </a:rPr>
              <a:t>s.</a:t>
            </a:r>
            <a:endParaRPr sz="1941" dirty="0">
              <a:latin typeface="Arial"/>
              <a:cs typeface="Arial"/>
            </a:endParaRPr>
          </a:p>
          <a:p>
            <a:pPr>
              <a:spcBef>
                <a:spcPts val="4"/>
              </a:spcBef>
              <a:buClr>
                <a:srgbClr val="003265"/>
              </a:buClr>
              <a:buFont typeface="Arial"/>
              <a:buAutoNum type="arabicPeriod"/>
            </a:pPr>
            <a:endParaRPr sz="2206" dirty="0">
              <a:latin typeface="Times New Roman"/>
              <a:cs typeface="Times New Roman"/>
            </a:endParaRPr>
          </a:p>
          <a:p>
            <a:pPr marL="414640" marR="4483" indent="-403433" algn="just">
              <a:buClr>
                <a:srgbClr val="003265"/>
              </a:buClr>
              <a:buFont typeface="Arial"/>
              <a:buAutoNum type="arabicPeriod"/>
              <a:tabLst>
                <a:tab pos="414640" algn="l"/>
              </a:tabLst>
            </a:pPr>
            <a:r>
              <a:rPr sz="1941" spc="-22" dirty="0">
                <a:solidFill>
                  <a:srgbClr val="965025"/>
                </a:solidFill>
                <a:latin typeface="Arial"/>
                <a:cs typeface="Arial"/>
              </a:rPr>
              <a:t>G</a:t>
            </a:r>
            <a:r>
              <a:rPr sz="1941" spc="-9" dirty="0">
                <a:solidFill>
                  <a:srgbClr val="965025"/>
                </a:solidFill>
                <a:latin typeface="Arial"/>
                <a:cs typeface="Arial"/>
              </a:rPr>
              <a:t>lobal</a:t>
            </a:r>
            <a:r>
              <a:rPr sz="1941" dirty="0">
                <a:solidFill>
                  <a:srgbClr val="965025"/>
                </a:solidFill>
                <a:latin typeface="Arial"/>
                <a:cs typeface="Arial"/>
              </a:rPr>
              <a:t>  </a:t>
            </a:r>
            <a:r>
              <a:rPr sz="1941" spc="-251" dirty="0">
                <a:solidFill>
                  <a:srgbClr val="965025"/>
                </a:solidFill>
                <a:latin typeface="Arial"/>
                <a:cs typeface="Arial"/>
              </a:rPr>
              <a:t> </a:t>
            </a:r>
            <a:r>
              <a:rPr sz="1941" spc="-22" dirty="0">
                <a:solidFill>
                  <a:srgbClr val="965025"/>
                </a:solidFill>
                <a:latin typeface="Arial"/>
                <a:cs typeface="Arial"/>
              </a:rPr>
              <a:t>v</a:t>
            </a:r>
            <a:r>
              <a:rPr sz="1941" dirty="0">
                <a:solidFill>
                  <a:srgbClr val="965025"/>
                </a:solidFill>
                <a:latin typeface="Arial"/>
                <a:cs typeface="Arial"/>
              </a:rPr>
              <a:t>a</a:t>
            </a:r>
            <a:r>
              <a:rPr sz="1941" spc="-9" dirty="0">
                <a:solidFill>
                  <a:srgbClr val="965025"/>
                </a:solidFill>
                <a:latin typeface="Arial"/>
                <a:cs typeface="Arial"/>
              </a:rPr>
              <a:t>riables</a:t>
            </a:r>
            <a:r>
              <a:rPr sz="1941" dirty="0">
                <a:solidFill>
                  <a:srgbClr val="965025"/>
                </a:solidFill>
                <a:latin typeface="Arial"/>
                <a:cs typeface="Arial"/>
              </a:rPr>
              <a:t>  </a:t>
            </a:r>
            <a:r>
              <a:rPr sz="1941" spc="-251" dirty="0">
                <a:solidFill>
                  <a:srgbClr val="965025"/>
                </a:solidFill>
                <a:latin typeface="Arial"/>
                <a:cs typeface="Arial"/>
              </a:rPr>
              <a:t> </a:t>
            </a:r>
            <a:r>
              <a:rPr sz="1941" spc="-13" dirty="0">
                <a:solidFill>
                  <a:srgbClr val="965025"/>
                </a:solidFill>
                <a:latin typeface="Arial"/>
                <a:cs typeface="Arial"/>
              </a:rPr>
              <a:t>u</a:t>
            </a:r>
            <a:r>
              <a:rPr sz="1941" spc="-9" dirty="0">
                <a:solidFill>
                  <a:srgbClr val="965025"/>
                </a:solidFill>
                <a:latin typeface="Arial"/>
                <a:cs typeface="Arial"/>
              </a:rPr>
              <a:t>s</a:t>
            </a:r>
            <a:r>
              <a:rPr sz="1941" spc="-13" dirty="0">
                <a:solidFill>
                  <a:srgbClr val="965025"/>
                </a:solidFill>
                <a:latin typeface="Arial"/>
                <a:cs typeface="Arial"/>
              </a:rPr>
              <a:t>ed</a:t>
            </a:r>
            <a:r>
              <a:rPr sz="1941" dirty="0">
                <a:solidFill>
                  <a:srgbClr val="965025"/>
                </a:solidFill>
                <a:latin typeface="Arial"/>
                <a:cs typeface="Arial"/>
              </a:rPr>
              <a:t>  </a:t>
            </a:r>
            <a:r>
              <a:rPr sz="1941" spc="-251" dirty="0">
                <a:solidFill>
                  <a:srgbClr val="965025"/>
                </a:solidFill>
                <a:latin typeface="Arial"/>
                <a:cs typeface="Arial"/>
              </a:rPr>
              <a:t> </a:t>
            </a:r>
            <a:r>
              <a:rPr sz="1941" spc="-9" dirty="0">
                <a:solidFill>
                  <a:srgbClr val="965025"/>
                </a:solidFill>
                <a:latin typeface="Arial"/>
                <a:cs typeface="Arial"/>
              </a:rPr>
              <a:t>in</a:t>
            </a:r>
            <a:r>
              <a:rPr sz="1941" dirty="0">
                <a:solidFill>
                  <a:srgbClr val="965025"/>
                </a:solidFill>
                <a:latin typeface="Arial"/>
                <a:cs typeface="Arial"/>
              </a:rPr>
              <a:t>  </a:t>
            </a:r>
            <a:r>
              <a:rPr sz="1941" spc="-251" dirty="0">
                <a:solidFill>
                  <a:srgbClr val="965025"/>
                </a:solidFill>
                <a:latin typeface="Arial"/>
                <a:cs typeface="Arial"/>
              </a:rPr>
              <a:t> </a:t>
            </a:r>
            <a:r>
              <a:rPr sz="1941" spc="-9" dirty="0">
                <a:solidFill>
                  <a:srgbClr val="965025"/>
                </a:solidFill>
                <a:latin typeface="Arial"/>
                <a:cs typeface="Arial"/>
              </a:rPr>
              <a:t>differe</a:t>
            </a:r>
            <a:r>
              <a:rPr sz="1941" dirty="0">
                <a:solidFill>
                  <a:srgbClr val="965025"/>
                </a:solidFill>
                <a:latin typeface="Arial"/>
                <a:cs typeface="Arial"/>
              </a:rPr>
              <a:t>n</a:t>
            </a:r>
            <a:r>
              <a:rPr sz="1941" spc="-9" dirty="0">
                <a:solidFill>
                  <a:srgbClr val="965025"/>
                </a:solidFill>
                <a:latin typeface="Arial"/>
                <a:cs typeface="Arial"/>
              </a:rPr>
              <a:t>t</a:t>
            </a:r>
            <a:r>
              <a:rPr sz="1941" dirty="0">
                <a:solidFill>
                  <a:srgbClr val="965025"/>
                </a:solidFill>
                <a:latin typeface="Arial"/>
                <a:cs typeface="Arial"/>
              </a:rPr>
              <a:t>  </a:t>
            </a:r>
            <a:r>
              <a:rPr sz="1941" spc="-256" dirty="0">
                <a:solidFill>
                  <a:srgbClr val="965025"/>
                </a:solidFill>
                <a:latin typeface="Arial"/>
                <a:cs typeface="Arial"/>
              </a:rPr>
              <a:t> </a:t>
            </a:r>
            <a:r>
              <a:rPr sz="1941" spc="-26" dirty="0">
                <a:solidFill>
                  <a:srgbClr val="965025"/>
                </a:solidFill>
                <a:latin typeface="Arial"/>
                <a:cs typeface="Arial"/>
              </a:rPr>
              <a:t>m</a:t>
            </a:r>
            <a:r>
              <a:rPr sz="1941" spc="-13" dirty="0">
                <a:solidFill>
                  <a:srgbClr val="965025"/>
                </a:solidFill>
                <a:latin typeface="Arial"/>
                <a:cs typeface="Arial"/>
              </a:rPr>
              <a:t>o</a:t>
            </a:r>
            <a:r>
              <a:rPr sz="1941" dirty="0">
                <a:solidFill>
                  <a:srgbClr val="965025"/>
                </a:solidFill>
                <a:latin typeface="Arial"/>
                <a:cs typeface="Arial"/>
              </a:rPr>
              <a:t>d</a:t>
            </a:r>
            <a:r>
              <a:rPr sz="1941" spc="-9" dirty="0">
                <a:solidFill>
                  <a:srgbClr val="965025"/>
                </a:solidFill>
                <a:latin typeface="Arial"/>
                <a:cs typeface="Arial"/>
              </a:rPr>
              <a:t>ules</a:t>
            </a:r>
            <a:r>
              <a:rPr sz="1941" dirty="0">
                <a:solidFill>
                  <a:srgbClr val="965025"/>
                </a:solidFill>
                <a:latin typeface="Arial"/>
                <a:cs typeface="Arial"/>
              </a:rPr>
              <a:t>  </a:t>
            </a:r>
            <a:r>
              <a:rPr sz="1941" spc="-260" dirty="0">
                <a:solidFill>
                  <a:srgbClr val="965025"/>
                </a:solidFill>
                <a:latin typeface="Arial"/>
                <a:cs typeface="Arial"/>
              </a:rPr>
              <a:t> </a:t>
            </a:r>
            <a:r>
              <a:rPr sz="1941" spc="-9" dirty="0">
                <a:solidFill>
                  <a:srgbClr val="965025"/>
                </a:solidFill>
                <a:latin typeface="Arial"/>
                <a:cs typeface="Arial"/>
              </a:rPr>
              <a:t>of</a:t>
            </a:r>
            <a:r>
              <a:rPr sz="1941" dirty="0">
                <a:solidFill>
                  <a:srgbClr val="965025"/>
                </a:solidFill>
                <a:latin typeface="Arial"/>
                <a:cs typeface="Arial"/>
              </a:rPr>
              <a:t>  </a:t>
            </a:r>
            <a:r>
              <a:rPr sz="1941" spc="-265" dirty="0">
                <a:solidFill>
                  <a:srgbClr val="965025"/>
                </a:solidFill>
                <a:latin typeface="Arial"/>
                <a:cs typeface="Arial"/>
              </a:rPr>
              <a:t> </a:t>
            </a:r>
            <a:r>
              <a:rPr sz="1941" spc="-13" dirty="0">
                <a:solidFill>
                  <a:srgbClr val="965025"/>
                </a:solidFill>
                <a:latin typeface="Arial"/>
                <a:cs typeface="Arial"/>
              </a:rPr>
              <a:t>the</a:t>
            </a:r>
            <a:r>
              <a:rPr sz="1941" dirty="0">
                <a:solidFill>
                  <a:srgbClr val="965025"/>
                </a:solidFill>
                <a:latin typeface="Arial"/>
                <a:cs typeface="Arial"/>
              </a:rPr>
              <a:t>  </a:t>
            </a:r>
            <a:r>
              <a:rPr sz="1941" spc="-265" dirty="0">
                <a:solidFill>
                  <a:srgbClr val="965025"/>
                </a:solidFill>
                <a:latin typeface="Arial"/>
                <a:cs typeface="Arial"/>
              </a:rPr>
              <a:t> </a:t>
            </a:r>
            <a:r>
              <a:rPr sz="1941" spc="-9" dirty="0">
                <a:solidFill>
                  <a:srgbClr val="965025"/>
                </a:solidFill>
                <a:latin typeface="Arial"/>
                <a:cs typeface="Arial"/>
              </a:rPr>
              <a:t>s</a:t>
            </a:r>
            <a:r>
              <a:rPr sz="1941" spc="-13" dirty="0">
                <a:solidFill>
                  <a:srgbClr val="965025"/>
                </a:solidFill>
                <a:latin typeface="Arial"/>
                <a:cs typeface="Arial"/>
              </a:rPr>
              <a:t>ame</a:t>
            </a:r>
            <a:r>
              <a:rPr sz="1941" spc="-9" dirty="0">
                <a:solidFill>
                  <a:srgbClr val="965025"/>
                </a:solidFill>
                <a:latin typeface="Arial"/>
                <a:cs typeface="Arial"/>
              </a:rPr>
              <a:t> progr</a:t>
            </a:r>
            <a:r>
              <a:rPr sz="1941" dirty="0">
                <a:solidFill>
                  <a:srgbClr val="965025"/>
                </a:solidFill>
                <a:latin typeface="Arial"/>
                <a:cs typeface="Arial"/>
              </a:rPr>
              <a:t>a</a:t>
            </a:r>
            <a:r>
              <a:rPr sz="1941" spc="-18" dirty="0">
                <a:solidFill>
                  <a:srgbClr val="965025"/>
                </a:solidFill>
                <a:latin typeface="Arial"/>
                <a:cs typeface="Arial"/>
              </a:rPr>
              <a:t>m</a:t>
            </a:r>
            <a:r>
              <a:rPr sz="1941" dirty="0">
                <a:solidFill>
                  <a:srgbClr val="965025"/>
                </a:solidFill>
                <a:latin typeface="Arial"/>
                <a:cs typeface="Arial"/>
              </a:rPr>
              <a:t> </a:t>
            </a:r>
            <a:r>
              <a:rPr sz="1941" spc="-71" dirty="0">
                <a:solidFill>
                  <a:srgbClr val="965025"/>
                </a:solidFill>
                <a:latin typeface="Arial"/>
                <a:cs typeface="Arial"/>
              </a:rPr>
              <a:t> </a:t>
            </a:r>
            <a:r>
              <a:rPr sz="1941" dirty="0">
                <a:solidFill>
                  <a:srgbClr val="965025"/>
                </a:solidFill>
                <a:latin typeface="Arial"/>
                <a:cs typeface="Arial"/>
              </a:rPr>
              <a:t>ar</a:t>
            </a:r>
            <a:r>
              <a:rPr sz="1941" spc="-13" dirty="0">
                <a:solidFill>
                  <a:srgbClr val="965025"/>
                </a:solidFill>
                <a:latin typeface="Arial"/>
                <a:cs typeface="Arial"/>
              </a:rPr>
              <a:t>e</a:t>
            </a:r>
            <a:r>
              <a:rPr sz="1941" dirty="0">
                <a:solidFill>
                  <a:srgbClr val="965025"/>
                </a:solidFill>
                <a:latin typeface="Arial"/>
                <a:cs typeface="Arial"/>
              </a:rPr>
              <a:t> </a:t>
            </a:r>
            <a:r>
              <a:rPr sz="1941" spc="-62" dirty="0">
                <a:solidFill>
                  <a:srgbClr val="965025"/>
                </a:solidFill>
                <a:latin typeface="Arial"/>
                <a:cs typeface="Arial"/>
              </a:rPr>
              <a:t> </a:t>
            </a:r>
            <a:r>
              <a:rPr sz="1941" spc="-9" dirty="0">
                <a:solidFill>
                  <a:srgbClr val="965025"/>
                </a:solidFill>
                <a:latin typeface="Arial"/>
                <a:cs typeface="Arial"/>
              </a:rPr>
              <a:t>c</a:t>
            </a:r>
            <a:r>
              <a:rPr sz="1941" spc="-13" dirty="0">
                <a:solidFill>
                  <a:srgbClr val="965025"/>
                </a:solidFill>
                <a:latin typeface="Arial"/>
                <a:cs typeface="Arial"/>
              </a:rPr>
              <a:t>ounted</a:t>
            </a:r>
            <a:r>
              <a:rPr sz="1941" dirty="0">
                <a:solidFill>
                  <a:srgbClr val="965025"/>
                </a:solidFill>
                <a:latin typeface="Arial"/>
                <a:cs typeface="Arial"/>
              </a:rPr>
              <a:t> </a:t>
            </a:r>
            <a:r>
              <a:rPr sz="1941" spc="-62" dirty="0">
                <a:solidFill>
                  <a:srgbClr val="965025"/>
                </a:solidFill>
                <a:latin typeface="Arial"/>
                <a:cs typeface="Arial"/>
              </a:rPr>
              <a:t> </a:t>
            </a:r>
            <a:r>
              <a:rPr sz="1941" spc="-13" dirty="0">
                <a:solidFill>
                  <a:srgbClr val="965025"/>
                </a:solidFill>
                <a:latin typeface="Arial"/>
                <a:cs typeface="Arial"/>
              </a:rPr>
              <a:t>as</a:t>
            </a:r>
            <a:r>
              <a:rPr sz="1941" dirty="0">
                <a:solidFill>
                  <a:srgbClr val="965025"/>
                </a:solidFill>
                <a:latin typeface="Arial"/>
                <a:cs typeface="Arial"/>
              </a:rPr>
              <a:t> </a:t>
            </a:r>
            <a:r>
              <a:rPr sz="1941" spc="-62" dirty="0">
                <a:solidFill>
                  <a:srgbClr val="965025"/>
                </a:solidFill>
                <a:latin typeface="Arial"/>
                <a:cs typeface="Arial"/>
              </a:rPr>
              <a:t> </a:t>
            </a:r>
            <a:r>
              <a:rPr sz="1941" spc="-26" dirty="0">
                <a:solidFill>
                  <a:srgbClr val="965025"/>
                </a:solidFill>
                <a:latin typeface="Arial"/>
                <a:cs typeface="Arial"/>
              </a:rPr>
              <a:t>m</a:t>
            </a:r>
            <a:r>
              <a:rPr sz="1941" spc="-9" dirty="0">
                <a:solidFill>
                  <a:srgbClr val="965025"/>
                </a:solidFill>
                <a:latin typeface="Arial"/>
                <a:cs typeface="Arial"/>
              </a:rPr>
              <a:t>ultiple</a:t>
            </a:r>
            <a:r>
              <a:rPr sz="1941" dirty="0">
                <a:solidFill>
                  <a:srgbClr val="965025"/>
                </a:solidFill>
                <a:latin typeface="Arial"/>
                <a:cs typeface="Arial"/>
              </a:rPr>
              <a:t> </a:t>
            </a:r>
            <a:r>
              <a:rPr sz="1941" spc="-62" dirty="0">
                <a:solidFill>
                  <a:srgbClr val="965025"/>
                </a:solidFill>
                <a:latin typeface="Arial"/>
                <a:cs typeface="Arial"/>
              </a:rPr>
              <a:t> </a:t>
            </a:r>
            <a:r>
              <a:rPr sz="1941" spc="-13" dirty="0">
                <a:solidFill>
                  <a:srgbClr val="965025"/>
                </a:solidFill>
                <a:latin typeface="Arial"/>
                <a:cs typeface="Arial"/>
              </a:rPr>
              <a:t>o</a:t>
            </a:r>
            <a:r>
              <a:rPr sz="1941" spc="-9" dirty="0">
                <a:solidFill>
                  <a:srgbClr val="965025"/>
                </a:solidFill>
                <a:latin typeface="Arial"/>
                <a:cs typeface="Arial"/>
              </a:rPr>
              <a:t>cc</a:t>
            </a:r>
            <a:r>
              <a:rPr sz="1941" spc="-13" dirty="0">
                <a:solidFill>
                  <a:srgbClr val="965025"/>
                </a:solidFill>
                <a:latin typeface="Arial"/>
                <a:cs typeface="Arial"/>
              </a:rPr>
              <a:t>urren</a:t>
            </a:r>
            <a:r>
              <a:rPr sz="1941" spc="-9" dirty="0">
                <a:solidFill>
                  <a:srgbClr val="965025"/>
                </a:solidFill>
                <a:latin typeface="Arial"/>
                <a:cs typeface="Arial"/>
              </a:rPr>
              <a:t>c</a:t>
            </a:r>
            <a:r>
              <a:rPr sz="1941" spc="-13" dirty="0">
                <a:solidFill>
                  <a:srgbClr val="965025"/>
                </a:solidFill>
                <a:latin typeface="Arial"/>
                <a:cs typeface="Arial"/>
              </a:rPr>
              <a:t>es</a:t>
            </a:r>
            <a:r>
              <a:rPr sz="1941" dirty="0">
                <a:solidFill>
                  <a:srgbClr val="965025"/>
                </a:solidFill>
                <a:latin typeface="Arial"/>
                <a:cs typeface="Arial"/>
              </a:rPr>
              <a:t> </a:t>
            </a:r>
            <a:r>
              <a:rPr sz="1941" spc="-71" dirty="0">
                <a:solidFill>
                  <a:srgbClr val="965025"/>
                </a:solidFill>
                <a:latin typeface="Arial"/>
                <a:cs typeface="Arial"/>
              </a:rPr>
              <a:t> </a:t>
            </a:r>
            <a:r>
              <a:rPr sz="1941" spc="-9" dirty="0">
                <a:solidFill>
                  <a:srgbClr val="965025"/>
                </a:solidFill>
                <a:latin typeface="Arial"/>
                <a:cs typeface="Arial"/>
              </a:rPr>
              <a:t>of</a:t>
            </a:r>
            <a:r>
              <a:rPr sz="1941" dirty="0">
                <a:solidFill>
                  <a:srgbClr val="965025"/>
                </a:solidFill>
                <a:latin typeface="Arial"/>
                <a:cs typeface="Arial"/>
              </a:rPr>
              <a:t> </a:t>
            </a:r>
            <a:r>
              <a:rPr sz="1941" spc="-75" dirty="0">
                <a:solidFill>
                  <a:srgbClr val="965025"/>
                </a:solidFill>
                <a:latin typeface="Arial"/>
                <a:cs typeface="Arial"/>
              </a:rPr>
              <a:t> </a:t>
            </a:r>
            <a:r>
              <a:rPr sz="1941" spc="-13" dirty="0">
                <a:solidFill>
                  <a:srgbClr val="965025"/>
                </a:solidFill>
                <a:latin typeface="Arial"/>
                <a:cs typeface="Arial"/>
              </a:rPr>
              <a:t>the</a:t>
            </a:r>
            <a:r>
              <a:rPr sz="1941" dirty="0">
                <a:solidFill>
                  <a:srgbClr val="965025"/>
                </a:solidFill>
                <a:latin typeface="Arial"/>
                <a:cs typeface="Arial"/>
              </a:rPr>
              <a:t> </a:t>
            </a:r>
            <a:r>
              <a:rPr sz="1941" spc="-75" dirty="0">
                <a:solidFill>
                  <a:srgbClr val="965025"/>
                </a:solidFill>
                <a:latin typeface="Arial"/>
                <a:cs typeface="Arial"/>
              </a:rPr>
              <a:t> </a:t>
            </a:r>
            <a:r>
              <a:rPr sz="1941" spc="-9" dirty="0">
                <a:solidFill>
                  <a:srgbClr val="965025"/>
                </a:solidFill>
                <a:latin typeface="Arial"/>
                <a:cs typeface="Arial"/>
              </a:rPr>
              <a:t>s</a:t>
            </a:r>
            <a:r>
              <a:rPr sz="1941" spc="-22" dirty="0">
                <a:solidFill>
                  <a:srgbClr val="965025"/>
                </a:solidFill>
                <a:latin typeface="Arial"/>
                <a:cs typeface="Arial"/>
              </a:rPr>
              <a:t>a</a:t>
            </a:r>
            <a:r>
              <a:rPr sz="1941" spc="-26" dirty="0">
                <a:solidFill>
                  <a:srgbClr val="965025"/>
                </a:solidFill>
                <a:latin typeface="Arial"/>
                <a:cs typeface="Arial"/>
              </a:rPr>
              <a:t>m</a:t>
            </a:r>
            <a:r>
              <a:rPr sz="1941" spc="-13" dirty="0">
                <a:solidFill>
                  <a:srgbClr val="965025"/>
                </a:solidFill>
                <a:latin typeface="Arial"/>
                <a:cs typeface="Arial"/>
              </a:rPr>
              <a:t>e</a:t>
            </a:r>
            <a:r>
              <a:rPr sz="1941" spc="-9" dirty="0">
                <a:solidFill>
                  <a:srgbClr val="965025"/>
                </a:solidFill>
                <a:latin typeface="Arial"/>
                <a:cs typeface="Arial"/>
              </a:rPr>
              <a:t> </a:t>
            </a:r>
            <a:r>
              <a:rPr sz="1941" spc="-22" dirty="0">
                <a:solidFill>
                  <a:srgbClr val="965025"/>
                </a:solidFill>
                <a:latin typeface="Arial"/>
                <a:cs typeface="Arial"/>
              </a:rPr>
              <a:t>v</a:t>
            </a:r>
            <a:r>
              <a:rPr sz="1941" spc="-9" dirty="0">
                <a:solidFill>
                  <a:srgbClr val="965025"/>
                </a:solidFill>
                <a:latin typeface="Arial"/>
                <a:cs typeface="Arial"/>
              </a:rPr>
              <a:t>ariable.</a:t>
            </a:r>
            <a:endParaRPr sz="1941" dirty="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2413"/>
            <a:fld id="{81D60167-4931-47E6-BA6A-407CBD079E47}" type="slidenum">
              <a:rPr dirty="0"/>
              <a:pPr marL="22413"/>
              <a:t>49</a:t>
            </a:fld>
            <a:endParaRPr dirty="0"/>
          </a:p>
        </p:txBody>
      </p:sp>
      <p:sp>
        <p:nvSpPr>
          <p:cNvPr id="5" name="object 5"/>
          <p:cNvSpPr txBox="1"/>
          <p:nvPr/>
        </p:nvSpPr>
        <p:spPr>
          <a:xfrm>
            <a:off x="3070412" y="672353"/>
            <a:ext cx="6252882" cy="543226"/>
          </a:xfrm>
          <a:prstGeom prst="rect">
            <a:avLst/>
          </a:prstGeom>
        </p:spPr>
        <p:txBody>
          <a:bodyPr vert="horz" wrap="square" lIns="0" tIns="0" rIns="0" bIns="0" rtlCol="0">
            <a:spAutoFit/>
          </a:bodyPr>
          <a:lstStyle/>
          <a:p>
            <a:pPr marL="414640" indent="-403433" algn="ctr">
              <a:buClr>
                <a:srgbClr val="FF0000"/>
              </a:buClr>
              <a:tabLst>
                <a:tab pos="414640" algn="l"/>
              </a:tabLst>
            </a:pPr>
            <a:r>
              <a:rPr sz="3530" spc="-4" dirty="0">
                <a:solidFill>
                  <a:srgbClr val="FF0000"/>
                </a:solidFill>
                <a:latin typeface="Arial"/>
                <a:cs typeface="Arial"/>
              </a:rPr>
              <a:t>C</a:t>
            </a:r>
            <a:r>
              <a:rPr sz="3530" spc="4" dirty="0">
                <a:solidFill>
                  <a:srgbClr val="FF0000"/>
                </a:solidFill>
                <a:latin typeface="Arial"/>
                <a:cs typeface="Arial"/>
              </a:rPr>
              <a:t>o</a:t>
            </a:r>
            <a:r>
              <a:rPr sz="3530" spc="-4" dirty="0">
                <a:solidFill>
                  <a:srgbClr val="FF0000"/>
                </a:solidFill>
                <a:latin typeface="Arial"/>
                <a:cs typeface="Arial"/>
              </a:rPr>
              <a:t>un</a:t>
            </a:r>
            <a:r>
              <a:rPr sz="3530" dirty="0">
                <a:solidFill>
                  <a:srgbClr val="FF0000"/>
                </a:solidFill>
                <a:latin typeface="Arial"/>
                <a:cs typeface="Arial"/>
              </a:rPr>
              <a:t>t</a:t>
            </a:r>
            <a:r>
              <a:rPr sz="3530" spc="4" dirty="0">
                <a:solidFill>
                  <a:srgbClr val="FF0000"/>
                </a:solidFill>
                <a:latin typeface="Arial"/>
                <a:cs typeface="Arial"/>
              </a:rPr>
              <a:t>i</a:t>
            </a:r>
            <a:r>
              <a:rPr sz="3530" spc="-4" dirty="0">
                <a:solidFill>
                  <a:srgbClr val="FF0000"/>
                </a:solidFill>
                <a:latin typeface="Arial"/>
                <a:cs typeface="Arial"/>
              </a:rPr>
              <a:t>n</a:t>
            </a:r>
            <a:r>
              <a:rPr sz="3530" dirty="0">
                <a:solidFill>
                  <a:srgbClr val="FF0000"/>
                </a:solidFill>
                <a:latin typeface="Arial"/>
                <a:cs typeface="Arial"/>
              </a:rPr>
              <a:t>g r</a:t>
            </a:r>
            <a:r>
              <a:rPr sz="3530" spc="-4" dirty="0">
                <a:solidFill>
                  <a:srgbClr val="FF0000"/>
                </a:solidFill>
                <a:latin typeface="Arial"/>
                <a:cs typeface="Arial"/>
              </a:rPr>
              <a:t>u</a:t>
            </a:r>
            <a:r>
              <a:rPr sz="3530" spc="4" dirty="0">
                <a:solidFill>
                  <a:srgbClr val="FF0000"/>
                </a:solidFill>
                <a:latin typeface="Arial"/>
                <a:cs typeface="Arial"/>
              </a:rPr>
              <a:t>l</a:t>
            </a:r>
            <a:r>
              <a:rPr sz="3530" spc="-4" dirty="0">
                <a:solidFill>
                  <a:srgbClr val="FF0000"/>
                </a:solidFill>
                <a:latin typeface="Arial"/>
                <a:cs typeface="Arial"/>
              </a:rPr>
              <a:t>e</a:t>
            </a:r>
            <a:r>
              <a:rPr sz="3530" dirty="0">
                <a:solidFill>
                  <a:srgbClr val="FF0000"/>
                </a:solidFill>
                <a:latin typeface="Arial"/>
                <a:cs typeface="Arial"/>
              </a:rPr>
              <a:t>s f</a:t>
            </a:r>
            <a:r>
              <a:rPr sz="3530" spc="-4" dirty="0">
                <a:solidFill>
                  <a:srgbClr val="FF0000"/>
                </a:solidFill>
                <a:latin typeface="Arial"/>
                <a:cs typeface="Arial"/>
              </a:rPr>
              <a:t>o</a:t>
            </a:r>
            <a:r>
              <a:rPr sz="3530" dirty="0">
                <a:solidFill>
                  <a:srgbClr val="FF0000"/>
                </a:solidFill>
                <a:latin typeface="Arial"/>
                <a:cs typeface="Arial"/>
              </a:rPr>
              <a:t>r</a:t>
            </a:r>
            <a:r>
              <a:rPr sz="3530" spc="-4" dirty="0">
                <a:solidFill>
                  <a:srgbClr val="FF0000"/>
                </a:solidFill>
                <a:latin typeface="Arial"/>
                <a:cs typeface="Arial"/>
              </a:rPr>
              <a:t> </a:t>
            </a:r>
            <a:r>
              <a:rPr sz="3530" dirty="0">
                <a:solidFill>
                  <a:srgbClr val="FF0000"/>
                </a:solidFill>
                <a:latin typeface="Arial"/>
                <a:cs typeface="Arial"/>
              </a:rPr>
              <a:t>C </a:t>
            </a:r>
            <a:r>
              <a:rPr sz="3530" spc="-4" dirty="0">
                <a:solidFill>
                  <a:srgbClr val="FF0000"/>
                </a:solidFill>
                <a:latin typeface="Arial"/>
                <a:cs typeface="Arial"/>
              </a:rPr>
              <a:t>lan</a:t>
            </a:r>
            <a:r>
              <a:rPr sz="3530" spc="4" dirty="0">
                <a:solidFill>
                  <a:srgbClr val="FF0000"/>
                </a:solidFill>
                <a:latin typeface="Arial"/>
                <a:cs typeface="Arial"/>
              </a:rPr>
              <a:t>g</a:t>
            </a:r>
            <a:r>
              <a:rPr sz="3530" spc="-4" dirty="0">
                <a:solidFill>
                  <a:srgbClr val="FF0000"/>
                </a:solidFill>
                <a:latin typeface="Arial"/>
                <a:cs typeface="Arial"/>
              </a:rPr>
              <a:t>u</a:t>
            </a:r>
            <a:r>
              <a:rPr sz="3530" spc="4" dirty="0">
                <a:solidFill>
                  <a:srgbClr val="FF0000"/>
                </a:solidFill>
                <a:latin typeface="Arial"/>
                <a:cs typeface="Arial"/>
              </a:rPr>
              <a:t>a</a:t>
            </a:r>
            <a:r>
              <a:rPr sz="3530" spc="-4" dirty="0">
                <a:solidFill>
                  <a:srgbClr val="FF0000"/>
                </a:solidFill>
                <a:latin typeface="Arial"/>
                <a:cs typeface="Arial"/>
              </a:rPr>
              <a:t>g</a:t>
            </a:r>
            <a:r>
              <a:rPr sz="3530" dirty="0">
                <a:solidFill>
                  <a:srgbClr val="FF0000"/>
                </a:solidFill>
                <a:latin typeface="Arial"/>
                <a:cs typeface="Arial"/>
              </a:rPr>
              <a:t>e</a:t>
            </a:r>
            <a:endParaRPr sz="353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pic>
        <p:nvPicPr>
          <p:cNvPr id="5" name="Content Placeholder 4">
            <a:extLst>
              <a:ext uri="{FF2B5EF4-FFF2-40B4-BE49-F238E27FC236}">
                <a16:creationId xmlns:a16="http://schemas.microsoft.com/office/drawing/2014/main" id="{4CDD83D7-84D7-4C5D-96F6-BBD7BD4A20C0}"/>
              </a:ext>
            </a:extLst>
          </p:cNvPr>
          <p:cNvPicPr>
            <a:picLocks noGrp="1" noChangeAspect="1"/>
          </p:cNvPicPr>
          <p:nvPr>
            <p:ph idx="1"/>
          </p:nvPr>
        </p:nvPicPr>
        <p:blipFill>
          <a:blip r:embed="rId2"/>
          <a:stretch>
            <a:fillRect/>
          </a:stretch>
        </p:blipFill>
        <p:spPr>
          <a:xfrm>
            <a:off x="1756645" y="120779"/>
            <a:ext cx="8315008" cy="6235571"/>
          </a:xfrm>
          <a:prstGeom prst="rect">
            <a:avLst/>
          </a:prstGeom>
        </p:spPr>
      </p:pic>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036595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297206" y="796817"/>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1060174" y="1325719"/>
            <a:ext cx="10071651" cy="4185761"/>
          </a:xfrm>
          <a:prstGeom prst="rect">
            <a:avLst/>
          </a:prstGeom>
        </p:spPr>
        <p:txBody>
          <a:bodyPr vert="horz" wrap="square" lIns="0" tIns="0" rIns="0" bIns="0" rtlCol="0">
            <a:spAutoFit/>
          </a:bodyPr>
          <a:lstStyle/>
          <a:p>
            <a:pPr marL="11206" marR="274559">
              <a:buClr>
                <a:srgbClr val="003265"/>
              </a:buClr>
              <a:tabLst>
                <a:tab pos="414640" algn="l"/>
              </a:tabLst>
            </a:pPr>
            <a:r>
              <a:rPr lang="en-US" sz="2400" spc="-13" dirty="0">
                <a:solidFill>
                  <a:srgbClr val="003265"/>
                </a:solidFill>
                <a:latin typeface="Arial"/>
                <a:cs typeface="Arial"/>
              </a:rPr>
              <a:t>4. </a:t>
            </a:r>
            <a:r>
              <a:rPr sz="2400" spc="-13" dirty="0">
                <a:solidFill>
                  <a:srgbClr val="003265"/>
                </a:solidFill>
                <a:latin typeface="Arial"/>
                <a:cs typeface="Arial"/>
              </a:rPr>
              <a:t>Lo</a:t>
            </a:r>
            <a:r>
              <a:rPr sz="2400" spc="-9" dirty="0">
                <a:solidFill>
                  <a:srgbClr val="003265"/>
                </a:solidFill>
                <a:latin typeface="Arial"/>
                <a:cs typeface="Arial"/>
              </a:rPr>
              <a:t>cal</a:t>
            </a:r>
            <a:r>
              <a:rPr sz="2400" spc="150" dirty="0">
                <a:solidFill>
                  <a:srgbClr val="003265"/>
                </a:solidFill>
                <a:latin typeface="Arial"/>
                <a:cs typeface="Arial"/>
              </a:rPr>
              <a:t> </a:t>
            </a:r>
            <a:r>
              <a:rPr sz="2400" spc="-22" dirty="0">
                <a:solidFill>
                  <a:srgbClr val="003265"/>
                </a:solidFill>
                <a:latin typeface="Arial"/>
                <a:cs typeface="Arial"/>
              </a:rPr>
              <a:t>v</a:t>
            </a:r>
            <a:r>
              <a:rPr sz="2400" spc="-9" dirty="0">
                <a:solidFill>
                  <a:srgbClr val="003265"/>
                </a:solidFill>
                <a:latin typeface="Arial"/>
                <a:cs typeface="Arial"/>
              </a:rPr>
              <a:t>ariables</a:t>
            </a:r>
            <a:r>
              <a:rPr sz="2400" spc="150" dirty="0">
                <a:solidFill>
                  <a:srgbClr val="003265"/>
                </a:solidFill>
                <a:latin typeface="Arial"/>
                <a:cs typeface="Arial"/>
              </a:rPr>
              <a:t> </a:t>
            </a:r>
            <a:r>
              <a:rPr sz="2400" spc="-22" dirty="0">
                <a:solidFill>
                  <a:srgbClr val="003265"/>
                </a:solidFill>
                <a:latin typeface="Arial"/>
                <a:cs typeface="Arial"/>
              </a:rPr>
              <a:t>w</a:t>
            </a:r>
            <a:r>
              <a:rPr sz="2400" spc="-9" dirty="0">
                <a:solidFill>
                  <a:srgbClr val="003265"/>
                </a:solidFill>
                <a:latin typeface="Arial"/>
                <a:cs typeface="Arial"/>
              </a:rPr>
              <a:t>ith</a:t>
            </a:r>
            <a:r>
              <a:rPr sz="2400" spc="150" dirty="0">
                <a:solidFill>
                  <a:srgbClr val="003265"/>
                </a:solidFill>
                <a:latin typeface="Arial"/>
                <a:cs typeface="Arial"/>
              </a:rPr>
              <a:t> </a:t>
            </a:r>
            <a:r>
              <a:rPr sz="2400" spc="-13" dirty="0">
                <a:solidFill>
                  <a:srgbClr val="003265"/>
                </a:solidFill>
                <a:latin typeface="Arial"/>
                <a:cs typeface="Arial"/>
              </a:rPr>
              <a:t>the</a:t>
            </a:r>
            <a:r>
              <a:rPr sz="2400" spc="128" dirty="0">
                <a:solidFill>
                  <a:srgbClr val="003265"/>
                </a:solidFill>
                <a:latin typeface="Arial"/>
                <a:cs typeface="Arial"/>
              </a:rPr>
              <a:t> </a:t>
            </a:r>
            <a:r>
              <a:rPr sz="2400" spc="-9" dirty="0">
                <a:solidFill>
                  <a:srgbClr val="003265"/>
                </a:solidFill>
                <a:latin typeface="Arial"/>
                <a:cs typeface="Arial"/>
              </a:rPr>
              <a:t>s</a:t>
            </a:r>
            <a:r>
              <a:rPr sz="2400" spc="-13" dirty="0">
                <a:solidFill>
                  <a:srgbClr val="003265"/>
                </a:solidFill>
                <a:latin typeface="Arial"/>
                <a:cs typeface="Arial"/>
              </a:rPr>
              <a:t>a</a:t>
            </a:r>
            <a:r>
              <a:rPr sz="2400" spc="-26" dirty="0">
                <a:solidFill>
                  <a:srgbClr val="003265"/>
                </a:solidFill>
                <a:latin typeface="Arial"/>
                <a:cs typeface="Arial"/>
              </a:rPr>
              <a:t>m</a:t>
            </a:r>
            <a:r>
              <a:rPr sz="2400" spc="-13" dirty="0">
                <a:solidFill>
                  <a:srgbClr val="003265"/>
                </a:solidFill>
                <a:latin typeface="Arial"/>
                <a:cs typeface="Arial"/>
              </a:rPr>
              <a:t>e</a:t>
            </a:r>
            <a:r>
              <a:rPr sz="2400" spc="150" dirty="0">
                <a:solidFill>
                  <a:srgbClr val="003265"/>
                </a:solidFill>
                <a:latin typeface="Arial"/>
                <a:cs typeface="Arial"/>
              </a:rPr>
              <a:t> </a:t>
            </a:r>
            <a:r>
              <a:rPr sz="2400" spc="-13" dirty="0">
                <a:solidFill>
                  <a:srgbClr val="003265"/>
                </a:solidFill>
                <a:latin typeface="Arial"/>
                <a:cs typeface="Arial"/>
              </a:rPr>
              <a:t>n</a:t>
            </a:r>
            <a:r>
              <a:rPr sz="2400" dirty="0">
                <a:solidFill>
                  <a:srgbClr val="003265"/>
                </a:solidFill>
                <a:latin typeface="Arial"/>
                <a:cs typeface="Arial"/>
              </a:rPr>
              <a:t>a</a:t>
            </a:r>
            <a:r>
              <a:rPr sz="2400" spc="-26" dirty="0">
                <a:solidFill>
                  <a:srgbClr val="003265"/>
                </a:solidFill>
                <a:latin typeface="Arial"/>
                <a:cs typeface="Arial"/>
              </a:rPr>
              <a:t>m</a:t>
            </a:r>
            <a:r>
              <a:rPr sz="2400" spc="-13" dirty="0">
                <a:solidFill>
                  <a:srgbClr val="003265"/>
                </a:solidFill>
                <a:latin typeface="Arial"/>
                <a:cs typeface="Arial"/>
              </a:rPr>
              <a:t>e</a:t>
            </a:r>
            <a:r>
              <a:rPr sz="2400" spc="159" dirty="0">
                <a:solidFill>
                  <a:srgbClr val="003265"/>
                </a:solidFill>
                <a:latin typeface="Arial"/>
                <a:cs typeface="Arial"/>
              </a:rPr>
              <a:t> </a:t>
            </a:r>
            <a:r>
              <a:rPr sz="2400" spc="-9" dirty="0">
                <a:solidFill>
                  <a:srgbClr val="003265"/>
                </a:solidFill>
                <a:latin typeface="Arial"/>
                <a:cs typeface="Arial"/>
              </a:rPr>
              <a:t>in</a:t>
            </a:r>
            <a:r>
              <a:rPr sz="2400" spc="150" dirty="0">
                <a:solidFill>
                  <a:srgbClr val="003265"/>
                </a:solidFill>
                <a:latin typeface="Arial"/>
                <a:cs typeface="Arial"/>
              </a:rPr>
              <a:t> </a:t>
            </a:r>
            <a:r>
              <a:rPr sz="2400" spc="-9" dirty="0">
                <a:solidFill>
                  <a:srgbClr val="003265"/>
                </a:solidFill>
                <a:latin typeface="Arial"/>
                <a:cs typeface="Arial"/>
              </a:rPr>
              <a:t>different</a:t>
            </a:r>
            <a:r>
              <a:rPr sz="2400" spc="137" dirty="0">
                <a:solidFill>
                  <a:srgbClr val="003265"/>
                </a:solidFill>
                <a:latin typeface="Arial"/>
                <a:cs typeface="Arial"/>
              </a:rPr>
              <a:t> </a:t>
            </a:r>
            <a:r>
              <a:rPr sz="2400" spc="-13" dirty="0">
                <a:solidFill>
                  <a:srgbClr val="003265"/>
                </a:solidFill>
                <a:latin typeface="Arial"/>
                <a:cs typeface="Arial"/>
              </a:rPr>
              <a:t>fun</a:t>
            </a:r>
            <a:r>
              <a:rPr sz="2400" spc="-9" dirty="0">
                <a:solidFill>
                  <a:srgbClr val="003265"/>
                </a:solidFill>
                <a:latin typeface="Arial"/>
                <a:cs typeface="Arial"/>
              </a:rPr>
              <a:t>ctions</a:t>
            </a:r>
            <a:r>
              <a:rPr sz="2400" spc="150" dirty="0">
                <a:solidFill>
                  <a:srgbClr val="003265"/>
                </a:solidFill>
                <a:latin typeface="Arial"/>
                <a:cs typeface="Arial"/>
              </a:rPr>
              <a:t> </a:t>
            </a:r>
            <a:r>
              <a:rPr sz="2400" spc="-13" dirty="0">
                <a:solidFill>
                  <a:srgbClr val="003265"/>
                </a:solidFill>
                <a:latin typeface="Arial"/>
                <a:cs typeface="Arial"/>
              </a:rPr>
              <a:t>a</a:t>
            </a:r>
            <a:r>
              <a:rPr sz="2400" spc="-22" dirty="0">
                <a:solidFill>
                  <a:srgbClr val="003265"/>
                </a:solidFill>
                <a:latin typeface="Arial"/>
                <a:cs typeface="Arial"/>
              </a:rPr>
              <a:t>r</a:t>
            </a:r>
            <a:r>
              <a:rPr sz="2400" spc="-13" dirty="0">
                <a:solidFill>
                  <a:srgbClr val="003265"/>
                </a:solidFill>
                <a:latin typeface="Arial"/>
                <a:cs typeface="Arial"/>
              </a:rPr>
              <a:t>e</a:t>
            </a:r>
            <a:r>
              <a:rPr sz="2400" spc="-9" dirty="0">
                <a:solidFill>
                  <a:srgbClr val="003265"/>
                </a:solidFill>
                <a:latin typeface="Arial"/>
                <a:cs typeface="Arial"/>
              </a:rPr>
              <a:t> c</a:t>
            </a:r>
            <a:r>
              <a:rPr sz="2400" spc="-13" dirty="0">
                <a:solidFill>
                  <a:srgbClr val="003265"/>
                </a:solidFill>
                <a:latin typeface="Arial"/>
                <a:cs typeface="Arial"/>
              </a:rPr>
              <a:t>ounted</a:t>
            </a:r>
            <a:r>
              <a:rPr sz="2400" dirty="0">
                <a:solidFill>
                  <a:srgbClr val="003265"/>
                </a:solidFill>
                <a:latin typeface="Arial"/>
                <a:cs typeface="Arial"/>
              </a:rPr>
              <a:t> </a:t>
            </a:r>
            <a:r>
              <a:rPr sz="2400" spc="-13" dirty="0">
                <a:solidFill>
                  <a:srgbClr val="003265"/>
                </a:solidFill>
                <a:latin typeface="Arial"/>
                <a:cs typeface="Arial"/>
              </a:rPr>
              <a:t>as</a:t>
            </a:r>
            <a:r>
              <a:rPr sz="2400" spc="4" dirty="0">
                <a:solidFill>
                  <a:srgbClr val="003265"/>
                </a:solidFill>
                <a:latin typeface="Arial"/>
                <a:cs typeface="Arial"/>
              </a:rPr>
              <a:t> </a:t>
            </a:r>
            <a:r>
              <a:rPr sz="2400" spc="-13" dirty="0">
                <a:solidFill>
                  <a:srgbClr val="003265"/>
                </a:solidFill>
                <a:latin typeface="Arial"/>
                <a:cs typeface="Arial"/>
              </a:rPr>
              <a:t>unique</a:t>
            </a:r>
            <a:r>
              <a:rPr sz="2400" dirty="0">
                <a:solidFill>
                  <a:srgbClr val="003265"/>
                </a:solidFill>
                <a:latin typeface="Arial"/>
                <a:cs typeface="Arial"/>
              </a:rPr>
              <a:t> </a:t>
            </a:r>
            <a:r>
              <a:rPr sz="2400" spc="-13" dirty="0">
                <a:solidFill>
                  <a:srgbClr val="003265"/>
                </a:solidFill>
                <a:latin typeface="Arial"/>
                <a:cs typeface="Arial"/>
              </a:rPr>
              <a:t>ope</a:t>
            </a:r>
            <a:r>
              <a:rPr sz="2400" dirty="0">
                <a:solidFill>
                  <a:srgbClr val="003265"/>
                </a:solidFill>
                <a:latin typeface="Arial"/>
                <a:cs typeface="Arial"/>
              </a:rPr>
              <a:t>r</a:t>
            </a:r>
            <a:r>
              <a:rPr sz="2400" spc="-13" dirty="0">
                <a:solidFill>
                  <a:srgbClr val="003265"/>
                </a:solidFill>
                <a:latin typeface="Arial"/>
                <a:cs typeface="Arial"/>
              </a:rPr>
              <a:t>and</a:t>
            </a:r>
            <a:r>
              <a:rPr sz="2400" spc="-9" dirty="0">
                <a:solidFill>
                  <a:srgbClr val="003265"/>
                </a:solidFill>
                <a:latin typeface="Arial"/>
                <a:cs typeface="Arial"/>
              </a:rPr>
              <a:t>s.</a:t>
            </a:r>
            <a:endParaRPr sz="2400" dirty="0">
              <a:latin typeface="Arial"/>
              <a:cs typeface="Arial"/>
            </a:endParaRPr>
          </a:p>
          <a:p>
            <a:pPr>
              <a:spcBef>
                <a:spcPts val="4"/>
              </a:spcBef>
              <a:buClr>
                <a:srgbClr val="003265"/>
              </a:buClr>
              <a:buFont typeface="Arial"/>
              <a:buAutoNum type="arabicPeriod" startAt="5"/>
            </a:pPr>
            <a:endParaRPr sz="2800" dirty="0">
              <a:latin typeface="Times New Roman"/>
              <a:cs typeface="Times New Roman"/>
            </a:endParaRPr>
          </a:p>
          <a:p>
            <a:pPr marL="414640" indent="-403433">
              <a:buClr>
                <a:srgbClr val="003265"/>
              </a:buClr>
              <a:buFont typeface="Arial"/>
              <a:buAutoNum type="arabicPeriod" startAt="5"/>
              <a:tabLst>
                <a:tab pos="414640" algn="l"/>
              </a:tabLst>
            </a:pPr>
            <a:r>
              <a:rPr sz="2400" spc="-13" dirty="0">
                <a:solidFill>
                  <a:srgbClr val="003265"/>
                </a:solidFill>
                <a:latin typeface="Arial"/>
                <a:cs typeface="Arial"/>
              </a:rPr>
              <a:t>Fun</a:t>
            </a:r>
            <a:r>
              <a:rPr sz="2400" spc="-9" dirty="0">
                <a:solidFill>
                  <a:srgbClr val="003265"/>
                </a:solidFill>
                <a:latin typeface="Arial"/>
                <a:cs typeface="Arial"/>
              </a:rPr>
              <a:t>ctions</a:t>
            </a:r>
            <a:r>
              <a:rPr sz="2400" spc="4" dirty="0">
                <a:solidFill>
                  <a:srgbClr val="003265"/>
                </a:solidFill>
                <a:latin typeface="Arial"/>
                <a:cs typeface="Arial"/>
              </a:rPr>
              <a:t> </a:t>
            </a:r>
            <a:r>
              <a:rPr sz="2400" spc="-9" dirty="0">
                <a:solidFill>
                  <a:srgbClr val="003265"/>
                </a:solidFill>
                <a:latin typeface="Arial"/>
                <a:cs typeface="Arial"/>
              </a:rPr>
              <a:t>calls</a:t>
            </a:r>
            <a:r>
              <a:rPr sz="2400" spc="4" dirty="0">
                <a:solidFill>
                  <a:srgbClr val="003265"/>
                </a:solidFill>
                <a:latin typeface="Arial"/>
                <a:cs typeface="Arial"/>
              </a:rPr>
              <a:t> </a:t>
            </a:r>
            <a:r>
              <a:rPr sz="2400" spc="-13" dirty="0">
                <a:solidFill>
                  <a:srgbClr val="003265"/>
                </a:solidFill>
                <a:latin typeface="Arial"/>
                <a:cs typeface="Arial"/>
              </a:rPr>
              <a:t>are</a:t>
            </a:r>
            <a:r>
              <a:rPr sz="2400" dirty="0">
                <a:solidFill>
                  <a:srgbClr val="003265"/>
                </a:solidFill>
                <a:latin typeface="Arial"/>
                <a:cs typeface="Arial"/>
              </a:rPr>
              <a:t> </a:t>
            </a:r>
            <a:r>
              <a:rPr sz="2400" spc="-9" dirty="0">
                <a:solidFill>
                  <a:srgbClr val="003265"/>
                </a:solidFill>
                <a:latin typeface="Arial"/>
                <a:cs typeface="Arial"/>
              </a:rPr>
              <a:t>c</a:t>
            </a:r>
            <a:r>
              <a:rPr sz="2400" spc="-13" dirty="0">
                <a:solidFill>
                  <a:srgbClr val="003265"/>
                </a:solidFill>
                <a:latin typeface="Arial"/>
                <a:cs typeface="Arial"/>
              </a:rPr>
              <a:t>on</a:t>
            </a:r>
            <a:r>
              <a:rPr sz="2400" spc="-9" dirty="0">
                <a:solidFill>
                  <a:srgbClr val="003265"/>
                </a:solidFill>
                <a:latin typeface="Arial"/>
                <a:cs typeface="Arial"/>
              </a:rPr>
              <a:t>s</a:t>
            </a:r>
            <a:r>
              <a:rPr sz="2400" spc="-13" dirty="0">
                <a:solidFill>
                  <a:srgbClr val="003265"/>
                </a:solidFill>
                <a:latin typeface="Arial"/>
                <a:cs typeface="Arial"/>
              </a:rPr>
              <a:t>idered</a:t>
            </a:r>
            <a:r>
              <a:rPr sz="2400" dirty="0">
                <a:solidFill>
                  <a:srgbClr val="003265"/>
                </a:solidFill>
                <a:latin typeface="Arial"/>
                <a:cs typeface="Arial"/>
              </a:rPr>
              <a:t> </a:t>
            </a:r>
            <a:r>
              <a:rPr sz="2400" spc="-13" dirty="0">
                <a:solidFill>
                  <a:srgbClr val="003265"/>
                </a:solidFill>
                <a:latin typeface="Arial"/>
                <a:cs typeface="Arial"/>
              </a:rPr>
              <a:t>as</a:t>
            </a:r>
            <a:r>
              <a:rPr sz="2400" spc="4" dirty="0">
                <a:solidFill>
                  <a:srgbClr val="003265"/>
                </a:solidFill>
                <a:latin typeface="Arial"/>
                <a:cs typeface="Arial"/>
              </a:rPr>
              <a:t> </a:t>
            </a:r>
            <a:r>
              <a:rPr sz="2400" spc="-13" dirty="0">
                <a:solidFill>
                  <a:srgbClr val="003265"/>
                </a:solidFill>
                <a:latin typeface="Arial"/>
                <a:cs typeface="Arial"/>
              </a:rPr>
              <a:t>operator</a:t>
            </a:r>
            <a:r>
              <a:rPr sz="2400" spc="-9" dirty="0">
                <a:solidFill>
                  <a:srgbClr val="003265"/>
                </a:solidFill>
                <a:latin typeface="Arial"/>
                <a:cs typeface="Arial"/>
              </a:rPr>
              <a:t>s.</a:t>
            </a:r>
            <a:endParaRPr sz="2400" dirty="0">
              <a:latin typeface="Arial"/>
              <a:cs typeface="Arial"/>
            </a:endParaRPr>
          </a:p>
          <a:p>
            <a:pPr>
              <a:spcBef>
                <a:spcPts val="4"/>
              </a:spcBef>
              <a:buClr>
                <a:srgbClr val="003265"/>
              </a:buClr>
              <a:buFont typeface="Arial"/>
              <a:buAutoNum type="arabicPeriod" startAt="5"/>
            </a:pPr>
            <a:endParaRPr sz="2800" dirty="0">
              <a:latin typeface="Times New Roman"/>
              <a:cs typeface="Times New Roman"/>
            </a:endParaRPr>
          </a:p>
          <a:p>
            <a:pPr marL="414640" indent="-403433">
              <a:buClr>
                <a:srgbClr val="003265"/>
              </a:buClr>
              <a:buFont typeface="Arial"/>
              <a:buAutoNum type="arabicPeriod" startAt="5"/>
              <a:tabLst>
                <a:tab pos="414640" algn="l"/>
              </a:tabLst>
            </a:pPr>
            <a:r>
              <a:rPr sz="2400" spc="-18" dirty="0">
                <a:solidFill>
                  <a:srgbClr val="0000FF"/>
                </a:solidFill>
                <a:latin typeface="Arial"/>
                <a:cs typeface="Arial"/>
              </a:rPr>
              <a:t>A</a:t>
            </a:r>
            <a:r>
              <a:rPr sz="2400" spc="-4" dirty="0">
                <a:solidFill>
                  <a:srgbClr val="0000FF"/>
                </a:solidFill>
                <a:latin typeface="Arial"/>
                <a:cs typeface="Arial"/>
              </a:rPr>
              <a:t>ll</a:t>
            </a:r>
            <a:r>
              <a:rPr sz="2400" spc="66" dirty="0">
                <a:solidFill>
                  <a:srgbClr val="0000FF"/>
                </a:solidFill>
                <a:latin typeface="Arial"/>
                <a:cs typeface="Arial"/>
              </a:rPr>
              <a:t> </a:t>
            </a:r>
            <a:r>
              <a:rPr sz="2400" spc="-13" dirty="0">
                <a:solidFill>
                  <a:srgbClr val="0000FF"/>
                </a:solidFill>
                <a:latin typeface="Arial"/>
                <a:cs typeface="Arial"/>
              </a:rPr>
              <a:t>looping</a:t>
            </a:r>
            <a:r>
              <a:rPr sz="2400" spc="66" dirty="0">
                <a:solidFill>
                  <a:srgbClr val="0000FF"/>
                </a:solidFill>
                <a:latin typeface="Arial"/>
                <a:cs typeface="Arial"/>
              </a:rPr>
              <a:t> </a:t>
            </a:r>
            <a:r>
              <a:rPr sz="2400" spc="-22" dirty="0">
                <a:solidFill>
                  <a:srgbClr val="0000FF"/>
                </a:solidFill>
                <a:latin typeface="Arial"/>
                <a:cs typeface="Arial"/>
              </a:rPr>
              <a:t>s</a:t>
            </a:r>
            <a:r>
              <a:rPr sz="2400" spc="-9" dirty="0">
                <a:solidFill>
                  <a:srgbClr val="0000FF"/>
                </a:solidFill>
                <a:latin typeface="Arial"/>
                <a:cs typeface="Arial"/>
              </a:rPr>
              <a:t>tate</a:t>
            </a:r>
            <a:r>
              <a:rPr sz="2400" spc="-26" dirty="0">
                <a:solidFill>
                  <a:srgbClr val="0000FF"/>
                </a:solidFill>
                <a:latin typeface="Arial"/>
                <a:cs typeface="Arial"/>
              </a:rPr>
              <a:t>m</a:t>
            </a:r>
            <a:r>
              <a:rPr sz="2400" dirty="0">
                <a:solidFill>
                  <a:srgbClr val="0000FF"/>
                </a:solidFill>
                <a:latin typeface="Arial"/>
                <a:cs typeface="Arial"/>
              </a:rPr>
              <a:t>e</a:t>
            </a:r>
            <a:r>
              <a:rPr sz="2400" spc="-9" dirty="0">
                <a:solidFill>
                  <a:srgbClr val="0000FF"/>
                </a:solidFill>
                <a:latin typeface="Arial"/>
                <a:cs typeface="Arial"/>
              </a:rPr>
              <a:t>nts</a:t>
            </a:r>
            <a:r>
              <a:rPr sz="2400" spc="66" dirty="0">
                <a:solidFill>
                  <a:srgbClr val="0000FF"/>
                </a:solidFill>
                <a:latin typeface="Arial"/>
                <a:cs typeface="Arial"/>
              </a:rPr>
              <a:t> </a:t>
            </a:r>
            <a:r>
              <a:rPr sz="2400" spc="-13" dirty="0">
                <a:solidFill>
                  <a:srgbClr val="0000FF"/>
                </a:solidFill>
                <a:latin typeface="Arial"/>
                <a:cs typeface="Arial"/>
              </a:rPr>
              <a:t>e</a:t>
            </a:r>
            <a:r>
              <a:rPr sz="2400" dirty="0">
                <a:solidFill>
                  <a:srgbClr val="0000FF"/>
                </a:solidFill>
                <a:latin typeface="Arial"/>
                <a:cs typeface="Arial"/>
              </a:rPr>
              <a:t>.</a:t>
            </a:r>
            <a:r>
              <a:rPr sz="2400" spc="-9" dirty="0">
                <a:solidFill>
                  <a:srgbClr val="0000FF"/>
                </a:solidFill>
                <a:latin typeface="Arial"/>
                <a:cs typeface="Arial"/>
              </a:rPr>
              <a:t>g.,</a:t>
            </a:r>
            <a:r>
              <a:rPr sz="2400" spc="62" dirty="0">
                <a:solidFill>
                  <a:srgbClr val="0000FF"/>
                </a:solidFill>
                <a:latin typeface="Arial"/>
                <a:cs typeface="Arial"/>
              </a:rPr>
              <a:t> </a:t>
            </a:r>
            <a:r>
              <a:rPr sz="2400" spc="-13" dirty="0">
                <a:solidFill>
                  <a:srgbClr val="0000FF"/>
                </a:solidFill>
                <a:latin typeface="Arial"/>
                <a:cs typeface="Arial"/>
              </a:rPr>
              <a:t>do</a:t>
            </a:r>
            <a:r>
              <a:rPr sz="2400" spc="66" dirty="0">
                <a:solidFill>
                  <a:srgbClr val="0000FF"/>
                </a:solidFill>
                <a:latin typeface="Arial"/>
                <a:cs typeface="Arial"/>
              </a:rPr>
              <a:t> </a:t>
            </a:r>
            <a:r>
              <a:rPr sz="2400" dirty="0">
                <a:solidFill>
                  <a:srgbClr val="0000FF"/>
                </a:solidFill>
                <a:latin typeface="Arial"/>
                <a:cs typeface="Arial"/>
              </a:rPr>
              <a:t>{</a:t>
            </a:r>
            <a:r>
              <a:rPr sz="2400" spc="-13" dirty="0">
                <a:solidFill>
                  <a:srgbClr val="0000FF"/>
                </a:solidFill>
                <a:latin typeface="Arial"/>
                <a:cs typeface="Arial"/>
              </a:rPr>
              <a:t>…}</a:t>
            </a:r>
            <a:r>
              <a:rPr sz="2400" spc="71" dirty="0">
                <a:solidFill>
                  <a:srgbClr val="0000FF"/>
                </a:solidFill>
                <a:latin typeface="Arial"/>
                <a:cs typeface="Arial"/>
              </a:rPr>
              <a:t> </a:t>
            </a:r>
            <a:r>
              <a:rPr sz="2400" spc="-9" dirty="0">
                <a:solidFill>
                  <a:srgbClr val="0000FF"/>
                </a:solidFill>
                <a:latin typeface="Arial"/>
                <a:cs typeface="Arial"/>
              </a:rPr>
              <a:t>while</a:t>
            </a:r>
            <a:r>
              <a:rPr sz="2400" spc="66" dirty="0">
                <a:solidFill>
                  <a:srgbClr val="0000FF"/>
                </a:solidFill>
                <a:latin typeface="Arial"/>
                <a:cs typeface="Arial"/>
              </a:rPr>
              <a:t> </a:t>
            </a:r>
            <a:r>
              <a:rPr sz="2400" spc="-9" dirty="0">
                <a:solidFill>
                  <a:srgbClr val="0000FF"/>
                </a:solidFill>
                <a:latin typeface="Arial"/>
                <a:cs typeface="Arial"/>
              </a:rPr>
              <a:t>(</a:t>
            </a:r>
            <a:r>
              <a:rPr sz="2400" spc="62" dirty="0">
                <a:solidFill>
                  <a:srgbClr val="0000FF"/>
                </a:solidFill>
                <a:latin typeface="Arial"/>
                <a:cs typeface="Arial"/>
              </a:rPr>
              <a:t> </a:t>
            </a:r>
            <a:r>
              <a:rPr sz="2400" spc="-9" dirty="0">
                <a:solidFill>
                  <a:srgbClr val="0000FF"/>
                </a:solidFill>
                <a:latin typeface="Arial"/>
                <a:cs typeface="Arial"/>
              </a:rPr>
              <a:t>),</a:t>
            </a:r>
            <a:r>
              <a:rPr sz="2400" spc="75" dirty="0">
                <a:solidFill>
                  <a:srgbClr val="0000FF"/>
                </a:solidFill>
                <a:latin typeface="Arial"/>
                <a:cs typeface="Arial"/>
              </a:rPr>
              <a:t> </a:t>
            </a:r>
            <a:r>
              <a:rPr sz="2400" spc="-22" dirty="0">
                <a:solidFill>
                  <a:srgbClr val="0000FF"/>
                </a:solidFill>
                <a:latin typeface="Arial"/>
                <a:cs typeface="Arial"/>
              </a:rPr>
              <a:t>w</a:t>
            </a:r>
            <a:r>
              <a:rPr sz="2400" spc="-9" dirty="0">
                <a:solidFill>
                  <a:srgbClr val="0000FF"/>
                </a:solidFill>
                <a:latin typeface="Arial"/>
                <a:cs typeface="Arial"/>
              </a:rPr>
              <a:t>hile</a:t>
            </a:r>
            <a:r>
              <a:rPr sz="2400" spc="66" dirty="0">
                <a:solidFill>
                  <a:srgbClr val="0000FF"/>
                </a:solidFill>
                <a:latin typeface="Arial"/>
                <a:cs typeface="Arial"/>
              </a:rPr>
              <a:t> </a:t>
            </a:r>
            <a:r>
              <a:rPr sz="2400" spc="-9" dirty="0">
                <a:solidFill>
                  <a:srgbClr val="0000FF"/>
                </a:solidFill>
                <a:latin typeface="Arial"/>
                <a:cs typeface="Arial"/>
              </a:rPr>
              <a:t>(</a:t>
            </a:r>
            <a:r>
              <a:rPr sz="2400" spc="75" dirty="0">
                <a:solidFill>
                  <a:srgbClr val="0000FF"/>
                </a:solidFill>
                <a:latin typeface="Arial"/>
                <a:cs typeface="Arial"/>
              </a:rPr>
              <a:t> </a:t>
            </a:r>
            <a:r>
              <a:rPr sz="2400" spc="-9" dirty="0">
                <a:solidFill>
                  <a:srgbClr val="0000FF"/>
                </a:solidFill>
                <a:latin typeface="Arial"/>
                <a:cs typeface="Arial"/>
              </a:rPr>
              <a:t>)</a:t>
            </a:r>
            <a:r>
              <a:rPr sz="2400" spc="62" dirty="0">
                <a:solidFill>
                  <a:srgbClr val="0000FF"/>
                </a:solidFill>
                <a:latin typeface="Arial"/>
                <a:cs typeface="Arial"/>
              </a:rPr>
              <a:t> </a:t>
            </a:r>
            <a:r>
              <a:rPr sz="2400" dirty="0">
                <a:solidFill>
                  <a:srgbClr val="0000FF"/>
                </a:solidFill>
                <a:latin typeface="Arial"/>
                <a:cs typeface="Arial"/>
              </a:rPr>
              <a:t>{</a:t>
            </a:r>
            <a:r>
              <a:rPr sz="2400" spc="-22" dirty="0">
                <a:solidFill>
                  <a:srgbClr val="0000FF"/>
                </a:solidFill>
                <a:latin typeface="Arial"/>
                <a:cs typeface="Arial"/>
              </a:rPr>
              <a:t>…</a:t>
            </a:r>
            <a:r>
              <a:rPr sz="2400" spc="-13" dirty="0">
                <a:solidFill>
                  <a:srgbClr val="0000FF"/>
                </a:solidFill>
                <a:latin typeface="Arial"/>
                <a:cs typeface="Arial"/>
              </a:rPr>
              <a:t>}</a:t>
            </a:r>
            <a:r>
              <a:rPr sz="2400" spc="-9" dirty="0">
                <a:solidFill>
                  <a:srgbClr val="0000FF"/>
                </a:solidFill>
                <a:latin typeface="Arial"/>
                <a:cs typeface="Arial"/>
              </a:rPr>
              <a:t>,</a:t>
            </a:r>
            <a:r>
              <a:rPr sz="2400" spc="84" dirty="0">
                <a:solidFill>
                  <a:srgbClr val="0000FF"/>
                </a:solidFill>
                <a:latin typeface="Arial"/>
                <a:cs typeface="Arial"/>
              </a:rPr>
              <a:t> </a:t>
            </a:r>
            <a:r>
              <a:rPr sz="2400" spc="-9" dirty="0">
                <a:solidFill>
                  <a:srgbClr val="0000FF"/>
                </a:solidFill>
                <a:latin typeface="Arial"/>
                <a:cs typeface="Arial"/>
              </a:rPr>
              <a:t>f</a:t>
            </a:r>
            <a:r>
              <a:rPr sz="2400" dirty="0">
                <a:solidFill>
                  <a:srgbClr val="0000FF"/>
                </a:solidFill>
                <a:latin typeface="Arial"/>
                <a:cs typeface="Arial"/>
              </a:rPr>
              <a:t>o</a:t>
            </a:r>
            <a:r>
              <a:rPr sz="2400" spc="-9" dirty="0">
                <a:solidFill>
                  <a:srgbClr val="0000FF"/>
                </a:solidFill>
                <a:latin typeface="Arial"/>
                <a:cs typeface="Arial"/>
              </a:rPr>
              <a:t>r</a:t>
            </a:r>
            <a:r>
              <a:rPr sz="2400" spc="75" dirty="0">
                <a:solidFill>
                  <a:srgbClr val="0000FF"/>
                </a:solidFill>
                <a:latin typeface="Arial"/>
                <a:cs typeface="Arial"/>
              </a:rPr>
              <a:t> </a:t>
            </a:r>
            <a:r>
              <a:rPr sz="2400" spc="-9" dirty="0">
                <a:solidFill>
                  <a:srgbClr val="0000FF"/>
                </a:solidFill>
                <a:latin typeface="Arial"/>
                <a:cs typeface="Arial"/>
              </a:rPr>
              <a:t>(</a:t>
            </a:r>
            <a:r>
              <a:rPr sz="2400" spc="84" dirty="0">
                <a:solidFill>
                  <a:srgbClr val="0000FF"/>
                </a:solidFill>
                <a:latin typeface="Arial"/>
                <a:cs typeface="Arial"/>
              </a:rPr>
              <a:t> </a:t>
            </a:r>
            <a:r>
              <a:rPr sz="2400" spc="-9" dirty="0">
                <a:solidFill>
                  <a:srgbClr val="0000FF"/>
                </a:solidFill>
                <a:latin typeface="Arial"/>
                <a:cs typeface="Arial"/>
              </a:rPr>
              <a:t>)</a:t>
            </a:r>
            <a:endParaRPr sz="2400" dirty="0">
              <a:latin typeface="Arial"/>
              <a:cs typeface="Arial"/>
            </a:endParaRPr>
          </a:p>
          <a:p>
            <a:pPr marL="414640" marR="4483"/>
            <a:r>
              <a:rPr sz="2400" spc="-13" dirty="0">
                <a:solidFill>
                  <a:srgbClr val="0000FF"/>
                </a:solidFill>
                <a:latin typeface="Arial"/>
                <a:cs typeface="Arial"/>
              </a:rPr>
              <a:t>{</a:t>
            </a:r>
            <a:r>
              <a:rPr sz="2400" spc="-22" dirty="0">
                <a:solidFill>
                  <a:srgbClr val="0000FF"/>
                </a:solidFill>
                <a:latin typeface="Arial"/>
                <a:cs typeface="Arial"/>
              </a:rPr>
              <a:t>…</a:t>
            </a:r>
            <a:r>
              <a:rPr sz="2400" spc="-13" dirty="0">
                <a:solidFill>
                  <a:srgbClr val="0000FF"/>
                </a:solidFill>
                <a:latin typeface="Arial"/>
                <a:cs typeface="Arial"/>
              </a:rPr>
              <a:t>}</a:t>
            </a:r>
            <a:r>
              <a:rPr sz="2400" spc="-9" dirty="0">
                <a:solidFill>
                  <a:srgbClr val="0000FF"/>
                </a:solidFill>
                <a:latin typeface="Arial"/>
                <a:cs typeface="Arial"/>
              </a:rPr>
              <a:t>,</a:t>
            </a:r>
            <a:r>
              <a:rPr sz="2400" spc="44" dirty="0">
                <a:solidFill>
                  <a:srgbClr val="0000FF"/>
                </a:solidFill>
                <a:latin typeface="Arial"/>
                <a:cs typeface="Arial"/>
              </a:rPr>
              <a:t> </a:t>
            </a:r>
            <a:r>
              <a:rPr sz="2400" spc="-9" dirty="0">
                <a:solidFill>
                  <a:srgbClr val="0000FF"/>
                </a:solidFill>
                <a:latin typeface="Arial"/>
                <a:cs typeface="Arial"/>
              </a:rPr>
              <a:t>all</a:t>
            </a:r>
            <a:r>
              <a:rPr sz="2400" spc="35" dirty="0">
                <a:solidFill>
                  <a:srgbClr val="0000FF"/>
                </a:solidFill>
                <a:latin typeface="Arial"/>
                <a:cs typeface="Arial"/>
              </a:rPr>
              <a:t> </a:t>
            </a:r>
            <a:r>
              <a:rPr sz="2400" spc="-9" dirty="0">
                <a:solidFill>
                  <a:srgbClr val="0000FF"/>
                </a:solidFill>
                <a:latin typeface="Arial"/>
                <a:cs typeface="Arial"/>
              </a:rPr>
              <a:t>control</a:t>
            </a:r>
            <a:r>
              <a:rPr sz="2400" spc="35" dirty="0">
                <a:solidFill>
                  <a:srgbClr val="0000FF"/>
                </a:solidFill>
                <a:latin typeface="Arial"/>
                <a:cs typeface="Arial"/>
              </a:rPr>
              <a:t> </a:t>
            </a:r>
            <a:r>
              <a:rPr sz="2400" spc="-9" dirty="0">
                <a:solidFill>
                  <a:srgbClr val="0000FF"/>
                </a:solidFill>
                <a:latin typeface="Arial"/>
                <a:cs typeface="Arial"/>
              </a:rPr>
              <a:t>state</a:t>
            </a:r>
            <a:r>
              <a:rPr sz="2400" spc="-26" dirty="0">
                <a:solidFill>
                  <a:srgbClr val="0000FF"/>
                </a:solidFill>
                <a:latin typeface="Arial"/>
                <a:cs typeface="Arial"/>
              </a:rPr>
              <a:t>m</a:t>
            </a:r>
            <a:r>
              <a:rPr sz="2400" dirty="0">
                <a:solidFill>
                  <a:srgbClr val="0000FF"/>
                </a:solidFill>
                <a:latin typeface="Arial"/>
                <a:cs typeface="Arial"/>
              </a:rPr>
              <a:t>en</a:t>
            </a:r>
            <a:r>
              <a:rPr sz="2400" spc="-9" dirty="0">
                <a:solidFill>
                  <a:srgbClr val="0000FF"/>
                </a:solidFill>
                <a:latin typeface="Arial"/>
                <a:cs typeface="Arial"/>
              </a:rPr>
              <a:t>ts</a:t>
            </a:r>
            <a:r>
              <a:rPr sz="2400" spc="35" dirty="0">
                <a:solidFill>
                  <a:srgbClr val="0000FF"/>
                </a:solidFill>
                <a:latin typeface="Arial"/>
                <a:cs typeface="Arial"/>
              </a:rPr>
              <a:t> </a:t>
            </a:r>
            <a:r>
              <a:rPr sz="2400" spc="-9" dirty="0">
                <a:solidFill>
                  <a:srgbClr val="0000FF"/>
                </a:solidFill>
                <a:latin typeface="Arial"/>
                <a:cs typeface="Arial"/>
              </a:rPr>
              <a:t>e.g.,</a:t>
            </a:r>
            <a:r>
              <a:rPr sz="2400" spc="31" dirty="0">
                <a:solidFill>
                  <a:srgbClr val="0000FF"/>
                </a:solidFill>
                <a:latin typeface="Arial"/>
                <a:cs typeface="Arial"/>
              </a:rPr>
              <a:t> </a:t>
            </a:r>
            <a:r>
              <a:rPr sz="2400" spc="-9" dirty="0">
                <a:solidFill>
                  <a:srgbClr val="0000FF"/>
                </a:solidFill>
                <a:latin typeface="Arial"/>
                <a:cs typeface="Arial"/>
              </a:rPr>
              <a:t>if</a:t>
            </a:r>
            <a:r>
              <a:rPr sz="2400" spc="31" dirty="0">
                <a:solidFill>
                  <a:srgbClr val="0000FF"/>
                </a:solidFill>
                <a:latin typeface="Arial"/>
                <a:cs typeface="Arial"/>
              </a:rPr>
              <a:t> </a:t>
            </a:r>
            <a:r>
              <a:rPr sz="2400" spc="-9" dirty="0">
                <a:solidFill>
                  <a:srgbClr val="0000FF"/>
                </a:solidFill>
                <a:latin typeface="Arial"/>
                <a:cs typeface="Arial"/>
              </a:rPr>
              <a:t>(</a:t>
            </a:r>
            <a:r>
              <a:rPr sz="2400" spc="31" dirty="0">
                <a:solidFill>
                  <a:srgbClr val="0000FF"/>
                </a:solidFill>
                <a:latin typeface="Arial"/>
                <a:cs typeface="Arial"/>
              </a:rPr>
              <a:t> </a:t>
            </a:r>
            <a:r>
              <a:rPr sz="2400" spc="-9" dirty="0">
                <a:solidFill>
                  <a:srgbClr val="0000FF"/>
                </a:solidFill>
                <a:latin typeface="Arial"/>
                <a:cs typeface="Arial"/>
              </a:rPr>
              <a:t>)</a:t>
            </a:r>
            <a:r>
              <a:rPr sz="2400" spc="53" dirty="0">
                <a:solidFill>
                  <a:srgbClr val="0000FF"/>
                </a:solidFill>
                <a:latin typeface="Arial"/>
                <a:cs typeface="Arial"/>
              </a:rPr>
              <a:t> </a:t>
            </a:r>
            <a:r>
              <a:rPr sz="2400" spc="-13" dirty="0">
                <a:solidFill>
                  <a:srgbClr val="0000FF"/>
                </a:solidFill>
                <a:latin typeface="Arial"/>
                <a:cs typeface="Arial"/>
              </a:rPr>
              <a:t>{</a:t>
            </a:r>
            <a:r>
              <a:rPr sz="2400" spc="-22" dirty="0">
                <a:solidFill>
                  <a:srgbClr val="0000FF"/>
                </a:solidFill>
                <a:latin typeface="Arial"/>
                <a:cs typeface="Arial"/>
              </a:rPr>
              <a:t>…</a:t>
            </a:r>
            <a:r>
              <a:rPr sz="2400" spc="-13" dirty="0">
                <a:solidFill>
                  <a:srgbClr val="0000FF"/>
                </a:solidFill>
                <a:latin typeface="Arial"/>
                <a:cs typeface="Arial"/>
              </a:rPr>
              <a:t>}</a:t>
            </a:r>
            <a:r>
              <a:rPr sz="2400" spc="-9" dirty="0">
                <a:solidFill>
                  <a:srgbClr val="0000FF"/>
                </a:solidFill>
                <a:latin typeface="Arial"/>
                <a:cs typeface="Arial"/>
              </a:rPr>
              <a:t>,</a:t>
            </a:r>
            <a:r>
              <a:rPr sz="2400" spc="44" dirty="0">
                <a:solidFill>
                  <a:srgbClr val="0000FF"/>
                </a:solidFill>
                <a:latin typeface="Arial"/>
                <a:cs typeface="Arial"/>
              </a:rPr>
              <a:t> </a:t>
            </a:r>
            <a:r>
              <a:rPr sz="2400" spc="-9" dirty="0">
                <a:solidFill>
                  <a:srgbClr val="0000FF"/>
                </a:solidFill>
                <a:latin typeface="Arial"/>
                <a:cs typeface="Arial"/>
              </a:rPr>
              <a:t>if</a:t>
            </a:r>
            <a:r>
              <a:rPr sz="2400" spc="53" dirty="0">
                <a:solidFill>
                  <a:srgbClr val="0000FF"/>
                </a:solidFill>
                <a:latin typeface="Arial"/>
                <a:cs typeface="Arial"/>
              </a:rPr>
              <a:t> </a:t>
            </a:r>
            <a:r>
              <a:rPr sz="2400" spc="-9" dirty="0">
                <a:solidFill>
                  <a:srgbClr val="0000FF"/>
                </a:solidFill>
                <a:latin typeface="Arial"/>
                <a:cs typeface="Arial"/>
              </a:rPr>
              <a:t>(</a:t>
            </a:r>
            <a:r>
              <a:rPr sz="2400" spc="40" dirty="0">
                <a:solidFill>
                  <a:srgbClr val="0000FF"/>
                </a:solidFill>
                <a:latin typeface="Arial"/>
                <a:cs typeface="Arial"/>
              </a:rPr>
              <a:t> </a:t>
            </a:r>
            <a:r>
              <a:rPr sz="2400" spc="-9" dirty="0">
                <a:solidFill>
                  <a:srgbClr val="0000FF"/>
                </a:solidFill>
                <a:latin typeface="Arial"/>
                <a:cs typeface="Arial"/>
              </a:rPr>
              <a:t>)</a:t>
            </a:r>
            <a:r>
              <a:rPr sz="2400" spc="53" dirty="0">
                <a:solidFill>
                  <a:srgbClr val="0000FF"/>
                </a:solidFill>
                <a:latin typeface="Arial"/>
                <a:cs typeface="Arial"/>
              </a:rPr>
              <a:t> </a:t>
            </a:r>
            <a:r>
              <a:rPr sz="2400" dirty="0">
                <a:solidFill>
                  <a:srgbClr val="0000FF"/>
                </a:solidFill>
                <a:latin typeface="Arial"/>
                <a:cs typeface="Arial"/>
              </a:rPr>
              <a:t>{</a:t>
            </a:r>
            <a:r>
              <a:rPr sz="2400" spc="-13" dirty="0">
                <a:solidFill>
                  <a:srgbClr val="0000FF"/>
                </a:solidFill>
                <a:latin typeface="Arial"/>
                <a:cs typeface="Arial"/>
              </a:rPr>
              <a:t>…}</a:t>
            </a:r>
            <a:r>
              <a:rPr sz="2400" spc="40" dirty="0">
                <a:solidFill>
                  <a:srgbClr val="0000FF"/>
                </a:solidFill>
                <a:latin typeface="Arial"/>
                <a:cs typeface="Arial"/>
              </a:rPr>
              <a:t> </a:t>
            </a:r>
            <a:r>
              <a:rPr sz="2400" spc="-9" dirty="0">
                <a:solidFill>
                  <a:srgbClr val="0000FF"/>
                </a:solidFill>
                <a:latin typeface="Arial"/>
                <a:cs typeface="Arial"/>
              </a:rPr>
              <a:t>els</a:t>
            </a:r>
            <a:r>
              <a:rPr sz="2400" spc="-13" dirty="0">
                <a:solidFill>
                  <a:srgbClr val="0000FF"/>
                </a:solidFill>
                <a:latin typeface="Arial"/>
                <a:cs typeface="Arial"/>
              </a:rPr>
              <a:t>e</a:t>
            </a:r>
            <a:r>
              <a:rPr sz="2400" spc="44" dirty="0">
                <a:solidFill>
                  <a:srgbClr val="0000FF"/>
                </a:solidFill>
                <a:latin typeface="Arial"/>
                <a:cs typeface="Arial"/>
              </a:rPr>
              <a:t> </a:t>
            </a:r>
            <a:r>
              <a:rPr sz="2400" spc="-13" dirty="0">
                <a:solidFill>
                  <a:srgbClr val="0000FF"/>
                </a:solidFill>
                <a:latin typeface="Arial"/>
                <a:cs typeface="Arial"/>
              </a:rPr>
              <a:t>{</a:t>
            </a:r>
            <a:r>
              <a:rPr sz="2400" spc="-4" dirty="0">
                <a:solidFill>
                  <a:srgbClr val="0000FF"/>
                </a:solidFill>
                <a:latin typeface="Arial"/>
                <a:cs typeface="Arial"/>
              </a:rPr>
              <a:t>…}</a:t>
            </a:r>
            <a:r>
              <a:rPr sz="2400" spc="-9" dirty="0">
                <a:solidFill>
                  <a:srgbClr val="0000FF"/>
                </a:solidFill>
                <a:latin typeface="Arial"/>
                <a:cs typeface="Arial"/>
              </a:rPr>
              <a:t>,</a:t>
            </a:r>
            <a:r>
              <a:rPr sz="2400" spc="44" dirty="0">
                <a:solidFill>
                  <a:srgbClr val="0000FF"/>
                </a:solidFill>
                <a:latin typeface="Arial"/>
                <a:cs typeface="Arial"/>
              </a:rPr>
              <a:t> </a:t>
            </a:r>
            <a:r>
              <a:rPr sz="2400" spc="-9" dirty="0">
                <a:solidFill>
                  <a:srgbClr val="0000FF"/>
                </a:solidFill>
                <a:latin typeface="Arial"/>
                <a:cs typeface="Arial"/>
              </a:rPr>
              <a:t>etc. are</a:t>
            </a:r>
            <a:r>
              <a:rPr sz="2400" dirty="0">
                <a:solidFill>
                  <a:srgbClr val="0000FF"/>
                </a:solidFill>
                <a:latin typeface="Arial"/>
                <a:cs typeface="Arial"/>
              </a:rPr>
              <a:t> </a:t>
            </a:r>
            <a:r>
              <a:rPr sz="2400" spc="-9" dirty="0">
                <a:solidFill>
                  <a:srgbClr val="0000FF"/>
                </a:solidFill>
                <a:latin typeface="Arial"/>
                <a:cs typeface="Arial"/>
              </a:rPr>
              <a:t>c</a:t>
            </a:r>
            <a:r>
              <a:rPr sz="2400" spc="-13" dirty="0">
                <a:solidFill>
                  <a:srgbClr val="0000FF"/>
                </a:solidFill>
                <a:latin typeface="Arial"/>
                <a:cs typeface="Arial"/>
              </a:rPr>
              <a:t>on</a:t>
            </a:r>
            <a:r>
              <a:rPr sz="2400" spc="-9" dirty="0">
                <a:solidFill>
                  <a:srgbClr val="0000FF"/>
                </a:solidFill>
                <a:latin typeface="Arial"/>
                <a:cs typeface="Arial"/>
              </a:rPr>
              <a:t>s</a:t>
            </a:r>
            <a:r>
              <a:rPr sz="2400" spc="-13" dirty="0">
                <a:solidFill>
                  <a:srgbClr val="0000FF"/>
                </a:solidFill>
                <a:latin typeface="Arial"/>
                <a:cs typeface="Arial"/>
              </a:rPr>
              <a:t>idered</a:t>
            </a:r>
            <a:r>
              <a:rPr sz="2400" dirty="0">
                <a:solidFill>
                  <a:srgbClr val="0000FF"/>
                </a:solidFill>
                <a:latin typeface="Arial"/>
                <a:cs typeface="Arial"/>
              </a:rPr>
              <a:t> </a:t>
            </a:r>
            <a:r>
              <a:rPr sz="2400" spc="-13" dirty="0">
                <a:solidFill>
                  <a:srgbClr val="0000FF"/>
                </a:solidFill>
                <a:latin typeface="Arial"/>
                <a:cs typeface="Arial"/>
              </a:rPr>
              <a:t>as</a:t>
            </a:r>
            <a:r>
              <a:rPr sz="2400" spc="4" dirty="0">
                <a:solidFill>
                  <a:srgbClr val="0000FF"/>
                </a:solidFill>
                <a:latin typeface="Arial"/>
                <a:cs typeface="Arial"/>
              </a:rPr>
              <a:t> </a:t>
            </a:r>
            <a:r>
              <a:rPr sz="2400" spc="-13" dirty="0">
                <a:solidFill>
                  <a:srgbClr val="0000FF"/>
                </a:solidFill>
                <a:latin typeface="Arial"/>
                <a:cs typeface="Arial"/>
              </a:rPr>
              <a:t>opera</a:t>
            </a:r>
            <a:r>
              <a:rPr sz="2400" dirty="0">
                <a:solidFill>
                  <a:srgbClr val="0000FF"/>
                </a:solidFill>
                <a:latin typeface="Arial"/>
                <a:cs typeface="Arial"/>
              </a:rPr>
              <a:t>t</a:t>
            </a:r>
            <a:r>
              <a:rPr sz="2400" spc="-9" dirty="0">
                <a:solidFill>
                  <a:srgbClr val="0000FF"/>
                </a:solidFill>
                <a:latin typeface="Arial"/>
                <a:cs typeface="Arial"/>
              </a:rPr>
              <a:t>ors.</a:t>
            </a:r>
            <a:endParaRPr sz="2400" dirty="0">
              <a:latin typeface="Arial"/>
              <a:cs typeface="Arial"/>
            </a:endParaRPr>
          </a:p>
          <a:p>
            <a:pPr>
              <a:spcBef>
                <a:spcPts val="41"/>
              </a:spcBef>
            </a:pPr>
            <a:endParaRPr sz="2400" dirty="0">
              <a:latin typeface="Times New Roman"/>
              <a:cs typeface="Times New Roman"/>
            </a:endParaRPr>
          </a:p>
          <a:p>
            <a:pPr marL="11206" marR="4483">
              <a:buClr>
                <a:srgbClr val="003265"/>
              </a:buClr>
              <a:tabLst>
                <a:tab pos="414640" algn="l"/>
              </a:tabLst>
            </a:pPr>
            <a:r>
              <a:rPr lang="en-US" sz="2400" spc="-9" dirty="0">
                <a:solidFill>
                  <a:srgbClr val="003265"/>
                </a:solidFill>
                <a:latin typeface="Arial"/>
                <a:cs typeface="Arial"/>
              </a:rPr>
              <a:t>7. </a:t>
            </a:r>
            <a:r>
              <a:rPr sz="2400" spc="-9" dirty="0">
                <a:solidFill>
                  <a:srgbClr val="003265"/>
                </a:solidFill>
                <a:latin typeface="Arial"/>
                <a:cs typeface="Arial"/>
              </a:rPr>
              <a:t>In</a:t>
            </a:r>
            <a:r>
              <a:rPr sz="2400" spc="84" dirty="0">
                <a:solidFill>
                  <a:srgbClr val="003265"/>
                </a:solidFill>
                <a:latin typeface="Arial"/>
                <a:cs typeface="Arial"/>
              </a:rPr>
              <a:t> </a:t>
            </a:r>
            <a:r>
              <a:rPr sz="2400" spc="-9" dirty="0">
                <a:solidFill>
                  <a:srgbClr val="003265"/>
                </a:solidFill>
                <a:latin typeface="Arial"/>
                <a:cs typeface="Arial"/>
              </a:rPr>
              <a:t>control</a:t>
            </a:r>
            <a:r>
              <a:rPr sz="2400" spc="88" dirty="0">
                <a:solidFill>
                  <a:srgbClr val="003265"/>
                </a:solidFill>
                <a:latin typeface="Arial"/>
                <a:cs typeface="Arial"/>
              </a:rPr>
              <a:t> </a:t>
            </a:r>
            <a:r>
              <a:rPr sz="2400" spc="-9" dirty="0">
                <a:solidFill>
                  <a:srgbClr val="003265"/>
                </a:solidFill>
                <a:latin typeface="Arial"/>
                <a:cs typeface="Arial"/>
              </a:rPr>
              <a:t>c</a:t>
            </a:r>
            <a:r>
              <a:rPr sz="2400" dirty="0">
                <a:solidFill>
                  <a:srgbClr val="003265"/>
                </a:solidFill>
                <a:latin typeface="Arial"/>
                <a:cs typeface="Arial"/>
              </a:rPr>
              <a:t>o</a:t>
            </a:r>
            <a:r>
              <a:rPr sz="2400" spc="-13" dirty="0">
                <a:solidFill>
                  <a:srgbClr val="003265"/>
                </a:solidFill>
                <a:latin typeface="Arial"/>
                <a:cs typeface="Arial"/>
              </a:rPr>
              <a:t>n</a:t>
            </a:r>
            <a:r>
              <a:rPr sz="2400" spc="-9" dirty="0">
                <a:solidFill>
                  <a:srgbClr val="003265"/>
                </a:solidFill>
                <a:latin typeface="Arial"/>
                <a:cs typeface="Arial"/>
              </a:rPr>
              <a:t>struct</a:t>
            </a:r>
            <a:r>
              <a:rPr sz="2400" spc="84" dirty="0">
                <a:solidFill>
                  <a:srgbClr val="003265"/>
                </a:solidFill>
                <a:latin typeface="Arial"/>
                <a:cs typeface="Arial"/>
              </a:rPr>
              <a:t> </a:t>
            </a:r>
            <a:r>
              <a:rPr sz="2400" spc="-9" dirty="0">
                <a:solidFill>
                  <a:srgbClr val="003265"/>
                </a:solidFill>
                <a:latin typeface="Arial"/>
                <a:cs typeface="Arial"/>
              </a:rPr>
              <a:t>s</a:t>
            </a:r>
            <a:r>
              <a:rPr sz="2400" spc="-22" dirty="0">
                <a:solidFill>
                  <a:srgbClr val="003265"/>
                </a:solidFill>
                <a:latin typeface="Arial"/>
                <a:cs typeface="Arial"/>
              </a:rPr>
              <a:t>w</a:t>
            </a:r>
            <a:r>
              <a:rPr sz="2400" spc="-9" dirty="0">
                <a:solidFill>
                  <a:srgbClr val="003265"/>
                </a:solidFill>
                <a:latin typeface="Arial"/>
                <a:cs typeface="Arial"/>
              </a:rPr>
              <a:t>itc</a:t>
            </a:r>
            <a:r>
              <a:rPr sz="2400" spc="-13" dirty="0">
                <a:solidFill>
                  <a:srgbClr val="003265"/>
                </a:solidFill>
                <a:latin typeface="Arial"/>
                <a:cs typeface="Arial"/>
              </a:rPr>
              <a:t>h</a:t>
            </a:r>
            <a:r>
              <a:rPr sz="2400" spc="97" dirty="0">
                <a:solidFill>
                  <a:srgbClr val="003265"/>
                </a:solidFill>
                <a:latin typeface="Arial"/>
                <a:cs typeface="Arial"/>
              </a:rPr>
              <a:t> </a:t>
            </a:r>
            <a:r>
              <a:rPr sz="2400" spc="-9" dirty="0">
                <a:solidFill>
                  <a:srgbClr val="003265"/>
                </a:solidFill>
                <a:latin typeface="Arial"/>
                <a:cs typeface="Arial"/>
              </a:rPr>
              <a:t>(</a:t>
            </a:r>
            <a:r>
              <a:rPr sz="2400" spc="106" dirty="0">
                <a:solidFill>
                  <a:srgbClr val="003265"/>
                </a:solidFill>
                <a:latin typeface="Arial"/>
                <a:cs typeface="Arial"/>
              </a:rPr>
              <a:t> </a:t>
            </a:r>
            <a:r>
              <a:rPr sz="2400" spc="-9" dirty="0">
                <a:solidFill>
                  <a:srgbClr val="003265"/>
                </a:solidFill>
                <a:latin typeface="Arial"/>
                <a:cs typeface="Arial"/>
              </a:rPr>
              <a:t>)</a:t>
            </a:r>
            <a:r>
              <a:rPr sz="2400" spc="106" dirty="0">
                <a:solidFill>
                  <a:srgbClr val="003265"/>
                </a:solidFill>
                <a:latin typeface="Arial"/>
                <a:cs typeface="Arial"/>
              </a:rPr>
              <a:t> </a:t>
            </a:r>
            <a:r>
              <a:rPr sz="2400" spc="-13" dirty="0">
                <a:solidFill>
                  <a:srgbClr val="003265"/>
                </a:solidFill>
                <a:latin typeface="Arial"/>
                <a:cs typeface="Arial"/>
              </a:rPr>
              <a:t>{</a:t>
            </a:r>
            <a:r>
              <a:rPr sz="2400" spc="-9" dirty="0">
                <a:solidFill>
                  <a:srgbClr val="003265"/>
                </a:solidFill>
                <a:latin typeface="Arial"/>
                <a:cs typeface="Arial"/>
              </a:rPr>
              <a:t>c</a:t>
            </a:r>
            <a:r>
              <a:rPr sz="2400" spc="-13" dirty="0">
                <a:solidFill>
                  <a:srgbClr val="003265"/>
                </a:solidFill>
                <a:latin typeface="Arial"/>
                <a:cs typeface="Arial"/>
              </a:rPr>
              <a:t>a</a:t>
            </a:r>
            <a:r>
              <a:rPr sz="2400" spc="-9" dirty="0">
                <a:solidFill>
                  <a:srgbClr val="003265"/>
                </a:solidFill>
                <a:latin typeface="Arial"/>
                <a:cs typeface="Arial"/>
              </a:rPr>
              <a:t>s</a:t>
            </a:r>
            <a:r>
              <a:rPr sz="2400" spc="-13" dirty="0">
                <a:solidFill>
                  <a:srgbClr val="003265"/>
                </a:solidFill>
                <a:latin typeface="Arial"/>
                <a:cs typeface="Arial"/>
              </a:rPr>
              <a:t>e:…}</a:t>
            </a:r>
            <a:r>
              <a:rPr sz="2400" spc="-9" dirty="0">
                <a:solidFill>
                  <a:srgbClr val="003265"/>
                </a:solidFill>
                <a:latin typeface="Arial"/>
                <a:cs typeface="Arial"/>
              </a:rPr>
              <a:t>,</a:t>
            </a:r>
            <a:r>
              <a:rPr sz="2400" spc="97" dirty="0">
                <a:solidFill>
                  <a:srgbClr val="003265"/>
                </a:solidFill>
                <a:latin typeface="Arial"/>
                <a:cs typeface="Arial"/>
              </a:rPr>
              <a:t> </a:t>
            </a:r>
            <a:r>
              <a:rPr sz="2400" spc="-9" dirty="0">
                <a:solidFill>
                  <a:srgbClr val="003265"/>
                </a:solidFill>
                <a:latin typeface="Arial"/>
                <a:cs typeface="Arial"/>
              </a:rPr>
              <a:t>s</a:t>
            </a:r>
            <a:r>
              <a:rPr sz="2400" spc="-22" dirty="0">
                <a:solidFill>
                  <a:srgbClr val="003265"/>
                </a:solidFill>
                <a:latin typeface="Arial"/>
                <a:cs typeface="Arial"/>
              </a:rPr>
              <a:t>w</a:t>
            </a:r>
            <a:r>
              <a:rPr sz="2400" spc="-9" dirty="0">
                <a:solidFill>
                  <a:srgbClr val="003265"/>
                </a:solidFill>
                <a:latin typeface="Arial"/>
                <a:cs typeface="Arial"/>
              </a:rPr>
              <a:t>itc</a:t>
            </a:r>
            <a:r>
              <a:rPr sz="2400" spc="-13" dirty="0">
                <a:solidFill>
                  <a:srgbClr val="003265"/>
                </a:solidFill>
                <a:latin typeface="Arial"/>
                <a:cs typeface="Arial"/>
              </a:rPr>
              <a:t>h</a:t>
            </a:r>
            <a:r>
              <a:rPr sz="2400" spc="106" dirty="0">
                <a:solidFill>
                  <a:srgbClr val="003265"/>
                </a:solidFill>
                <a:latin typeface="Arial"/>
                <a:cs typeface="Arial"/>
              </a:rPr>
              <a:t> </a:t>
            </a:r>
            <a:r>
              <a:rPr sz="2400" spc="-13" dirty="0">
                <a:solidFill>
                  <a:srgbClr val="003265"/>
                </a:solidFill>
                <a:latin typeface="Arial"/>
                <a:cs typeface="Arial"/>
              </a:rPr>
              <a:t>as</a:t>
            </a:r>
            <a:r>
              <a:rPr sz="2400" spc="97" dirty="0">
                <a:solidFill>
                  <a:srgbClr val="003265"/>
                </a:solidFill>
                <a:latin typeface="Arial"/>
                <a:cs typeface="Arial"/>
              </a:rPr>
              <a:t> </a:t>
            </a:r>
            <a:r>
              <a:rPr sz="2400" spc="-22" dirty="0">
                <a:solidFill>
                  <a:srgbClr val="003265"/>
                </a:solidFill>
                <a:latin typeface="Arial"/>
                <a:cs typeface="Arial"/>
              </a:rPr>
              <a:t>w</a:t>
            </a:r>
            <a:r>
              <a:rPr sz="2400" spc="-9" dirty="0">
                <a:solidFill>
                  <a:srgbClr val="003265"/>
                </a:solidFill>
                <a:latin typeface="Arial"/>
                <a:cs typeface="Arial"/>
              </a:rPr>
              <a:t>ell</a:t>
            </a:r>
            <a:r>
              <a:rPr sz="2400" spc="97" dirty="0">
                <a:solidFill>
                  <a:srgbClr val="003265"/>
                </a:solidFill>
                <a:latin typeface="Arial"/>
                <a:cs typeface="Arial"/>
              </a:rPr>
              <a:t> </a:t>
            </a:r>
            <a:r>
              <a:rPr sz="2400" spc="-13" dirty="0">
                <a:solidFill>
                  <a:srgbClr val="003265"/>
                </a:solidFill>
                <a:latin typeface="Arial"/>
                <a:cs typeface="Arial"/>
              </a:rPr>
              <a:t>as</a:t>
            </a:r>
            <a:r>
              <a:rPr sz="2400" spc="97" dirty="0">
                <a:solidFill>
                  <a:srgbClr val="003265"/>
                </a:solidFill>
                <a:latin typeface="Arial"/>
                <a:cs typeface="Arial"/>
              </a:rPr>
              <a:t> </a:t>
            </a:r>
            <a:r>
              <a:rPr sz="2400" spc="-9" dirty="0">
                <a:solidFill>
                  <a:srgbClr val="003265"/>
                </a:solidFill>
                <a:latin typeface="Arial"/>
                <a:cs typeface="Arial"/>
              </a:rPr>
              <a:t>all</a:t>
            </a:r>
            <a:r>
              <a:rPr sz="2400" spc="97" dirty="0">
                <a:solidFill>
                  <a:srgbClr val="003265"/>
                </a:solidFill>
                <a:latin typeface="Arial"/>
                <a:cs typeface="Arial"/>
              </a:rPr>
              <a:t> </a:t>
            </a:r>
            <a:r>
              <a:rPr sz="2400" spc="-13" dirty="0">
                <a:solidFill>
                  <a:srgbClr val="003265"/>
                </a:solidFill>
                <a:latin typeface="Arial"/>
                <a:cs typeface="Arial"/>
              </a:rPr>
              <a:t>the</a:t>
            </a:r>
            <a:r>
              <a:rPr sz="2400" spc="-9" dirty="0">
                <a:solidFill>
                  <a:srgbClr val="003265"/>
                </a:solidFill>
                <a:latin typeface="Arial"/>
                <a:cs typeface="Arial"/>
              </a:rPr>
              <a:t> c</a:t>
            </a:r>
            <a:r>
              <a:rPr sz="2400" spc="-13" dirty="0">
                <a:solidFill>
                  <a:srgbClr val="003265"/>
                </a:solidFill>
                <a:latin typeface="Arial"/>
                <a:cs typeface="Arial"/>
              </a:rPr>
              <a:t>a</a:t>
            </a:r>
            <a:r>
              <a:rPr sz="2400" spc="-9" dirty="0">
                <a:solidFill>
                  <a:srgbClr val="003265"/>
                </a:solidFill>
                <a:latin typeface="Arial"/>
                <a:cs typeface="Arial"/>
              </a:rPr>
              <a:t>s</a:t>
            </a:r>
            <a:r>
              <a:rPr sz="2400" spc="-13" dirty="0">
                <a:solidFill>
                  <a:srgbClr val="003265"/>
                </a:solidFill>
                <a:latin typeface="Arial"/>
                <a:cs typeface="Arial"/>
              </a:rPr>
              <a:t>e</a:t>
            </a:r>
            <a:r>
              <a:rPr sz="2400" dirty="0">
                <a:solidFill>
                  <a:srgbClr val="003265"/>
                </a:solidFill>
                <a:latin typeface="Arial"/>
                <a:cs typeface="Arial"/>
              </a:rPr>
              <a:t> </a:t>
            </a:r>
            <a:r>
              <a:rPr sz="2400" spc="-9" dirty="0">
                <a:solidFill>
                  <a:srgbClr val="003265"/>
                </a:solidFill>
                <a:latin typeface="Arial"/>
                <a:cs typeface="Arial"/>
              </a:rPr>
              <a:t>state</a:t>
            </a:r>
            <a:r>
              <a:rPr sz="2400" spc="-13" dirty="0">
                <a:solidFill>
                  <a:srgbClr val="003265"/>
                </a:solidFill>
                <a:latin typeface="Arial"/>
                <a:cs typeface="Arial"/>
              </a:rPr>
              <a:t>ments</a:t>
            </a:r>
            <a:r>
              <a:rPr sz="2400" spc="4" dirty="0">
                <a:solidFill>
                  <a:srgbClr val="003265"/>
                </a:solidFill>
                <a:latin typeface="Arial"/>
                <a:cs typeface="Arial"/>
              </a:rPr>
              <a:t> </a:t>
            </a:r>
            <a:r>
              <a:rPr sz="2400" spc="-13" dirty="0">
                <a:solidFill>
                  <a:srgbClr val="003265"/>
                </a:solidFill>
                <a:latin typeface="Arial"/>
                <a:cs typeface="Arial"/>
              </a:rPr>
              <a:t>are</a:t>
            </a:r>
            <a:r>
              <a:rPr sz="2400" dirty="0">
                <a:solidFill>
                  <a:srgbClr val="003265"/>
                </a:solidFill>
                <a:latin typeface="Arial"/>
                <a:cs typeface="Arial"/>
              </a:rPr>
              <a:t> </a:t>
            </a:r>
            <a:r>
              <a:rPr sz="2400" spc="-9" dirty="0">
                <a:solidFill>
                  <a:srgbClr val="003265"/>
                </a:solidFill>
                <a:latin typeface="Arial"/>
                <a:cs typeface="Arial"/>
              </a:rPr>
              <a:t>c</a:t>
            </a:r>
            <a:r>
              <a:rPr sz="2400" spc="-13" dirty="0">
                <a:solidFill>
                  <a:srgbClr val="003265"/>
                </a:solidFill>
                <a:latin typeface="Arial"/>
                <a:cs typeface="Arial"/>
              </a:rPr>
              <a:t>on</a:t>
            </a:r>
            <a:r>
              <a:rPr sz="2400" spc="-9" dirty="0">
                <a:solidFill>
                  <a:srgbClr val="003265"/>
                </a:solidFill>
                <a:latin typeface="Arial"/>
                <a:cs typeface="Arial"/>
              </a:rPr>
              <a:t>s</a:t>
            </a:r>
            <a:r>
              <a:rPr sz="2400" spc="-13" dirty="0">
                <a:solidFill>
                  <a:srgbClr val="003265"/>
                </a:solidFill>
                <a:latin typeface="Arial"/>
                <a:cs typeface="Arial"/>
              </a:rPr>
              <a:t>idered</a:t>
            </a:r>
            <a:r>
              <a:rPr sz="2400" dirty="0">
                <a:solidFill>
                  <a:srgbClr val="003265"/>
                </a:solidFill>
                <a:latin typeface="Arial"/>
                <a:cs typeface="Arial"/>
              </a:rPr>
              <a:t> </a:t>
            </a:r>
            <a:r>
              <a:rPr sz="2400" spc="-13" dirty="0">
                <a:solidFill>
                  <a:srgbClr val="003265"/>
                </a:solidFill>
                <a:latin typeface="Arial"/>
                <a:cs typeface="Arial"/>
              </a:rPr>
              <a:t>as</a:t>
            </a:r>
            <a:r>
              <a:rPr sz="2400" spc="4" dirty="0">
                <a:solidFill>
                  <a:srgbClr val="003265"/>
                </a:solidFill>
                <a:latin typeface="Arial"/>
                <a:cs typeface="Arial"/>
              </a:rPr>
              <a:t> </a:t>
            </a:r>
            <a:r>
              <a:rPr sz="2400" spc="-13" dirty="0">
                <a:solidFill>
                  <a:srgbClr val="003265"/>
                </a:solidFill>
                <a:latin typeface="Arial"/>
                <a:cs typeface="Arial"/>
              </a:rPr>
              <a:t>operator</a:t>
            </a:r>
            <a:r>
              <a:rPr sz="2400" spc="-9" dirty="0">
                <a:solidFill>
                  <a:srgbClr val="003265"/>
                </a:solidFill>
                <a:latin typeface="Arial"/>
                <a:cs typeface="Arial"/>
              </a:rPr>
              <a:t>s.</a:t>
            </a:r>
            <a:endParaRPr sz="2400" dirty="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2413"/>
            <a:fld id="{81D60167-4931-47E6-BA6A-407CBD079E47}" type="slidenum">
              <a:rPr dirty="0"/>
              <a:pPr marL="22413"/>
              <a:t>50</a:t>
            </a:fld>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297206" y="770313"/>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959092" y="1213008"/>
            <a:ext cx="10270435" cy="4431983"/>
          </a:xfrm>
          <a:prstGeom prst="rect">
            <a:avLst/>
          </a:prstGeom>
        </p:spPr>
        <p:txBody>
          <a:bodyPr vert="horz" wrap="square" lIns="0" tIns="0" rIns="0" bIns="0" rtlCol="0">
            <a:spAutoFit/>
          </a:bodyPr>
          <a:lstStyle/>
          <a:p>
            <a:pPr marL="11206" marR="136719">
              <a:buClr>
                <a:srgbClr val="965025"/>
              </a:buClr>
              <a:tabLst>
                <a:tab pos="414640" algn="l"/>
              </a:tabLst>
            </a:pPr>
            <a:r>
              <a:rPr lang="en-US" sz="2400" spc="-13" dirty="0">
                <a:solidFill>
                  <a:srgbClr val="965025"/>
                </a:solidFill>
                <a:latin typeface="Arial"/>
                <a:cs typeface="Arial"/>
              </a:rPr>
              <a:t>8. </a:t>
            </a:r>
            <a:r>
              <a:rPr sz="2400" spc="-13" dirty="0">
                <a:solidFill>
                  <a:srgbClr val="965025"/>
                </a:solidFill>
                <a:latin typeface="Arial"/>
                <a:cs typeface="Arial"/>
              </a:rPr>
              <a:t>The</a:t>
            </a:r>
            <a:r>
              <a:rPr sz="2400" spc="31" dirty="0">
                <a:solidFill>
                  <a:srgbClr val="965025"/>
                </a:solidFill>
                <a:latin typeface="Arial"/>
                <a:cs typeface="Arial"/>
              </a:rPr>
              <a:t> </a:t>
            </a:r>
            <a:r>
              <a:rPr sz="2400" spc="-9" dirty="0">
                <a:solidFill>
                  <a:srgbClr val="965025"/>
                </a:solidFill>
                <a:latin typeface="Arial"/>
                <a:cs typeface="Arial"/>
              </a:rPr>
              <a:t>res</a:t>
            </a:r>
            <a:r>
              <a:rPr sz="2400" dirty="0">
                <a:solidFill>
                  <a:srgbClr val="965025"/>
                </a:solidFill>
                <a:latin typeface="Arial"/>
                <a:cs typeface="Arial"/>
              </a:rPr>
              <a:t>e</a:t>
            </a:r>
            <a:r>
              <a:rPr sz="2400" spc="-9" dirty="0">
                <a:solidFill>
                  <a:srgbClr val="965025"/>
                </a:solidFill>
                <a:latin typeface="Arial"/>
                <a:cs typeface="Arial"/>
              </a:rPr>
              <a:t>r</a:t>
            </a:r>
            <a:r>
              <a:rPr sz="2400" spc="-22" dirty="0">
                <a:solidFill>
                  <a:srgbClr val="965025"/>
                </a:solidFill>
                <a:latin typeface="Arial"/>
                <a:cs typeface="Arial"/>
              </a:rPr>
              <a:t>v</a:t>
            </a:r>
            <a:r>
              <a:rPr sz="2400" spc="-13" dirty="0">
                <a:solidFill>
                  <a:srgbClr val="965025"/>
                </a:solidFill>
                <a:latin typeface="Arial"/>
                <a:cs typeface="Arial"/>
              </a:rPr>
              <a:t>e</a:t>
            </a:r>
            <a:r>
              <a:rPr sz="2400" spc="44" dirty="0">
                <a:solidFill>
                  <a:srgbClr val="965025"/>
                </a:solidFill>
                <a:latin typeface="Arial"/>
                <a:cs typeface="Arial"/>
              </a:rPr>
              <a:t> </a:t>
            </a:r>
            <a:r>
              <a:rPr sz="2400" spc="-22" dirty="0">
                <a:solidFill>
                  <a:srgbClr val="965025"/>
                </a:solidFill>
                <a:latin typeface="Arial"/>
                <a:cs typeface="Arial"/>
              </a:rPr>
              <a:t>w</a:t>
            </a:r>
            <a:r>
              <a:rPr sz="2400" spc="-13" dirty="0">
                <a:solidFill>
                  <a:srgbClr val="965025"/>
                </a:solidFill>
                <a:latin typeface="Arial"/>
                <a:cs typeface="Arial"/>
              </a:rPr>
              <a:t>ords</a:t>
            </a:r>
            <a:r>
              <a:rPr sz="2400" spc="35" dirty="0">
                <a:solidFill>
                  <a:srgbClr val="965025"/>
                </a:solidFill>
                <a:latin typeface="Arial"/>
                <a:cs typeface="Arial"/>
              </a:rPr>
              <a:t> </a:t>
            </a:r>
            <a:r>
              <a:rPr sz="2400" spc="-4" dirty="0">
                <a:solidFill>
                  <a:srgbClr val="965025"/>
                </a:solidFill>
                <a:latin typeface="Arial"/>
                <a:cs typeface="Arial"/>
              </a:rPr>
              <a:t>li</a:t>
            </a:r>
            <a:r>
              <a:rPr sz="2400" spc="-9" dirty="0">
                <a:solidFill>
                  <a:srgbClr val="965025"/>
                </a:solidFill>
                <a:latin typeface="Arial"/>
                <a:cs typeface="Arial"/>
              </a:rPr>
              <a:t>k</a:t>
            </a:r>
            <a:r>
              <a:rPr sz="2400" spc="-13" dirty="0">
                <a:solidFill>
                  <a:srgbClr val="965025"/>
                </a:solidFill>
                <a:latin typeface="Arial"/>
                <a:cs typeface="Arial"/>
              </a:rPr>
              <a:t>e</a:t>
            </a:r>
            <a:r>
              <a:rPr sz="2400" spc="44" dirty="0">
                <a:solidFill>
                  <a:srgbClr val="965025"/>
                </a:solidFill>
                <a:latin typeface="Arial"/>
                <a:cs typeface="Arial"/>
              </a:rPr>
              <a:t> </a:t>
            </a:r>
            <a:r>
              <a:rPr sz="2400" dirty="0">
                <a:solidFill>
                  <a:srgbClr val="965025"/>
                </a:solidFill>
                <a:latin typeface="Arial"/>
                <a:cs typeface="Arial"/>
              </a:rPr>
              <a:t>r</a:t>
            </a:r>
            <a:r>
              <a:rPr sz="2400" spc="-9" dirty="0">
                <a:solidFill>
                  <a:srgbClr val="965025"/>
                </a:solidFill>
                <a:latin typeface="Arial"/>
                <a:cs typeface="Arial"/>
              </a:rPr>
              <a:t>eturn,</a:t>
            </a:r>
            <a:r>
              <a:rPr sz="2400" spc="44" dirty="0">
                <a:solidFill>
                  <a:srgbClr val="965025"/>
                </a:solidFill>
                <a:latin typeface="Arial"/>
                <a:cs typeface="Arial"/>
              </a:rPr>
              <a:t> </a:t>
            </a:r>
            <a:r>
              <a:rPr sz="2400" spc="-13" dirty="0">
                <a:solidFill>
                  <a:srgbClr val="965025"/>
                </a:solidFill>
                <a:latin typeface="Arial"/>
                <a:cs typeface="Arial"/>
              </a:rPr>
              <a:t>defa</a:t>
            </a:r>
            <a:r>
              <a:rPr sz="2400" dirty="0">
                <a:solidFill>
                  <a:srgbClr val="965025"/>
                </a:solidFill>
                <a:latin typeface="Arial"/>
                <a:cs typeface="Arial"/>
              </a:rPr>
              <a:t>u</a:t>
            </a:r>
            <a:r>
              <a:rPr sz="2400" spc="-9" dirty="0">
                <a:solidFill>
                  <a:srgbClr val="965025"/>
                </a:solidFill>
                <a:latin typeface="Arial"/>
                <a:cs typeface="Arial"/>
              </a:rPr>
              <a:t>lt,</a:t>
            </a:r>
            <a:r>
              <a:rPr sz="2400" spc="44" dirty="0">
                <a:solidFill>
                  <a:srgbClr val="965025"/>
                </a:solidFill>
                <a:latin typeface="Arial"/>
                <a:cs typeface="Arial"/>
              </a:rPr>
              <a:t> </a:t>
            </a:r>
            <a:r>
              <a:rPr sz="2400" spc="-9" dirty="0">
                <a:solidFill>
                  <a:srgbClr val="965025"/>
                </a:solidFill>
                <a:latin typeface="Arial"/>
                <a:cs typeface="Arial"/>
              </a:rPr>
              <a:t>continue,</a:t>
            </a:r>
            <a:r>
              <a:rPr sz="2400" spc="44" dirty="0">
                <a:solidFill>
                  <a:srgbClr val="965025"/>
                </a:solidFill>
                <a:latin typeface="Arial"/>
                <a:cs typeface="Arial"/>
              </a:rPr>
              <a:t> </a:t>
            </a:r>
            <a:r>
              <a:rPr sz="2400" spc="-13" dirty="0">
                <a:solidFill>
                  <a:srgbClr val="965025"/>
                </a:solidFill>
                <a:latin typeface="Arial"/>
                <a:cs typeface="Arial"/>
              </a:rPr>
              <a:t>brea</a:t>
            </a:r>
            <a:r>
              <a:rPr sz="2400" spc="-9" dirty="0">
                <a:solidFill>
                  <a:srgbClr val="965025"/>
                </a:solidFill>
                <a:latin typeface="Arial"/>
                <a:cs typeface="Arial"/>
              </a:rPr>
              <a:t>k,</a:t>
            </a:r>
            <a:r>
              <a:rPr sz="2400" spc="44" dirty="0">
                <a:solidFill>
                  <a:srgbClr val="965025"/>
                </a:solidFill>
                <a:latin typeface="Arial"/>
                <a:cs typeface="Arial"/>
              </a:rPr>
              <a:t> </a:t>
            </a:r>
            <a:r>
              <a:rPr sz="2400" spc="-9" dirty="0">
                <a:solidFill>
                  <a:srgbClr val="965025"/>
                </a:solidFill>
                <a:latin typeface="Arial"/>
                <a:cs typeface="Arial"/>
              </a:rPr>
              <a:t>s</a:t>
            </a:r>
            <a:r>
              <a:rPr sz="2400" spc="-4" dirty="0">
                <a:solidFill>
                  <a:srgbClr val="965025"/>
                </a:solidFill>
                <a:latin typeface="Arial"/>
                <a:cs typeface="Arial"/>
              </a:rPr>
              <a:t>i</a:t>
            </a:r>
            <a:r>
              <a:rPr sz="2400" spc="-9" dirty="0">
                <a:solidFill>
                  <a:srgbClr val="965025"/>
                </a:solidFill>
                <a:latin typeface="Arial"/>
                <a:cs typeface="Arial"/>
              </a:rPr>
              <a:t>zeof, etc.,</a:t>
            </a:r>
            <a:r>
              <a:rPr sz="2400" dirty="0">
                <a:solidFill>
                  <a:srgbClr val="965025"/>
                </a:solidFill>
                <a:latin typeface="Arial"/>
                <a:cs typeface="Arial"/>
              </a:rPr>
              <a:t> </a:t>
            </a:r>
            <a:r>
              <a:rPr sz="2400" spc="-13" dirty="0">
                <a:solidFill>
                  <a:srgbClr val="965025"/>
                </a:solidFill>
                <a:latin typeface="Arial"/>
                <a:cs typeface="Arial"/>
              </a:rPr>
              <a:t>are</a:t>
            </a:r>
            <a:r>
              <a:rPr sz="2400" dirty="0">
                <a:solidFill>
                  <a:srgbClr val="965025"/>
                </a:solidFill>
                <a:latin typeface="Arial"/>
                <a:cs typeface="Arial"/>
              </a:rPr>
              <a:t> </a:t>
            </a:r>
            <a:r>
              <a:rPr sz="2400" spc="-9" dirty="0">
                <a:solidFill>
                  <a:srgbClr val="965025"/>
                </a:solidFill>
                <a:latin typeface="Arial"/>
                <a:cs typeface="Arial"/>
              </a:rPr>
              <a:t>c</a:t>
            </a:r>
            <a:r>
              <a:rPr sz="2400" spc="-13" dirty="0">
                <a:solidFill>
                  <a:srgbClr val="965025"/>
                </a:solidFill>
                <a:latin typeface="Arial"/>
                <a:cs typeface="Arial"/>
              </a:rPr>
              <a:t>on</a:t>
            </a:r>
            <a:r>
              <a:rPr sz="2400" spc="-9" dirty="0">
                <a:solidFill>
                  <a:srgbClr val="965025"/>
                </a:solidFill>
                <a:latin typeface="Arial"/>
                <a:cs typeface="Arial"/>
              </a:rPr>
              <a:t>s</a:t>
            </a:r>
            <a:r>
              <a:rPr sz="2400" spc="-13" dirty="0">
                <a:solidFill>
                  <a:srgbClr val="965025"/>
                </a:solidFill>
                <a:latin typeface="Arial"/>
                <a:cs typeface="Arial"/>
              </a:rPr>
              <a:t>idered</a:t>
            </a:r>
            <a:r>
              <a:rPr sz="2400" dirty="0">
                <a:solidFill>
                  <a:srgbClr val="965025"/>
                </a:solidFill>
                <a:latin typeface="Arial"/>
                <a:cs typeface="Arial"/>
              </a:rPr>
              <a:t> </a:t>
            </a:r>
            <a:r>
              <a:rPr sz="2400" spc="-13" dirty="0">
                <a:solidFill>
                  <a:srgbClr val="965025"/>
                </a:solidFill>
                <a:latin typeface="Arial"/>
                <a:cs typeface="Arial"/>
              </a:rPr>
              <a:t>as</a:t>
            </a:r>
            <a:r>
              <a:rPr sz="2400" spc="4" dirty="0">
                <a:solidFill>
                  <a:srgbClr val="965025"/>
                </a:solidFill>
                <a:latin typeface="Arial"/>
                <a:cs typeface="Arial"/>
              </a:rPr>
              <a:t> </a:t>
            </a:r>
            <a:r>
              <a:rPr sz="2400" spc="-13" dirty="0">
                <a:solidFill>
                  <a:srgbClr val="965025"/>
                </a:solidFill>
                <a:latin typeface="Arial"/>
                <a:cs typeface="Arial"/>
              </a:rPr>
              <a:t>operator</a:t>
            </a:r>
            <a:r>
              <a:rPr sz="2400" spc="-9" dirty="0">
                <a:solidFill>
                  <a:srgbClr val="965025"/>
                </a:solidFill>
                <a:latin typeface="Arial"/>
                <a:cs typeface="Arial"/>
              </a:rPr>
              <a:t>s.</a:t>
            </a:r>
            <a:endParaRPr sz="2400" dirty="0">
              <a:latin typeface="Arial"/>
              <a:cs typeface="Arial"/>
            </a:endParaRPr>
          </a:p>
          <a:p>
            <a:pPr>
              <a:spcBef>
                <a:spcPts val="14"/>
              </a:spcBef>
              <a:buClr>
                <a:srgbClr val="965025"/>
              </a:buClr>
              <a:buFont typeface="Arial"/>
              <a:buAutoNum type="arabicPeriod" startAt="9"/>
            </a:pPr>
            <a:endParaRPr sz="2000" dirty="0">
              <a:latin typeface="Times New Roman"/>
              <a:cs typeface="Times New Roman"/>
            </a:endParaRPr>
          </a:p>
          <a:p>
            <a:pPr marL="414640" marR="72282" indent="-403433">
              <a:buClr>
                <a:srgbClr val="965025"/>
              </a:buClr>
              <a:buFont typeface="Arial"/>
              <a:buAutoNum type="arabicPeriod" startAt="9"/>
              <a:tabLst>
                <a:tab pos="414640" algn="l"/>
              </a:tabLst>
            </a:pPr>
            <a:r>
              <a:rPr sz="2400" spc="-18" dirty="0">
                <a:solidFill>
                  <a:srgbClr val="003265"/>
                </a:solidFill>
                <a:latin typeface="Arial"/>
                <a:cs typeface="Arial"/>
              </a:rPr>
              <a:t>A</a:t>
            </a:r>
            <a:r>
              <a:rPr sz="2400" spc="-4" dirty="0">
                <a:solidFill>
                  <a:srgbClr val="003265"/>
                </a:solidFill>
                <a:latin typeface="Arial"/>
                <a:cs typeface="Arial"/>
              </a:rPr>
              <a:t>ll</a:t>
            </a:r>
            <a:r>
              <a:rPr sz="2400" spc="212" dirty="0">
                <a:solidFill>
                  <a:srgbClr val="003265"/>
                </a:solidFill>
                <a:latin typeface="Arial"/>
                <a:cs typeface="Arial"/>
              </a:rPr>
              <a:t> </a:t>
            </a:r>
            <a:r>
              <a:rPr sz="2400" spc="-13" dirty="0">
                <a:solidFill>
                  <a:srgbClr val="003265"/>
                </a:solidFill>
                <a:latin typeface="Arial"/>
                <a:cs typeface="Arial"/>
              </a:rPr>
              <a:t>the</a:t>
            </a:r>
            <a:r>
              <a:rPr sz="2400" spc="212" dirty="0">
                <a:solidFill>
                  <a:srgbClr val="003265"/>
                </a:solidFill>
                <a:latin typeface="Arial"/>
                <a:cs typeface="Arial"/>
              </a:rPr>
              <a:t> </a:t>
            </a:r>
            <a:r>
              <a:rPr sz="2400" spc="-13" dirty="0">
                <a:solidFill>
                  <a:srgbClr val="003265"/>
                </a:solidFill>
                <a:latin typeface="Arial"/>
                <a:cs typeface="Arial"/>
              </a:rPr>
              <a:t>bra</a:t>
            </a:r>
            <a:r>
              <a:rPr sz="2400" spc="-22" dirty="0">
                <a:solidFill>
                  <a:srgbClr val="003265"/>
                </a:solidFill>
                <a:latin typeface="Arial"/>
                <a:cs typeface="Arial"/>
              </a:rPr>
              <a:t>c</a:t>
            </a:r>
            <a:r>
              <a:rPr sz="2400" spc="-9" dirty="0">
                <a:solidFill>
                  <a:srgbClr val="003265"/>
                </a:solidFill>
                <a:latin typeface="Arial"/>
                <a:cs typeface="Arial"/>
              </a:rPr>
              <a:t>kets,</a:t>
            </a:r>
            <a:r>
              <a:rPr sz="2400" spc="212" dirty="0">
                <a:solidFill>
                  <a:srgbClr val="003265"/>
                </a:solidFill>
                <a:latin typeface="Arial"/>
                <a:cs typeface="Arial"/>
              </a:rPr>
              <a:t> </a:t>
            </a:r>
            <a:r>
              <a:rPr sz="2400" spc="-9" dirty="0">
                <a:solidFill>
                  <a:srgbClr val="003265"/>
                </a:solidFill>
                <a:latin typeface="Arial"/>
                <a:cs typeface="Arial"/>
              </a:rPr>
              <a:t>c</a:t>
            </a:r>
            <a:r>
              <a:rPr sz="2400" spc="-13" dirty="0">
                <a:solidFill>
                  <a:srgbClr val="003265"/>
                </a:solidFill>
                <a:latin typeface="Arial"/>
                <a:cs typeface="Arial"/>
              </a:rPr>
              <a:t>o</a:t>
            </a:r>
            <a:r>
              <a:rPr sz="2400" spc="-26" dirty="0">
                <a:solidFill>
                  <a:srgbClr val="003265"/>
                </a:solidFill>
                <a:latin typeface="Arial"/>
                <a:cs typeface="Arial"/>
              </a:rPr>
              <a:t>m</a:t>
            </a:r>
            <a:r>
              <a:rPr sz="2400" spc="-13" dirty="0">
                <a:solidFill>
                  <a:srgbClr val="003265"/>
                </a:solidFill>
                <a:latin typeface="Arial"/>
                <a:cs typeface="Arial"/>
              </a:rPr>
              <a:t>ma</a:t>
            </a:r>
            <a:r>
              <a:rPr sz="2400" spc="-9" dirty="0">
                <a:solidFill>
                  <a:srgbClr val="003265"/>
                </a:solidFill>
                <a:latin typeface="Arial"/>
                <a:cs typeface="Arial"/>
              </a:rPr>
              <a:t>s,</a:t>
            </a:r>
            <a:r>
              <a:rPr sz="2400" spc="212" dirty="0">
                <a:solidFill>
                  <a:srgbClr val="003265"/>
                </a:solidFill>
                <a:latin typeface="Arial"/>
                <a:cs typeface="Arial"/>
              </a:rPr>
              <a:t> </a:t>
            </a:r>
            <a:r>
              <a:rPr sz="2400" spc="-13" dirty="0">
                <a:solidFill>
                  <a:srgbClr val="003265"/>
                </a:solidFill>
                <a:latin typeface="Arial"/>
                <a:cs typeface="Arial"/>
              </a:rPr>
              <a:t>and</a:t>
            </a:r>
            <a:r>
              <a:rPr sz="2400" spc="212" dirty="0">
                <a:solidFill>
                  <a:srgbClr val="003265"/>
                </a:solidFill>
                <a:latin typeface="Arial"/>
                <a:cs typeface="Arial"/>
              </a:rPr>
              <a:t> </a:t>
            </a:r>
            <a:r>
              <a:rPr sz="2400" spc="-9" dirty="0">
                <a:solidFill>
                  <a:srgbClr val="003265"/>
                </a:solidFill>
                <a:latin typeface="Arial"/>
                <a:cs typeface="Arial"/>
              </a:rPr>
              <a:t>ter</a:t>
            </a:r>
            <a:r>
              <a:rPr sz="2400" spc="-26" dirty="0">
                <a:solidFill>
                  <a:srgbClr val="003265"/>
                </a:solidFill>
                <a:latin typeface="Arial"/>
                <a:cs typeface="Arial"/>
              </a:rPr>
              <a:t>m</a:t>
            </a:r>
            <a:r>
              <a:rPr sz="2400" spc="-9" dirty="0">
                <a:solidFill>
                  <a:srgbClr val="003265"/>
                </a:solidFill>
                <a:latin typeface="Arial"/>
                <a:cs typeface="Arial"/>
              </a:rPr>
              <a:t>inators</a:t>
            </a:r>
            <a:r>
              <a:rPr sz="2400" spc="224" dirty="0">
                <a:solidFill>
                  <a:srgbClr val="003265"/>
                </a:solidFill>
                <a:latin typeface="Arial"/>
                <a:cs typeface="Arial"/>
              </a:rPr>
              <a:t> </a:t>
            </a:r>
            <a:r>
              <a:rPr sz="2400" dirty="0">
                <a:solidFill>
                  <a:srgbClr val="003265"/>
                </a:solidFill>
                <a:latin typeface="Arial"/>
                <a:cs typeface="Arial"/>
              </a:rPr>
              <a:t>ar</a:t>
            </a:r>
            <a:r>
              <a:rPr sz="2400" spc="-13" dirty="0">
                <a:solidFill>
                  <a:srgbClr val="003265"/>
                </a:solidFill>
                <a:latin typeface="Arial"/>
                <a:cs typeface="Arial"/>
              </a:rPr>
              <a:t>e</a:t>
            </a:r>
            <a:r>
              <a:rPr sz="2400" spc="224" dirty="0">
                <a:solidFill>
                  <a:srgbClr val="003265"/>
                </a:solidFill>
                <a:latin typeface="Arial"/>
                <a:cs typeface="Arial"/>
              </a:rPr>
              <a:t> </a:t>
            </a:r>
            <a:r>
              <a:rPr sz="2400" spc="-9" dirty="0">
                <a:solidFill>
                  <a:srgbClr val="003265"/>
                </a:solidFill>
                <a:latin typeface="Arial"/>
                <a:cs typeface="Arial"/>
              </a:rPr>
              <a:t>c</a:t>
            </a:r>
            <a:r>
              <a:rPr sz="2400" spc="-13" dirty="0">
                <a:solidFill>
                  <a:srgbClr val="003265"/>
                </a:solidFill>
                <a:latin typeface="Arial"/>
                <a:cs typeface="Arial"/>
              </a:rPr>
              <a:t>on</a:t>
            </a:r>
            <a:r>
              <a:rPr sz="2400" spc="-9" dirty="0">
                <a:solidFill>
                  <a:srgbClr val="003265"/>
                </a:solidFill>
                <a:latin typeface="Arial"/>
                <a:cs typeface="Arial"/>
              </a:rPr>
              <a:t>s</a:t>
            </a:r>
            <a:r>
              <a:rPr sz="2400" spc="-13" dirty="0">
                <a:solidFill>
                  <a:srgbClr val="003265"/>
                </a:solidFill>
                <a:latin typeface="Arial"/>
                <a:cs typeface="Arial"/>
              </a:rPr>
              <a:t>idered</a:t>
            </a:r>
            <a:r>
              <a:rPr sz="2400" spc="224" dirty="0">
                <a:solidFill>
                  <a:srgbClr val="003265"/>
                </a:solidFill>
                <a:latin typeface="Arial"/>
                <a:cs typeface="Arial"/>
              </a:rPr>
              <a:t> </a:t>
            </a:r>
            <a:r>
              <a:rPr sz="2400" spc="-13" dirty="0">
                <a:solidFill>
                  <a:srgbClr val="003265"/>
                </a:solidFill>
                <a:latin typeface="Arial"/>
                <a:cs typeface="Arial"/>
              </a:rPr>
              <a:t>as</a:t>
            </a:r>
            <a:r>
              <a:rPr sz="2400" spc="-9" dirty="0">
                <a:solidFill>
                  <a:srgbClr val="003265"/>
                </a:solidFill>
                <a:latin typeface="Arial"/>
                <a:cs typeface="Arial"/>
              </a:rPr>
              <a:t> operators.</a:t>
            </a:r>
            <a:endParaRPr sz="2400" dirty="0">
              <a:latin typeface="Arial"/>
              <a:cs typeface="Arial"/>
            </a:endParaRPr>
          </a:p>
          <a:p>
            <a:pPr>
              <a:spcBef>
                <a:spcPts val="37"/>
              </a:spcBef>
              <a:buClr>
                <a:srgbClr val="965025"/>
              </a:buClr>
              <a:buFont typeface="Arial"/>
              <a:buAutoNum type="arabicPeriod" startAt="9"/>
            </a:pPr>
            <a:endParaRPr sz="2400" dirty="0">
              <a:latin typeface="Times New Roman"/>
              <a:cs typeface="Times New Roman"/>
            </a:endParaRPr>
          </a:p>
          <a:p>
            <a:pPr marL="414640" marR="4483" indent="-403433">
              <a:buClr>
                <a:srgbClr val="965025"/>
              </a:buClr>
              <a:buFont typeface="Arial"/>
              <a:buAutoNum type="arabicPeriod" startAt="9"/>
              <a:tabLst>
                <a:tab pos="414640" algn="l"/>
              </a:tabLst>
            </a:pPr>
            <a:r>
              <a:rPr sz="2400" spc="-22" dirty="0">
                <a:solidFill>
                  <a:srgbClr val="003265"/>
                </a:solidFill>
                <a:latin typeface="Arial"/>
                <a:cs typeface="Arial"/>
              </a:rPr>
              <a:t>G</a:t>
            </a:r>
            <a:r>
              <a:rPr sz="2400" spc="-13" dirty="0">
                <a:solidFill>
                  <a:srgbClr val="003265"/>
                </a:solidFill>
                <a:latin typeface="Arial"/>
                <a:cs typeface="Arial"/>
              </a:rPr>
              <a:t>O</a:t>
            </a:r>
            <a:r>
              <a:rPr sz="2400" spc="-4" dirty="0">
                <a:solidFill>
                  <a:srgbClr val="003265"/>
                </a:solidFill>
                <a:latin typeface="Arial"/>
                <a:cs typeface="Arial"/>
              </a:rPr>
              <a:t>T</a:t>
            </a:r>
            <a:r>
              <a:rPr sz="2400" spc="-18" dirty="0">
                <a:solidFill>
                  <a:srgbClr val="003265"/>
                </a:solidFill>
                <a:latin typeface="Arial"/>
                <a:cs typeface="Arial"/>
              </a:rPr>
              <a:t>O</a:t>
            </a:r>
            <a:r>
              <a:rPr sz="2400" spc="238" dirty="0">
                <a:solidFill>
                  <a:srgbClr val="003265"/>
                </a:solidFill>
                <a:latin typeface="Arial"/>
                <a:cs typeface="Arial"/>
              </a:rPr>
              <a:t> </a:t>
            </a:r>
            <a:r>
              <a:rPr sz="2400" spc="-9" dirty="0">
                <a:solidFill>
                  <a:srgbClr val="003265"/>
                </a:solidFill>
                <a:latin typeface="Arial"/>
                <a:cs typeface="Arial"/>
              </a:rPr>
              <a:t>is</a:t>
            </a:r>
            <a:r>
              <a:rPr sz="2400" spc="247" dirty="0">
                <a:solidFill>
                  <a:srgbClr val="003265"/>
                </a:solidFill>
                <a:latin typeface="Arial"/>
                <a:cs typeface="Arial"/>
              </a:rPr>
              <a:t> </a:t>
            </a:r>
            <a:r>
              <a:rPr sz="2400" spc="-9" dirty="0">
                <a:solidFill>
                  <a:srgbClr val="003265"/>
                </a:solidFill>
                <a:latin typeface="Arial"/>
                <a:cs typeface="Arial"/>
              </a:rPr>
              <a:t>c</a:t>
            </a:r>
            <a:r>
              <a:rPr sz="2400" spc="-13" dirty="0">
                <a:solidFill>
                  <a:srgbClr val="003265"/>
                </a:solidFill>
                <a:latin typeface="Arial"/>
                <a:cs typeface="Arial"/>
              </a:rPr>
              <a:t>ounted</a:t>
            </a:r>
            <a:r>
              <a:rPr sz="2400" spc="243" dirty="0">
                <a:solidFill>
                  <a:srgbClr val="003265"/>
                </a:solidFill>
                <a:latin typeface="Arial"/>
                <a:cs typeface="Arial"/>
              </a:rPr>
              <a:t> </a:t>
            </a:r>
            <a:r>
              <a:rPr sz="2400" spc="-13" dirty="0">
                <a:solidFill>
                  <a:srgbClr val="003265"/>
                </a:solidFill>
                <a:latin typeface="Arial"/>
                <a:cs typeface="Arial"/>
              </a:rPr>
              <a:t>as</a:t>
            </a:r>
            <a:r>
              <a:rPr sz="2400" spc="247" dirty="0">
                <a:solidFill>
                  <a:srgbClr val="003265"/>
                </a:solidFill>
                <a:latin typeface="Arial"/>
                <a:cs typeface="Arial"/>
              </a:rPr>
              <a:t> </a:t>
            </a:r>
            <a:r>
              <a:rPr sz="2400" spc="-13" dirty="0">
                <a:solidFill>
                  <a:srgbClr val="003265"/>
                </a:solidFill>
                <a:latin typeface="Arial"/>
                <a:cs typeface="Arial"/>
              </a:rPr>
              <a:t>an</a:t>
            </a:r>
            <a:r>
              <a:rPr sz="2400" spc="243" dirty="0">
                <a:solidFill>
                  <a:srgbClr val="003265"/>
                </a:solidFill>
                <a:latin typeface="Arial"/>
                <a:cs typeface="Arial"/>
              </a:rPr>
              <a:t> </a:t>
            </a:r>
            <a:r>
              <a:rPr sz="2400" spc="-13" dirty="0">
                <a:solidFill>
                  <a:srgbClr val="003265"/>
                </a:solidFill>
                <a:latin typeface="Arial"/>
                <a:cs typeface="Arial"/>
              </a:rPr>
              <a:t>operator</a:t>
            </a:r>
            <a:r>
              <a:rPr sz="2400" spc="243" dirty="0">
                <a:solidFill>
                  <a:srgbClr val="003265"/>
                </a:solidFill>
                <a:latin typeface="Arial"/>
                <a:cs typeface="Arial"/>
              </a:rPr>
              <a:t> </a:t>
            </a:r>
            <a:r>
              <a:rPr sz="2400" dirty="0">
                <a:solidFill>
                  <a:srgbClr val="003265"/>
                </a:solidFill>
                <a:latin typeface="Arial"/>
                <a:cs typeface="Arial"/>
              </a:rPr>
              <a:t>a</a:t>
            </a:r>
            <a:r>
              <a:rPr sz="2400" spc="-13" dirty="0">
                <a:solidFill>
                  <a:srgbClr val="003265"/>
                </a:solidFill>
                <a:latin typeface="Arial"/>
                <a:cs typeface="Arial"/>
              </a:rPr>
              <a:t>nd</a:t>
            </a:r>
            <a:r>
              <a:rPr sz="2400" spc="243" dirty="0">
                <a:solidFill>
                  <a:srgbClr val="003265"/>
                </a:solidFill>
                <a:latin typeface="Arial"/>
                <a:cs typeface="Arial"/>
              </a:rPr>
              <a:t> </a:t>
            </a:r>
            <a:r>
              <a:rPr sz="2400" spc="-13" dirty="0">
                <a:solidFill>
                  <a:srgbClr val="003265"/>
                </a:solidFill>
                <a:latin typeface="Arial"/>
                <a:cs typeface="Arial"/>
              </a:rPr>
              <a:t>the</a:t>
            </a:r>
            <a:r>
              <a:rPr sz="2400" spc="243" dirty="0">
                <a:solidFill>
                  <a:srgbClr val="003265"/>
                </a:solidFill>
                <a:latin typeface="Arial"/>
                <a:cs typeface="Arial"/>
              </a:rPr>
              <a:t> </a:t>
            </a:r>
            <a:r>
              <a:rPr sz="2400" spc="-9" dirty="0">
                <a:solidFill>
                  <a:srgbClr val="003265"/>
                </a:solidFill>
                <a:latin typeface="Arial"/>
                <a:cs typeface="Arial"/>
              </a:rPr>
              <a:t>label</a:t>
            </a:r>
            <a:r>
              <a:rPr sz="2400" spc="247" dirty="0">
                <a:solidFill>
                  <a:srgbClr val="003265"/>
                </a:solidFill>
                <a:latin typeface="Arial"/>
                <a:cs typeface="Arial"/>
              </a:rPr>
              <a:t> </a:t>
            </a:r>
            <a:r>
              <a:rPr sz="2400" spc="-9" dirty="0">
                <a:solidFill>
                  <a:srgbClr val="003265"/>
                </a:solidFill>
                <a:latin typeface="Arial"/>
                <a:cs typeface="Arial"/>
              </a:rPr>
              <a:t>is</a:t>
            </a:r>
            <a:r>
              <a:rPr sz="2400" spc="247" dirty="0">
                <a:solidFill>
                  <a:srgbClr val="003265"/>
                </a:solidFill>
                <a:latin typeface="Arial"/>
                <a:cs typeface="Arial"/>
              </a:rPr>
              <a:t> </a:t>
            </a:r>
            <a:r>
              <a:rPr sz="2400" spc="-9" dirty="0">
                <a:solidFill>
                  <a:srgbClr val="003265"/>
                </a:solidFill>
                <a:latin typeface="Arial"/>
                <a:cs typeface="Arial"/>
              </a:rPr>
              <a:t>c</a:t>
            </a:r>
            <a:r>
              <a:rPr sz="2400" spc="-13" dirty="0">
                <a:solidFill>
                  <a:srgbClr val="003265"/>
                </a:solidFill>
                <a:latin typeface="Arial"/>
                <a:cs typeface="Arial"/>
              </a:rPr>
              <a:t>ounted</a:t>
            </a:r>
            <a:r>
              <a:rPr sz="2400" spc="234" dirty="0">
                <a:solidFill>
                  <a:srgbClr val="003265"/>
                </a:solidFill>
                <a:latin typeface="Arial"/>
                <a:cs typeface="Arial"/>
              </a:rPr>
              <a:t> </a:t>
            </a:r>
            <a:r>
              <a:rPr sz="2400" spc="-13" dirty="0">
                <a:solidFill>
                  <a:srgbClr val="003265"/>
                </a:solidFill>
                <a:latin typeface="Arial"/>
                <a:cs typeface="Arial"/>
              </a:rPr>
              <a:t>as an</a:t>
            </a:r>
            <a:r>
              <a:rPr sz="2400" dirty="0">
                <a:solidFill>
                  <a:srgbClr val="003265"/>
                </a:solidFill>
                <a:latin typeface="Arial"/>
                <a:cs typeface="Arial"/>
              </a:rPr>
              <a:t> </a:t>
            </a:r>
            <a:r>
              <a:rPr sz="2400" spc="-13" dirty="0">
                <a:solidFill>
                  <a:srgbClr val="003265"/>
                </a:solidFill>
                <a:latin typeface="Arial"/>
                <a:cs typeface="Arial"/>
              </a:rPr>
              <a:t>operand.</a:t>
            </a:r>
            <a:endParaRPr sz="2400" dirty="0">
              <a:latin typeface="Arial"/>
              <a:cs typeface="Arial"/>
            </a:endParaRPr>
          </a:p>
          <a:p>
            <a:pPr>
              <a:spcBef>
                <a:spcPts val="18"/>
              </a:spcBef>
              <a:buClr>
                <a:srgbClr val="965025"/>
              </a:buClr>
              <a:buFont typeface="Arial"/>
              <a:buAutoNum type="arabicPeriod" startAt="9"/>
            </a:pPr>
            <a:endParaRPr sz="2800" dirty="0">
              <a:latin typeface="Times New Roman"/>
              <a:cs typeface="Times New Roman"/>
            </a:endParaRPr>
          </a:p>
          <a:p>
            <a:pPr marL="414640" marR="71161" indent="-403433" algn="just">
              <a:lnSpc>
                <a:spcPct val="99800"/>
              </a:lnSpc>
              <a:buClr>
                <a:srgbClr val="965025"/>
              </a:buClr>
              <a:buFont typeface="Arial"/>
              <a:buAutoNum type="arabicPeriod" startAt="9"/>
              <a:tabLst>
                <a:tab pos="414640" algn="l"/>
              </a:tabLst>
            </a:pPr>
            <a:r>
              <a:rPr sz="2400" spc="-13" dirty="0">
                <a:solidFill>
                  <a:srgbClr val="0000FF"/>
                </a:solidFill>
                <a:latin typeface="Arial"/>
                <a:cs typeface="Arial"/>
              </a:rPr>
              <a:t>The</a:t>
            </a:r>
            <a:r>
              <a:rPr sz="2400" dirty="0">
                <a:solidFill>
                  <a:srgbClr val="0000FF"/>
                </a:solidFill>
                <a:latin typeface="Arial"/>
                <a:cs typeface="Arial"/>
              </a:rPr>
              <a:t> </a:t>
            </a:r>
            <a:r>
              <a:rPr sz="2400" spc="53" dirty="0">
                <a:solidFill>
                  <a:srgbClr val="0000FF"/>
                </a:solidFill>
                <a:latin typeface="Arial"/>
                <a:cs typeface="Arial"/>
              </a:rPr>
              <a:t> </a:t>
            </a:r>
            <a:r>
              <a:rPr sz="2400" spc="-13" dirty="0">
                <a:solidFill>
                  <a:srgbClr val="0000FF"/>
                </a:solidFill>
                <a:latin typeface="Arial"/>
                <a:cs typeface="Arial"/>
              </a:rPr>
              <a:t>un</a:t>
            </a:r>
            <a:r>
              <a:rPr sz="2400" dirty="0">
                <a:solidFill>
                  <a:srgbClr val="0000FF"/>
                </a:solidFill>
                <a:latin typeface="Arial"/>
                <a:cs typeface="Arial"/>
              </a:rPr>
              <a:t>a</a:t>
            </a:r>
            <a:r>
              <a:rPr sz="2400" spc="-9" dirty="0">
                <a:solidFill>
                  <a:srgbClr val="0000FF"/>
                </a:solidFill>
                <a:latin typeface="Arial"/>
                <a:cs typeface="Arial"/>
              </a:rPr>
              <a:t>ry</a:t>
            </a:r>
            <a:r>
              <a:rPr sz="2400" dirty="0">
                <a:solidFill>
                  <a:srgbClr val="0000FF"/>
                </a:solidFill>
                <a:latin typeface="Arial"/>
                <a:cs typeface="Arial"/>
              </a:rPr>
              <a:t> </a:t>
            </a:r>
            <a:r>
              <a:rPr sz="2400" spc="66" dirty="0">
                <a:solidFill>
                  <a:srgbClr val="0000FF"/>
                </a:solidFill>
                <a:latin typeface="Arial"/>
                <a:cs typeface="Arial"/>
              </a:rPr>
              <a:t> </a:t>
            </a:r>
            <a:r>
              <a:rPr sz="2400" spc="-13" dirty="0">
                <a:solidFill>
                  <a:srgbClr val="0000FF"/>
                </a:solidFill>
                <a:latin typeface="Arial"/>
                <a:cs typeface="Arial"/>
              </a:rPr>
              <a:t>and</a:t>
            </a:r>
            <a:r>
              <a:rPr sz="2400" dirty="0">
                <a:solidFill>
                  <a:srgbClr val="0000FF"/>
                </a:solidFill>
                <a:latin typeface="Arial"/>
                <a:cs typeface="Arial"/>
              </a:rPr>
              <a:t> </a:t>
            </a:r>
            <a:r>
              <a:rPr sz="2400" spc="53" dirty="0">
                <a:solidFill>
                  <a:srgbClr val="0000FF"/>
                </a:solidFill>
                <a:latin typeface="Arial"/>
                <a:cs typeface="Arial"/>
              </a:rPr>
              <a:t> </a:t>
            </a:r>
            <a:r>
              <a:rPr sz="2400" spc="-13" dirty="0">
                <a:solidFill>
                  <a:srgbClr val="0000FF"/>
                </a:solidFill>
                <a:latin typeface="Arial"/>
                <a:cs typeface="Arial"/>
              </a:rPr>
              <a:t>bina</a:t>
            </a:r>
            <a:r>
              <a:rPr sz="2400" dirty="0">
                <a:solidFill>
                  <a:srgbClr val="0000FF"/>
                </a:solidFill>
                <a:latin typeface="Arial"/>
                <a:cs typeface="Arial"/>
              </a:rPr>
              <a:t>r</a:t>
            </a:r>
            <a:r>
              <a:rPr sz="2400" spc="-13" dirty="0">
                <a:solidFill>
                  <a:srgbClr val="0000FF"/>
                </a:solidFill>
                <a:latin typeface="Arial"/>
                <a:cs typeface="Arial"/>
              </a:rPr>
              <a:t>y</a:t>
            </a:r>
            <a:r>
              <a:rPr sz="2400" dirty="0">
                <a:solidFill>
                  <a:srgbClr val="0000FF"/>
                </a:solidFill>
                <a:latin typeface="Arial"/>
                <a:cs typeface="Arial"/>
              </a:rPr>
              <a:t> </a:t>
            </a:r>
            <a:r>
              <a:rPr sz="2400" spc="57" dirty="0">
                <a:solidFill>
                  <a:srgbClr val="0000FF"/>
                </a:solidFill>
                <a:latin typeface="Arial"/>
                <a:cs typeface="Arial"/>
              </a:rPr>
              <a:t> </a:t>
            </a:r>
            <a:r>
              <a:rPr sz="2400" spc="-13" dirty="0">
                <a:solidFill>
                  <a:srgbClr val="0000FF"/>
                </a:solidFill>
                <a:latin typeface="Arial"/>
                <a:cs typeface="Arial"/>
              </a:rPr>
              <a:t>o</a:t>
            </a:r>
            <a:r>
              <a:rPr sz="2400" spc="-9" dirty="0">
                <a:solidFill>
                  <a:srgbClr val="0000FF"/>
                </a:solidFill>
                <a:latin typeface="Arial"/>
                <a:cs typeface="Arial"/>
              </a:rPr>
              <a:t>cc</a:t>
            </a:r>
            <a:r>
              <a:rPr sz="2400" spc="-13" dirty="0">
                <a:solidFill>
                  <a:srgbClr val="0000FF"/>
                </a:solidFill>
                <a:latin typeface="Arial"/>
                <a:cs typeface="Arial"/>
              </a:rPr>
              <a:t>urren</a:t>
            </a:r>
            <a:r>
              <a:rPr sz="2400" spc="-9" dirty="0">
                <a:solidFill>
                  <a:srgbClr val="0000FF"/>
                </a:solidFill>
                <a:latin typeface="Arial"/>
                <a:cs typeface="Arial"/>
              </a:rPr>
              <a:t>c</a:t>
            </a:r>
            <a:r>
              <a:rPr sz="2400" spc="-13" dirty="0">
                <a:solidFill>
                  <a:srgbClr val="0000FF"/>
                </a:solidFill>
                <a:latin typeface="Arial"/>
                <a:cs typeface="Arial"/>
              </a:rPr>
              <a:t>e</a:t>
            </a:r>
            <a:r>
              <a:rPr sz="2400" dirty="0">
                <a:solidFill>
                  <a:srgbClr val="0000FF"/>
                </a:solidFill>
                <a:latin typeface="Arial"/>
                <a:cs typeface="Arial"/>
              </a:rPr>
              <a:t> </a:t>
            </a:r>
            <a:r>
              <a:rPr sz="2400" spc="66" dirty="0">
                <a:solidFill>
                  <a:srgbClr val="0000FF"/>
                </a:solidFill>
                <a:latin typeface="Arial"/>
                <a:cs typeface="Arial"/>
              </a:rPr>
              <a:t> </a:t>
            </a:r>
            <a:r>
              <a:rPr sz="2400" spc="-9" dirty="0">
                <a:solidFill>
                  <a:srgbClr val="0000FF"/>
                </a:solidFill>
                <a:latin typeface="Arial"/>
                <a:cs typeface="Arial"/>
              </a:rPr>
              <a:t>of</a:t>
            </a:r>
            <a:r>
              <a:rPr sz="2400" dirty="0">
                <a:solidFill>
                  <a:srgbClr val="0000FF"/>
                </a:solidFill>
                <a:latin typeface="Arial"/>
                <a:cs typeface="Arial"/>
              </a:rPr>
              <a:t> </a:t>
            </a:r>
            <a:r>
              <a:rPr sz="2400" spc="53" dirty="0">
                <a:solidFill>
                  <a:srgbClr val="0000FF"/>
                </a:solidFill>
                <a:latin typeface="Arial"/>
                <a:cs typeface="Arial"/>
              </a:rPr>
              <a:t> </a:t>
            </a:r>
            <a:r>
              <a:rPr sz="2400" spc="-9" dirty="0">
                <a:solidFill>
                  <a:srgbClr val="0000FF"/>
                </a:solidFill>
                <a:latin typeface="Arial"/>
                <a:cs typeface="Arial"/>
              </a:rPr>
              <a:t>“</a:t>
            </a:r>
            <a:r>
              <a:rPr sz="2400" spc="-4" dirty="0">
                <a:solidFill>
                  <a:srgbClr val="0000FF"/>
                </a:solidFill>
                <a:latin typeface="Arial"/>
                <a:cs typeface="Arial"/>
              </a:rPr>
              <a:t>+</a:t>
            </a:r>
            <a:r>
              <a:rPr sz="2400" spc="-9" dirty="0">
                <a:solidFill>
                  <a:srgbClr val="0000FF"/>
                </a:solidFill>
                <a:latin typeface="Arial"/>
                <a:cs typeface="Arial"/>
              </a:rPr>
              <a:t>”</a:t>
            </a:r>
            <a:r>
              <a:rPr sz="2400" dirty="0">
                <a:solidFill>
                  <a:srgbClr val="0000FF"/>
                </a:solidFill>
                <a:latin typeface="Arial"/>
                <a:cs typeface="Arial"/>
              </a:rPr>
              <a:t> </a:t>
            </a:r>
            <a:r>
              <a:rPr sz="2400" spc="53" dirty="0">
                <a:solidFill>
                  <a:srgbClr val="0000FF"/>
                </a:solidFill>
                <a:latin typeface="Arial"/>
                <a:cs typeface="Arial"/>
              </a:rPr>
              <a:t> </a:t>
            </a:r>
            <a:r>
              <a:rPr sz="2400" spc="-13" dirty="0">
                <a:solidFill>
                  <a:srgbClr val="0000FF"/>
                </a:solidFill>
                <a:latin typeface="Arial"/>
                <a:cs typeface="Arial"/>
              </a:rPr>
              <a:t>and</a:t>
            </a:r>
            <a:r>
              <a:rPr sz="2400" dirty="0">
                <a:solidFill>
                  <a:srgbClr val="0000FF"/>
                </a:solidFill>
                <a:latin typeface="Arial"/>
                <a:cs typeface="Arial"/>
              </a:rPr>
              <a:t> </a:t>
            </a:r>
            <a:r>
              <a:rPr sz="2400" spc="66" dirty="0">
                <a:solidFill>
                  <a:srgbClr val="0000FF"/>
                </a:solidFill>
                <a:latin typeface="Arial"/>
                <a:cs typeface="Arial"/>
              </a:rPr>
              <a:t> </a:t>
            </a:r>
            <a:r>
              <a:rPr sz="2400" spc="-9" dirty="0">
                <a:solidFill>
                  <a:srgbClr val="0000FF"/>
                </a:solidFill>
                <a:latin typeface="Arial"/>
                <a:cs typeface="Arial"/>
              </a:rPr>
              <a:t>“-”</a:t>
            </a:r>
            <a:r>
              <a:rPr sz="2400" dirty="0">
                <a:solidFill>
                  <a:srgbClr val="0000FF"/>
                </a:solidFill>
                <a:latin typeface="Arial"/>
                <a:cs typeface="Arial"/>
              </a:rPr>
              <a:t> </a:t>
            </a:r>
            <a:r>
              <a:rPr sz="2400" spc="62" dirty="0">
                <a:solidFill>
                  <a:srgbClr val="0000FF"/>
                </a:solidFill>
                <a:latin typeface="Arial"/>
                <a:cs typeface="Arial"/>
              </a:rPr>
              <a:t> </a:t>
            </a:r>
            <a:r>
              <a:rPr sz="2400" spc="-13" dirty="0">
                <a:solidFill>
                  <a:srgbClr val="0000FF"/>
                </a:solidFill>
                <a:latin typeface="Arial"/>
                <a:cs typeface="Arial"/>
              </a:rPr>
              <a:t>are</a:t>
            </a:r>
            <a:r>
              <a:rPr sz="2400" dirty="0">
                <a:solidFill>
                  <a:srgbClr val="0000FF"/>
                </a:solidFill>
                <a:latin typeface="Arial"/>
                <a:cs typeface="Arial"/>
              </a:rPr>
              <a:t> </a:t>
            </a:r>
            <a:r>
              <a:rPr sz="2400" spc="53" dirty="0">
                <a:solidFill>
                  <a:srgbClr val="0000FF"/>
                </a:solidFill>
                <a:latin typeface="Arial"/>
                <a:cs typeface="Arial"/>
              </a:rPr>
              <a:t> </a:t>
            </a:r>
            <a:r>
              <a:rPr sz="2400" spc="-9" dirty="0">
                <a:solidFill>
                  <a:srgbClr val="0000FF"/>
                </a:solidFill>
                <a:latin typeface="Arial"/>
                <a:cs typeface="Arial"/>
              </a:rPr>
              <a:t>dealt separatel</a:t>
            </a:r>
            <a:r>
              <a:rPr sz="2400" spc="-22" dirty="0">
                <a:solidFill>
                  <a:srgbClr val="0000FF"/>
                </a:solidFill>
                <a:latin typeface="Arial"/>
                <a:cs typeface="Arial"/>
              </a:rPr>
              <a:t>y</a:t>
            </a:r>
            <a:r>
              <a:rPr sz="2400" spc="-9" dirty="0">
                <a:solidFill>
                  <a:srgbClr val="0000FF"/>
                </a:solidFill>
                <a:latin typeface="Arial"/>
                <a:cs typeface="Arial"/>
              </a:rPr>
              <a:t>.</a:t>
            </a:r>
            <a:r>
              <a:rPr sz="2400" spc="150" dirty="0">
                <a:solidFill>
                  <a:srgbClr val="0000FF"/>
                </a:solidFill>
                <a:latin typeface="Arial"/>
                <a:cs typeface="Arial"/>
              </a:rPr>
              <a:t> </a:t>
            </a:r>
            <a:r>
              <a:rPr sz="2400" spc="-18" dirty="0">
                <a:solidFill>
                  <a:srgbClr val="0000FF"/>
                </a:solidFill>
                <a:latin typeface="Arial"/>
                <a:cs typeface="Arial"/>
              </a:rPr>
              <a:t>S</a:t>
            </a:r>
            <a:r>
              <a:rPr sz="2400" spc="-4" dirty="0">
                <a:solidFill>
                  <a:srgbClr val="0000FF"/>
                </a:solidFill>
                <a:latin typeface="Arial"/>
                <a:cs typeface="Arial"/>
              </a:rPr>
              <a:t>i</a:t>
            </a:r>
            <a:r>
              <a:rPr sz="2400" spc="-26" dirty="0">
                <a:solidFill>
                  <a:srgbClr val="0000FF"/>
                </a:solidFill>
                <a:latin typeface="Arial"/>
                <a:cs typeface="Arial"/>
              </a:rPr>
              <a:t>m</a:t>
            </a:r>
            <a:r>
              <a:rPr sz="2400" spc="-9" dirty="0">
                <a:solidFill>
                  <a:srgbClr val="0000FF"/>
                </a:solidFill>
                <a:latin typeface="Arial"/>
                <a:cs typeface="Arial"/>
              </a:rPr>
              <a:t>ilarly</a:t>
            </a:r>
            <a:r>
              <a:rPr sz="2400" spc="150" dirty="0">
                <a:solidFill>
                  <a:srgbClr val="0000FF"/>
                </a:solidFill>
                <a:latin typeface="Arial"/>
                <a:cs typeface="Arial"/>
              </a:rPr>
              <a:t> </a:t>
            </a:r>
            <a:r>
              <a:rPr sz="2400" spc="-9" dirty="0">
                <a:solidFill>
                  <a:srgbClr val="0000FF"/>
                </a:solidFill>
                <a:latin typeface="Arial"/>
                <a:cs typeface="Arial"/>
              </a:rPr>
              <a:t>“</a:t>
            </a:r>
            <a:r>
              <a:rPr sz="2400" spc="-13" dirty="0">
                <a:solidFill>
                  <a:srgbClr val="0000FF"/>
                </a:solidFill>
                <a:latin typeface="Arial"/>
                <a:cs typeface="Arial"/>
              </a:rPr>
              <a:t>*</a:t>
            </a:r>
            <a:r>
              <a:rPr sz="2400" spc="-9" dirty="0">
                <a:solidFill>
                  <a:srgbClr val="0000FF"/>
                </a:solidFill>
                <a:latin typeface="Arial"/>
                <a:cs typeface="Arial"/>
              </a:rPr>
              <a:t>”</a:t>
            </a:r>
            <a:r>
              <a:rPr sz="2400" spc="168" dirty="0">
                <a:solidFill>
                  <a:srgbClr val="0000FF"/>
                </a:solidFill>
                <a:latin typeface="Arial"/>
                <a:cs typeface="Arial"/>
              </a:rPr>
              <a:t> </a:t>
            </a:r>
            <a:r>
              <a:rPr sz="2400" dirty="0">
                <a:solidFill>
                  <a:srgbClr val="0000FF"/>
                </a:solidFill>
                <a:latin typeface="Arial"/>
                <a:cs typeface="Arial"/>
              </a:rPr>
              <a:t>(</a:t>
            </a:r>
            <a:r>
              <a:rPr sz="2400" spc="-26" dirty="0">
                <a:solidFill>
                  <a:srgbClr val="0000FF"/>
                </a:solidFill>
                <a:latin typeface="Arial"/>
                <a:cs typeface="Arial"/>
              </a:rPr>
              <a:t>m</a:t>
            </a:r>
            <a:r>
              <a:rPr sz="2400" spc="-9" dirty="0">
                <a:solidFill>
                  <a:srgbClr val="0000FF"/>
                </a:solidFill>
                <a:latin typeface="Arial"/>
                <a:cs typeface="Arial"/>
              </a:rPr>
              <a:t>ultiplicati</a:t>
            </a:r>
            <a:r>
              <a:rPr sz="2400" spc="-22" dirty="0">
                <a:solidFill>
                  <a:srgbClr val="0000FF"/>
                </a:solidFill>
                <a:latin typeface="Arial"/>
                <a:cs typeface="Arial"/>
              </a:rPr>
              <a:t>o</a:t>
            </a:r>
            <a:r>
              <a:rPr sz="2400" spc="-13" dirty="0">
                <a:solidFill>
                  <a:srgbClr val="0000FF"/>
                </a:solidFill>
                <a:latin typeface="Arial"/>
                <a:cs typeface="Arial"/>
              </a:rPr>
              <a:t>n</a:t>
            </a:r>
            <a:r>
              <a:rPr sz="2400" spc="159" dirty="0">
                <a:solidFill>
                  <a:srgbClr val="0000FF"/>
                </a:solidFill>
                <a:latin typeface="Arial"/>
                <a:cs typeface="Arial"/>
              </a:rPr>
              <a:t> </a:t>
            </a:r>
            <a:r>
              <a:rPr sz="2400" spc="-13" dirty="0">
                <a:solidFill>
                  <a:srgbClr val="0000FF"/>
                </a:solidFill>
                <a:latin typeface="Arial"/>
                <a:cs typeface="Arial"/>
              </a:rPr>
              <a:t>operato</a:t>
            </a:r>
            <a:r>
              <a:rPr sz="2400" dirty="0">
                <a:solidFill>
                  <a:srgbClr val="0000FF"/>
                </a:solidFill>
                <a:latin typeface="Arial"/>
                <a:cs typeface="Arial"/>
              </a:rPr>
              <a:t>r</a:t>
            </a:r>
            <a:r>
              <a:rPr sz="2400" spc="-9" dirty="0">
                <a:solidFill>
                  <a:srgbClr val="0000FF"/>
                </a:solidFill>
                <a:latin typeface="Arial"/>
                <a:cs typeface="Arial"/>
              </a:rPr>
              <a:t>)</a:t>
            </a:r>
            <a:r>
              <a:rPr sz="2400" spc="159" dirty="0">
                <a:solidFill>
                  <a:srgbClr val="0000FF"/>
                </a:solidFill>
                <a:latin typeface="Arial"/>
                <a:cs typeface="Arial"/>
              </a:rPr>
              <a:t> </a:t>
            </a:r>
            <a:r>
              <a:rPr sz="2400" spc="-13" dirty="0">
                <a:solidFill>
                  <a:srgbClr val="0000FF"/>
                </a:solidFill>
                <a:latin typeface="Arial"/>
                <a:cs typeface="Arial"/>
              </a:rPr>
              <a:t>are</a:t>
            </a:r>
            <a:r>
              <a:rPr sz="2400" spc="159" dirty="0">
                <a:solidFill>
                  <a:srgbClr val="0000FF"/>
                </a:solidFill>
                <a:latin typeface="Arial"/>
                <a:cs typeface="Arial"/>
              </a:rPr>
              <a:t> </a:t>
            </a:r>
            <a:r>
              <a:rPr sz="2400" spc="-9" dirty="0">
                <a:solidFill>
                  <a:srgbClr val="0000FF"/>
                </a:solidFill>
                <a:latin typeface="Arial"/>
                <a:cs typeface="Arial"/>
              </a:rPr>
              <a:t>dealt</a:t>
            </a:r>
            <a:r>
              <a:rPr sz="2400" spc="159" dirty="0">
                <a:solidFill>
                  <a:srgbClr val="0000FF"/>
                </a:solidFill>
                <a:latin typeface="Arial"/>
                <a:cs typeface="Arial"/>
              </a:rPr>
              <a:t> </a:t>
            </a:r>
            <a:r>
              <a:rPr sz="2400" spc="-22" dirty="0">
                <a:solidFill>
                  <a:srgbClr val="0000FF"/>
                </a:solidFill>
                <a:latin typeface="Arial"/>
                <a:cs typeface="Arial"/>
              </a:rPr>
              <a:t>w</a:t>
            </a:r>
            <a:r>
              <a:rPr sz="2400" spc="-9" dirty="0">
                <a:solidFill>
                  <a:srgbClr val="0000FF"/>
                </a:solidFill>
                <a:latin typeface="Arial"/>
                <a:cs typeface="Arial"/>
              </a:rPr>
              <a:t>ith separatel</a:t>
            </a:r>
            <a:r>
              <a:rPr sz="2400" spc="-22" dirty="0">
                <a:solidFill>
                  <a:srgbClr val="0000FF"/>
                </a:solidFill>
                <a:latin typeface="Arial"/>
                <a:cs typeface="Arial"/>
              </a:rPr>
              <a:t>y</a:t>
            </a:r>
            <a:r>
              <a:rPr sz="2400" spc="-9" dirty="0">
                <a:solidFill>
                  <a:srgbClr val="0000FF"/>
                </a:solidFill>
                <a:latin typeface="Arial"/>
                <a:cs typeface="Arial"/>
              </a:rPr>
              <a:t>.</a:t>
            </a:r>
            <a:endParaRPr sz="2400" dirty="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2413"/>
            <a:fld id="{81D60167-4931-47E6-BA6A-407CBD079E47}" type="slidenum">
              <a:rPr dirty="0"/>
              <a:pPr marL="22413"/>
              <a:t>51</a:t>
            </a:fld>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3" name="object 3"/>
          <p:cNvSpPr/>
          <p:nvPr/>
        </p:nvSpPr>
        <p:spPr>
          <a:xfrm>
            <a:off x="2297206" y="782493"/>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
        <p:nvSpPr>
          <p:cNvPr id="4" name="object 4"/>
          <p:cNvSpPr txBox="1"/>
          <p:nvPr/>
        </p:nvSpPr>
        <p:spPr>
          <a:xfrm>
            <a:off x="768626" y="1138521"/>
            <a:ext cx="10177670" cy="4308872"/>
          </a:xfrm>
          <a:prstGeom prst="rect">
            <a:avLst/>
          </a:prstGeom>
        </p:spPr>
        <p:txBody>
          <a:bodyPr vert="horz" wrap="square" lIns="0" tIns="0" rIns="0" bIns="0" rtlCol="0">
            <a:spAutoFit/>
          </a:bodyPr>
          <a:lstStyle/>
          <a:p>
            <a:pPr marL="78445" marR="135038" algn="just">
              <a:buClr>
                <a:srgbClr val="003265"/>
              </a:buClr>
              <a:tabLst>
                <a:tab pos="481879" algn="l"/>
              </a:tabLst>
            </a:pPr>
            <a:r>
              <a:rPr lang="en-US" sz="2400" spc="-9" dirty="0">
                <a:solidFill>
                  <a:srgbClr val="003265"/>
                </a:solidFill>
                <a:latin typeface="Arial"/>
                <a:cs typeface="Arial"/>
              </a:rPr>
              <a:t>12. </a:t>
            </a:r>
            <a:r>
              <a:rPr sz="2400" spc="-9" dirty="0">
                <a:solidFill>
                  <a:srgbClr val="003265"/>
                </a:solidFill>
                <a:latin typeface="Arial"/>
                <a:cs typeface="Arial"/>
              </a:rPr>
              <a:t>In</a:t>
            </a:r>
            <a:r>
              <a:rPr sz="2400" dirty="0">
                <a:solidFill>
                  <a:srgbClr val="003265"/>
                </a:solidFill>
                <a:latin typeface="Arial"/>
                <a:cs typeface="Arial"/>
              </a:rPr>
              <a:t> </a:t>
            </a:r>
            <a:r>
              <a:rPr sz="2400" spc="-62" dirty="0">
                <a:solidFill>
                  <a:srgbClr val="003265"/>
                </a:solidFill>
                <a:latin typeface="Arial"/>
                <a:cs typeface="Arial"/>
              </a:rPr>
              <a:t> </a:t>
            </a:r>
            <a:r>
              <a:rPr sz="2400" spc="-13" dirty="0">
                <a:solidFill>
                  <a:srgbClr val="003265"/>
                </a:solidFill>
                <a:latin typeface="Arial"/>
                <a:cs typeface="Arial"/>
              </a:rPr>
              <a:t>the</a:t>
            </a:r>
            <a:r>
              <a:rPr sz="2400" dirty="0">
                <a:solidFill>
                  <a:srgbClr val="003265"/>
                </a:solidFill>
                <a:latin typeface="Arial"/>
                <a:cs typeface="Arial"/>
              </a:rPr>
              <a:t> </a:t>
            </a:r>
            <a:r>
              <a:rPr sz="2400" spc="-62" dirty="0">
                <a:solidFill>
                  <a:srgbClr val="003265"/>
                </a:solidFill>
                <a:latin typeface="Arial"/>
                <a:cs typeface="Arial"/>
              </a:rPr>
              <a:t> </a:t>
            </a:r>
            <a:r>
              <a:rPr sz="2400" spc="-9" dirty="0">
                <a:solidFill>
                  <a:srgbClr val="003265"/>
                </a:solidFill>
                <a:latin typeface="Arial"/>
                <a:cs typeface="Arial"/>
              </a:rPr>
              <a:t>arr</a:t>
            </a:r>
            <a:r>
              <a:rPr sz="2400" dirty="0">
                <a:solidFill>
                  <a:srgbClr val="003265"/>
                </a:solidFill>
                <a:latin typeface="Arial"/>
                <a:cs typeface="Arial"/>
              </a:rPr>
              <a:t>a</a:t>
            </a:r>
            <a:r>
              <a:rPr sz="2400" spc="-13" dirty="0">
                <a:solidFill>
                  <a:srgbClr val="003265"/>
                </a:solidFill>
                <a:latin typeface="Arial"/>
                <a:cs typeface="Arial"/>
              </a:rPr>
              <a:t>y</a:t>
            </a:r>
            <a:r>
              <a:rPr sz="2400" dirty="0">
                <a:solidFill>
                  <a:srgbClr val="003265"/>
                </a:solidFill>
                <a:latin typeface="Arial"/>
                <a:cs typeface="Arial"/>
              </a:rPr>
              <a:t> </a:t>
            </a:r>
            <a:r>
              <a:rPr sz="2400" spc="-62" dirty="0">
                <a:solidFill>
                  <a:srgbClr val="003265"/>
                </a:solidFill>
                <a:latin typeface="Arial"/>
                <a:cs typeface="Arial"/>
              </a:rPr>
              <a:t> </a:t>
            </a:r>
            <a:r>
              <a:rPr sz="2400" spc="-22" dirty="0">
                <a:solidFill>
                  <a:srgbClr val="003265"/>
                </a:solidFill>
                <a:latin typeface="Arial"/>
                <a:cs typeface="Arial"/>
              </a:rPr>
              <a:t>v</a:t>
            </a:r>
            <a:r>
              <a:rPr sz="2400" spc="-9" dirty="0">
                <a:solidFill>
                  <a:srgbClr val="003265"/>
                </a:solidFill>
                <a:latin typeface="Arial"/>
                <a:cs typeface="Arial"/>
              </a:rPr>
              <a:t>ariables</a:t>
            </a:r>
            <a:r>
              <a:rPr sz="2400" dirty="0">
                <a:solidFill>
                  <a:srgbClr val="003265"/>
                </a:solidFill>
                <a:latin typeface="Arial"/>
                <a:cs typeface="Arial"/>
              </a:rPr>
              <a:t> </a:t>
            </a:r>
            <a:r>
              <a:rPr sz="2400" spc="-62" dirty="0">
                <a:solidFill>
                  <a:srgbClr val="003265"/>
                </a:solidFill>
                <a:latin typeface="Arial"/>
                <a:cs typeface="Arial"/>
              </a:rPr>
              <a:t> </a:t>
            </a:r>
            <a:r>
              <a:rPr sz="2400" spc="-9" dirty="0">
                <a:solidFill>
                  <a:srgbClr val="003265"/>
                </a:solidFill>
                <a:latin typeface="Arial"/>
                <a:cs typeface="Arial"/>
              </a:rPr>
              <a:t>s</a:t>
            </a:r>
            <a:r>
              <a:rPr sz="2400" spc="-13" dirty="0">
                <a:solidFill>
                  <a:srgbClr val="003265"/>
                </a:solidFill>
                <a:latin typeface="Arial"/>
                <a:cs typeface="Arial"/>
              </a:rPr>
              <a:t>u</a:t>
            </a:r>
            <a:r>
              <a:rPr sz="2400" spc="-9" dirty="0">
                <a:solidFill>
                  <a:srgbClr val="003265"/>
                </a:solidFill>
                <a:latin typeface="Arial"/>
                <a:cs typeface="Arial"/>
              </a:rPr>
              <a:t>c</a:t>
            </a:r>
            <a:r>
              <a:rPr sz="2400" spc="-13" dirty="0">
                <a:solidFill>
                  <a:srgbClr val="003265"/>
                </a:solidFill>
                <a:latin typeface="Arial"/>
                <a:cs typeface="Arial"/>
              </a:rPr>
              <a:t>h</a:t>
            </a:r>
            <a:r>
              <a:rPr sz="2400" dirty="0">
                <a:solidFill>
                  <a:srgbClr val="003265"/>
                </a:solidFill>
                <a:latin typeface="Arial"/>
                <a:cs typeface="Arial"/>
              </a:rPr>
              <a:t> </a:t>
            </a:r>
            <a:r>
              <a:rPr sz="2400" spc="-62" dirty="0">
                <a:solidFill>
                  <a:srgbClr val="003265"/>
                </a:solidFill>
                <a:latin typeface="Arial"/>
                <a:cs typeface="Arial"/>
              </a:rPr>
              <a:t> </a:t>
            </a:r>
            <a:r>
              <a:rPr sz="2400" spc="-13" dirty="0">
                <a:solidFill>
                  <a:srgbClr val="003265"/>
                </a:solidFill>
                <a:latin typeface="Arial"/>
                <a:cs typeface="Arial"/>
              </a:rPr>
              <a:t>as</a:t>
            </a:r>
            <a:r>
              <a:rPr sz="2400" dirty="0">
                <a:solidFill>
                  <a:srgbClr val="003265"/>
                </a:solidFill>
                <a:latin typeface="Arial"/>
                <a:cs typeface="Arial"/>
              </a:rPr>
              <a:t> </a:t>
            </a:r>
            <a:r>
              <a:rPr sz="2400" spc="-62" dirty="0">
                <a:solidFill>
                  <a:srgbClr val="003265"/>
                </a:solidFill>
                <a:latin typeface="Arial"/>
                <a:cs typeface="Arial"/>
              </a:rPr>
              <a:t> </a:t>
            </a:r>
            <a:r>
              <a:rPr sz="2400" spc="-9" dirty="0">
                <a:solidFill>
                  <a:srgbClr val="003265"/>
                </a:solidFill>
                <a:latin typeface="Arial"/>
                <a:cs typeface="Arial"/>
              </a:rPr>
              <a:t>“ar</a:t>
            </a:r>
            <a:r>
              <a:rPr sz="2400" dirty="0">
                <a:solidFill>
                  <a:srgbClr val="003265"/>
                </a:solidFill>
                <a:latin typeface="Arial"/>
                <a:cs typeface="Arial"/>
              </a:rPr>
              <a:t>r</a:t>
            </a:r>
            <a:r>
              <a:rPr sz="2400" spc="-13" dirty="0">
                <a:solidFill>
                  <a:srgbClr val="003265"/>
                </a:solidFill>
                <a:latin typeface="Arial"/>
                <a:cs typeface="Arial"/>
              </a:rPr>
              <a:t>a</a:t>
            </a:r>
            <a:r>
              <a:rPr sz="2400" spc="-22" dirty="0">
                <a:solidFill>
                  <a:srgbClr val="003265"/>
                </a:solidFill>
                <a:latin typeface="Arial"/>
                <a:cs typeface="Arial"/>
              </a:rPr>
              <a:t>y</a:t>
            </a:r>
            <a:r>
              <a:rPr sz="2400" spc="-9" dirty="0">
                <a:solidFill>
                  <a:srgbClr val="003265"/>
                </a:solidFill>
                <a:latin typeface="Arial"/>
                <a:cs typeface="Arial"/>
              </a:rPr>
              <a:t>-n</a:t>
            </a:r>
            <a:r>
              <a:rPr sz="2400" dirty="0">
                <a:solidFill>
                  <a:srgbClr val="003265"/>
                </a:solidFill>
                <a:latin typeface="Arial"/>
                <a:cs typeface="Arial"/>
              </a:rPr>
              <a:t>a</a:t>
            </a:r>
            <a:r>
              <a:rPr sz="2400" spc="-13" dirty="0">
                <a:solidFill>
                  <a:srgbClr val="003265"/>
                </a:solidFill>
                <a:latin typeface="Arial"/>
                <a:cs typeface="Arial"/>
              </a:rPr>
              <a:t>me</a:t>
            </a:r>
            <a:r>
              <a:rPr sz="2400" dirty="0">
                <a:solidFill>
                  <a:srgbClr val="003265"/>
                </a:solidFill>
                <a:latin typeface="Arial"/>
                <a:cs typeface="Arial"/>
              </a:rPr>
              <a:t> </a:t>
            </a:r>
            <a:r>
              <a:rPr sz="2400" spc="-75" dirty="0">
                <a:solidFill>
                  <a:srgbClr val="003265"/>
                </a:solidFill>
                <a:latin typeface="Arial"/>
                <a:cs typeface="Arial"/>
              </a:rPr>
              <a:t> </a:t>
            </a:r>
            <a:r>
              <a:rPr sz="2400" spc="-9" dirty="0">
                <a:solidFill>
                  <a:srgbClr val="003265"/>
                </a:solidFill>
                <a:latin typeface="Arial"/>
                <a:cs typeface="Arial"/>
              </a:rPr>
              <a:t>[inde</a:t>
            </a:r>
            <a:r>
              <a:rPr sz="2400" spc="-22" dirty="0">
                <a:solidFill>
                  <a:srgbClr val="003265"/>
                </a:solidFill>
                <a:latin typeface="Arial"/>
                <a:cs typeface="Arial"/>
              </a:rPr>
              <a:t>x</a:t>
            </a:r>
            <a:r>
              <a:rPr sz="2400" spc="-9" dirty="0">
                <a:solidFill>
                  <a:srgbClr val="003265"/>
                </a:solidFill>
                <a:latin typeface="Arial"/>
                <a:cs typeface="Arial"/>
              </a:rPr>
              <a:t>]”</a:t>
            </a:r>
            <a:r>
              <a:rPr sz="2400" dirty="0">
                <a:solidFill>
                  <a:srgbClr val="003265"/>
                </a:solidFill>
                <a:latin typeface="Arial"/>
                <a:cs typeface="Arial"/>
              </a:rPr>
              <a:t> </a:t>
            </a:r>
            <a:r>
              <a:rPr sz="2400" spc="-66" dirty="0">
                <a:solidFill>
                  <a:srgbClr val="003265"/>
                </a:solidFill>
                <a:latin typeface="Arial"/>
                <a:cs typeface="Arial"/>
              </a:rPr>
              <a:t> </a:t>
            </a:r>
            <a:r>
              <a:rPr sz="2400" spc="-9" dirty="0">
                <a:solidFill>
                  <a:srgbClr val="003265"/>
                </a:solidFill>
                <a:latin typeface="Arial"/>
                <a:cs typeface="Arial"/>
              </a:rPr>
              <a:t>“a</a:t>
            </a:r>
            <a:r>
              <a:rPr sz="2400" dirty="0">
                <a:solidFill>
                  <a:srgbClr val="003265"/>
                </a:solidFill>
                <a:latin typeface="Arial"/>
                <a:cs typeface="Arial"/>
              </a:rPr>
              <a:t>r</a:t>
            </a:r>
            <a:r>
              <a:rPr sz="2400" spc="-9" dirty="0">
                <a:solidFill>
                  <a:srgbClr val="003265"/>
                </a:solidFill>
                <a:latin typeface="Arial"/>
                <a:cs typeface="Arial"/>
              </a:rPr>
              <a:t>ray-</a:t>
            </a:r>
            <a:r>
              <a:rPr sz="2400" spc="-13" dirty="0">
                <a:solidFill>
                  <a:srgbClr val="003265"/>
                </a:solidFill>
                <a:latin typeface="Arial"/>
                <a:cs typeface="Arial"/>
              </a:rPr>
              <a:t> na</a:t>
            </a:r>
            <a:r>
              <a:rPr sz="2400" spc="-26" dirty="0">
                <a:solidFill>
                  <a:srgbClr val="003265"/>
                </a:solidFill>
                <a:latin typeface="Arial"/>
                <a:cs typeface="Arial"/>
              </a:rPr>
              <a:t>m</a:t>
            </a:r>
            <a:r>
              <a:rPr sz="2400" dirty="0">
                <a:solidFill>
                  <a:srgbClr val="003265"/>
                </a:solidFill>
                <a:latin typeface="Arial"/>
                <a:cs typeface="Arial"/>
              </a:rPr>
              <a:t>e</a:t>
            </a:r>
            <a:r>
              <a:rPr sz="2400" spc="-9" dirty="0">
                <a:solidFill>
                  <a:srgbClr val="003265"/>
                </a:solidFill>
                <a:latin typeface="Arial"/>
                <a:cs typeface="Arial"/>
              </a:rPr>
              <a:t>”</a:t>
            </a:r>
            <a:r>
              <a:rPr sz="2400" dirty="0">
                <a:solidFill>
                  <a:srgbClr val="003265"/>
                </a:solidFill>
                <a:latin typeface="Arial"/>
                <a:cs typeface="Arial"/>
              </a:rPr>
              <a:t> </a:t>
            </a:r>
            <a:r>
              <a:rPr sz="2400" spc="-22" dirty="0">
                <a:solidFill>
                  <a:srgbClr val="003265"/>
                </a:solidFill>
                <a:latin typeface="Arial"/>
                <a:cs typeface="Arial"/>
              </a:rPr>
              <a:t> </a:t>
            </a:r>
            <a:r>
              <a:rPr sz="2400" spc="-13" dirty="0">
                <a:solidFill>
                  <a:srgbClr val="003265"/>
                </a:solidFill>
                <a:latin typeface="Arial"/>
                <a:cs typeface="Arial"/>
              </a:rPr>
              <a:t>and</a:t>
            </a:r>
            <a:r>
              <a:rPr sz="2400" dirty="0">
                <a:solidFill>
                  <a:srgbClr val="003265"/>
                </a:solidFill>
                <a:latin typeface="Arial"/>
                <a:cs typeface="Arial"/>
              </a:rPr>
              <a:t> </a:t>
            </a:r>
            <a:r>
              <a:rPr sz="2400" spc="-9" dirty="0">
                <a:solidFill>
                  <a:srgbClr val="003265"/>
                </a:solidFill>
                <a:latin typeface="Arial"/>
                <a:cs typeface="Arial"/>
              </a:rPr>
              <a:t> “inde</a:t>
            </a:r>
            <a:r>
              <a:rPr sz="2400" spc="-22" dirty="0">
                <a:solidFill>
                  <a:srgbClr val="003265"/>
                </a:solidFill>
                <a:latin typeface="Arial"/>
                <a:cs typeface="Arial"/>
              </a:rPr>
              <a:t>x</a:t>
            </a:r>
            <a:r>
              <a:rPr sz="2400" spc="-9" dirty="0">
                <a:solidFill>
                  <a:srgbClr val="003265"/>
                </a:solidFill>
                <a:latin typeface="Arial"/>
                <a:cs typeface="Arial"/>
              </a:rPr>
              <a:t>”</a:t>
            </a:r>
            <a:r>
              <a:rPr sz="2400" dirty="0">
                <a:solidFill>
                  <a:srgbClr val="003265"/>
                </a:solidFill>
                <a:latin typeface="Arial"/>
                <a:cs typeface="Arial"/>
              </a:rPr>
              <a:t> </a:t>
            </a:r>
            <a:r>
              <a:rPr sz="2400" spc="-13" dirty="0">
                <a:solidFill>
                  <a:srgbClr val="003265"/>
                </a:solidFill>
                <a:latin typeface="Arial"/>
                <a:cs typeface="Arial"/>
              </a:rPr>
              <a:t> a</a:t>
            </a:r>
            <a:r>
              <a:rPr sz="2400" dirty="0">
                <a:solidFill>
                  <a:srgbClr val="003265"/>
                </a:solidFill>
                <a:latin typeface="Arial"/>
                <a:cs typeface="Arial"/>
              </a:rPr>
              <a:t>r</a:t>
            </a:r>
            <a:r>
              <a:rPr sz="2400" spc="-13" dirty="0">
                <a:solidFill>
                  <a:srgbClr val="003265"/>
                </a:solidFill>
                <a:latin typeface="Arial"/>
                <a:cs typeface="Arial"/>
              </a:rPr>
              <a:t>e</a:t>
            </a:r>
            <a:r>
              <a:rPr sz="2400" dirty="0">
                <a:solidFill>
                  <a:srgbClr val="003265"/>
                </a:solidFill>
                <a:latin typeface="Arial"/>
                <a:cs typeface="Arial"/>
              </a:rPr>
              <a:t> </a:t>
            </a:r>
            <a:r>
              <a:rPr sz="2400" spc="-22" dirty="0">
                <a:solidFill>
                  <a:srgbClr val="003265"/>
                </a:solidFill>
                <a:latin typeface="Arial"/>
                <a:cs typeface="Arial"/>
              </a:rPr>
              <a:t> </a:t>
            </a:r>
            <a:r>
              <a:rPr sz="2400" spc="-9" dirty="0">
                <a:solidFill>
                  <a:srgbClr val="003265"/>
                </a:solidFill>
                <a:latin typeface="Arial"/>
                <a:cs typeface="Arial"/>
              </a:rPr>
              <a:t>c</a:t>
            </a:r>
            <a:r>
              <a:rPr sz="2400" spc="-13" dirty="0">
                <a:solidFill>
                  <a:srgbClr val="003265"/>
                </a:solidFill>
                <a:latin typeface="Arial"/>
                <a:cs typeface="Arial"/>
              </a:rPr>
              <a:t>on</a:t>
            </a:r>
            <a:r>
              <a:rPr sz="2400" spc="-9" dirty="0">
                <a:solidFill>
                  <a:srgbClr val="003265"/>
                </a:solidFill>
                <a:latin typeface="Arial"/>
                <a:cs typeface="Arial"/>
              </a:rPr>
              <a:t>s</a:t>
            </a:r>
            <a:r>
              <a:rPr sz="2400" spc="-13" dirty="0">
                <a:solidFill>
                  <a:srgbClr val="003265"/>
                </a:solidFill>
                <a:latin typeface="Arial"/>
                <a:cs typeface="Arial"/>
              </a:rPr>
              <a:t>idered</a:t>
            </a:r>
            <a:r>
              <a:rPr sz="2400" dirty="0">
                <a:solidFill>
                  <a:srgbClr val="003265"/>
                </a:solidFill>
                <a:latin typeface="Arial"/>
                <a:cs typeface="Arial"/>
              </a:rPr>
              <a:t> </a:t>
            </a:r>
            <a:r>
              <a:rPr sz="2400" spc="-22" dirty="0">
                <a:solidFill>
                  <a:srgbClr val="003265"/>
                </a:solidFill>
                <a:latin typeface="Arial"/>
                <a:cs typeface="Arial"/>
              </a:rPr>
              <a:t> </a:t>
            </a:r>
            <a:r>
              <a:rPr sz="2400" spc="-13" dirty="0">
                <a:solidFill>
                  <a:srgbClr val="003265"/>
                </a:solidFill>
                <a:latin typeface="Arial"/>
                <a:cs typeface="Arial"/>
              </a:rPr>
              <a:t>as</a:t>
            </a:r>
            <a:r>
              <a:rPr sz="2400" dirty="0">
                <a:solidFill>
                  <a:srgbClr val="003265"/>
                </a:solidFill>
                <a:latin typeface="Arial"/>
                <a:cs typeface="Arial"/>
              </a:rPr>
              <a:t> </a:t>
            </a:r>
            <a:r>
              <a:rPr sz="2400" spc="-18" dirty="0">
                <a:solidFill>
                  <a:srgbClr val="003265"/>
                </a:solidFill>
                <a:latin typeface="Arial"/>
                <a:cs typeface="Arial"/>
              </a:rPr>
              <a:t> </a:t>
            </a:r>
            <a:r>
              <a:rPr sz="2400" spc="-13" dirty="0">
                <a:solidFill>
                  <a:srgbClr val="003265"/>
                </a:solidFill>
                <a:latin typeface="Arial"/>
                <a:cs typeface="Arial"/>
              </a:rPr>
              <a:t>oper</a:t>
            </a:r>
            <a:r>
              <a:rPr sz="2400" dirty="0">
                <a:solidFill>
                  <a:srgbClr val="003265"/>
                </a:solidFill>
                <a:latin typeface="Arial"/>
                <a:cs typeface="Arial"/>
              </a:rPr>
              <a:t>a</a:t>
            </a:r>
            <a:r>
              <a:rPr sz="2400" spc="-13" dirty="0">
                <a:solidFill>
                  <a:srgbClr val="003265"/>
                </a:solidFill>
                <a:latin typeface="Arial"/>
                <a:cs typeface="Arial"/>
              </a:rPr>
              <a:t>nds</a:t>
            </a:r>
            <a:r>
              <a:rPr sz="2400" dirty="0">
                <a:solidFill>
                  <a:srgbClr val="003265"/>
                </a:solidFill>
                <a:latin typeface="Arial"/>
                <a:cs typeface="Arial"/>
              </a:rPr>
              <a:t> </a:t>
            </a:r>
            <a:r>
              <a:rPr sz="2400" spc="-18" dirty="0">
                <a:solidFill>
                  <a:srgbClr val="003265"/>
                </a:solidFill>
                <a:latin typeface="Arial"/>
                <a:cs typeface="Arial"/>
              </a:rPr>
              <a:t> </a:t>
            </a:r>
            <a:r>
              <a:rPr sz="2400" spc="-13" dirty="0">
                <a:solidFill>
                  <a:srgbClr val="003265"/>
                </a:solidFill>
                <a:latin typeface="Arial"/>
                <a:cs typeface="Arial"/>
              </a:rPr>
              <a:t>and</a:t>
            </a:r>
            <a:r>
              <a:rPr sz="2400" dirty="0">
                <a:solidFill>
                  <a:srgbClr val="003265"/>
                </a:solidFill>
                <a:latin typeface="Arial"/>
                <a:cs typeface="Arial"/>
              </a:rPr>
              <a:t> </a:t>
            </a:r>
            <a:r>
              <a:rPr sz="2400" spc="-22" dirty="0">
                <a:solidFill>
                  <a:srgbClr val="003265"/>
                </a:solidFill>
                <a:latin typeface="Arial"/>
                <a:cs typeface="Arial"/>
              </a:rPr>
              <a:t> </a:t>
            </a:r>
            <a:r>
              <a:rPr sz="2400" spc="-9" dirty="0">
                <a:solidFill>
                  <a:srgbClr val="003265"/>
                </a:solidFill>
                <a:latin typeface="Arial"/>
                <a:cs typeface="Arial"/>
              </a:rPr>
              <a:t>[</a:t>
            </a:r>
            <a:r>
              <a:rPr sz="2400" dirty="0">
                <a:solidFill>
                  <a:srgbClr val="003265"/>
                </a:solidFill>
                <a:latin typeface="Arial"/>
                <a:cs typeface="Arial"/>
              </a:rPr>
              <a:t> </a:t>
            </a:r>
            <a:r>
              <a:rPr sz="2400" spc="-22" dirty="0">
                <a:solidFill>
                  <a:srgbClr val="003265"/>
                </a:solidFill>
                <a:latin typeface="Arial"/>
                <a:cs typeface="Arial"/>
              </a:rPr>
              <a:t> </a:t>
            </a:r>
            <a:r>
              <a:rPr sz="2400" spc="-9" dirty="0">
                <a:solidFill>
                  <a:srgbClr val="003265"/>
                </a:solidFill>
                <a:latin typeface="Arial"/>
                <a:cs typeface="Arial"/>
              </a:rPr>
              <a:t>]</a:t>
            </a:r>
            <a:r>
              <a:rPr sz="2400" dirty="0">
                <a:solidFill>
                  <a:srgbClr val="003265"/>
                </a:solidFill>
                <a:latin typeface="Arial"/>
                <a:cs typeface="Arial"/>
              </a:rPr>
              <a:t> </a:t>
            </a:r>
            <a:r>
              <a:rPr sz="2400" spc="-22" dirty="0">
                <a:solidFill>
                  <a:srgbClr val="003265"/>
                </a:solidFill>
                <a:latin typeface="Arial"/>
                <a:cs typeface="Arial"/>
              </a:rPr>
              <a:t> </a:t>
            </a:r>
            <a:r>
              <a:rPr sz="2400" spc="-9" dirty="0">
                <a:solidFill>
                  <a:srgbClr val="003265"/>
                </a:solidFill>
                <a:latin typeface="Arial"/>
                <a:cs typeface="Arial"/>
              </a:rPr>
              <a:t>is c</a:t>
            </a:r>
            <a:r>
              <a:rPr sz="2400" spc="-13" dirty="0">
                <a:solidFill>
                  <a:srgbClr val="003265"/>
                </a:solidFill>
                <a:latin typeface="Arial"/>
                <a:cs typeface="Arial"/>
              </a:rPr>
              <a:t>on</a:t>
            </a:r>
            <a:r>
              <a:rPr sz="2400" spc="-9" dirty="0">
                <a:solidFill>
                  <a:srgbClr val="003265"/>
                </a:solidFill>
                <a:latin typeface="Arial"/>
                <a:cs typeface="Arial"/>
              </a:rPr>
              <a:t>s</a:t>
            </a:r>
            <a:r>
              <a:rPr sz="2400" spc="-13" dirty="0">
                <a:solidFill>
                  <a:srgbClr val="003265"/>
                </a:solidFill>
                <a:latin typeface="Arial"/>
                <a:cs typeface="Arial"/>
              </a:rPr>
              <a:t>idered</a:t>
            </a:r>
            <a:r>
              <a:rPr sz="2400" dirty="0">
                <a:solidFill>
                  <a:srgbClr val="003265"/>
                </a:solidFill>
                <a:latin typeface="Arial"/>
                <a:cs typeface="Arial"/>
              </a:rPr>
              <a:t> </a:t>
            </a:r>
            <a:r>
              <a:rPr sz="2400" spc="-13" dirty="0">
                <a:solidFill>
                  <a:srgbClr val="003265"/>
                </a:solidFill>
                <a:latin typeface="Arial"/>
                <a:cs typeface="Arial"/>
              </a:rPr>
              <a:t>as</a:t>
            </a:r>
            <a:r>
              <a:rPr sz="2400" spc="4" dirty="0">
                <a:solidFill>
                  <a:srgbClr val="003265"/>
                </a:solidFill>
                <a:latin typeface="Arial"/>
                <a:cs typeface="Arial"/>
              </a:rPr>
              <a:t> </a:t>
            </a:r>
            <a:r>
              <a:rPr sz="2400" spc="-9" dirty="0">
                <a:solidFill>
                  <a:srgbClr val="003265"/>
                </a:solidFill>
                <a:latin typeface="Arial"/>
                <a:cs typeface="Arial"/>
              </a:rPr>
              <a:t>operator.</a:t>
            </a:r>
            <a:endParaRPr sz="2400" dirty="0">
              <a:latin typeface="Arial"/>
              <a:cs typeface="Arial"/>
            </a:endParaRPr>
          </a:p>
          <a:p>
            <a:pPr>
              <a:spcBef>
                <a:spcPts val="34"/>
              </a:spcBef>
              <a:buClr>
                <a:srgbClr val="003265"/>
              </a:buClr>
              <a:buFont typeface="Arial"/>
              <a:buAutoNum type="arabicPeriod" startAt="13"/>
            </a:pPr>
            <a:endParaRPr sz="3200" dirty="0">
              <a:latin typeface="Times New Roman"/>
              <a:cs typeface="Times New Roman"/>
            </a:endParaRPr>
          </a:p>
          <a:p>
            <a:pPr marL="414640" marR="4483" indent="-403433" algn="just">
              <a:lnSpc>
                <a:spcPct val="99900"/>
              </a:lnSpc>
              <a:buClr>
                <a:srgbClr val="003265"/>
              </a:buClr>
              <a:buFont typeface="Arial"/>
              <a:buAutoNum type="arabicPeriod" startAt="13"/>
              <a:tabLst>
                <a:tab pos="414640" algn="l"/>
              </a:tabLst>
            </a:pPr>
            <a:r>
              <a:rPr sz="2400" spc="-9" dirty="0">
                <a:solidFill>
                  <a:srgbClr val="965025"/>
                </a:solidFill>
                <a:latin typeface="Arial"/>
                <a:cs typeface="Arial"/>
              </a:rPr>
              <a:t>In</a:t>
            </a:r>
            <a:r>
              <a:rPr sz="2400" spc="97" dirty="0">
                <a:solidFill>
                  <a:srgbClr val="965025"/>
                </a:solidFill>
                <a:latin typeface="Arial"/>
                <a:cs typeface="Arial"/>
              </a:rPr>
              <a:t> </a:t>
            </a:r>
            <a:r>
              <a:rPr sz="2400" spc="-13" dirty="0">
                <a:solidFill>
                  <a:srgbClr val="965025"/>
                </a:solidFill>
                <a:latin typeface="Arial"/>
                <a:cs typeface="Arial"/>
              </a:rPr>
              <a:t>the</a:t>
            </a:r>
            <a:r>
              <a:rPr sz="2400" spc="97" dirty="0">
                <a:solidFill>
                  <a:srgbClr val="965025"/>
                </a:solidFill>
                <a:latin typeface="Arial"/>
                <a:cs typeface="Arial"/>
              </a:rPr>
              <a:t> </a:t>
            </a:r>
            <a:r>
              <a:rPr sz="2400" spc="-9" dirty="0">
                <a:solidFill>
                  <a:srgbClr val="965025"/>
                </a:solidFill>
                <a:latin typeface="Arial"/>
                <a:cs typeface="Arial"/>
              </a:rPr>
              <a:t>struc</a:t>
            </a:r>
            <a:r>
              <a:rPr sz="2400" dirty="0">
                <a:solidFill>
                  <a:srgbClr val="965025"/>
                </a:solidFill>
                <a:latin typeface="Arial"/>
                <a:cs typeface="Arial"/>
              </a:rPr>
              <a:t>t</a:t>
            </a:r>
            <a:r>
              <a:rPr sz="2400" spc="-13" dirty="0">
                <a:solidFill>
                  <a:srgbClr val="965025"/>
                </a:solidFill>
                <a:latin typeface="Arial"/>
                <a:cs typeface="Arial"/>
              </a:rPr>
              <a:t>ure</a:t>
            </a:r>
            <a:r>
              <a:rPr sz="2400" spc="106" dirty="0">
                <a:solidFill>
                  <a:srgbClr val="965025"/>
                </a:solidFill>
                <a:latin typeface="Arial"/>
                <a:cs typeface="Arial"/>
              </a:rPr>
              <a:t> </a:t>
            </a:r>
            <a:r>
              <a:rPr sz="2400" spc="-22" dirty="0">
                <a:solidFill>
                  <a:srgbClr val="965025"/>
                </a:solidFill>
                <a:latin typeface="Arial"/>
                <a:cs typeface="Arial"/>
              </a:rPr>
              <a:t>v</a:t>
            </a:r>
            <a:r>
              <a:rPr sz="2400" spc="-9" dirty="0">
                <a:solidFill>
                  <a:srgbClr val="965025"/>
                </a:solidFill>
                <a:latin typeface="Arial"/>
                <a:cs typeface="Arial"/>
              </a:rPr>
              <a:t>ariabl</a:t>
            </a:r>
            <a:r>
              <a:rPr sz="2400" dirty="0">
                <a:solidFill>
                  <a:srgbClr val="965025"/>
                </a:solidFill>
                <a:latin typeface="Arial"/>
                <a:cs typeface="Arial"/>
              </a:rPr>
              <a:t>e</a:t>
            </a:r>
            <a:r>
              <a:rPr sz="2400" spc="-13" dirty="0">
                <a:solidFill>
                  <a:srgbClr val="965025"/>
                </a:solidFill>
                <a:latin typeface="Arial"/>
                <a:cs typeface="Arial"/>
              </a:rPr>
              <a:t>s</a:t>
            </a:r>
            <a:r>
              <a:rPr sz="2400" spc="97" dirty="0">
                <a:solidFill>
                  <a:srgbClr val="965025"/>
                </a:solidFill>
                <a:latin typeface="Arial"/>
                <a:cs typeface="Arial"/>
              </a:rPr>
              <a:t> </a:t>
            </a:r>
            <a:r>
              <a:rPr sz="2400" spc="-9" dirty="0">
                <a:solidFill>
                  <a:srgbClr val="965025"/>
                </a:solidFill>
                <a:latin typeface="Arial"/>
                <a:cs typeface="Arial"/>
              </a:rPr>
              <a:t>s</a:t>
            </a:r>
            <a:r>
              <a:rPr sz="2400" spc="-13" dirty="0">
                <a:solidFill>
                  <a:srgbClr val="965025"/>
                </a:solidFill>
                <a:latin typeface="Arial"/>
                <a:cs typeface="Arial"/>
              </a:rPr>
              <a:t>u</a:t>
            </a:r>
            <a:r>
              <a:rPr sz="2400" spc="-9" dirty="0">
                <a:solidFill>
                  <a:srgbClr val="965025"/>
                </a:solidFill>
                <a:latin typeface="Arial"/>
                <a:cs typeface="Arial"/>
              </a:rPr>
              <a:t>c</a:t>
            </a:r>
            <a:r>
              <a:rPr sz="2400" spc="-13" dirty="0">
                <a:solidFill>
                  <a:srgbClr val="965025"/>
                </a:solidFill>
                <a:latin typeface="Arial"/>
                <a:cs typeface="Arial"/>
              </a:rPr>
              <a:t>h</a:t>
            </a:r>
            <a:r>
              <a:rPr sz="2400" spc="97" dirty="0">
                <a:solidFill>
                  <a:srgbClr val="965025"/>
                </a:solidFill>
                <a:latin typeface="Arial"/>
                <a:cs typeface="Arial"/>
              </a:rPr>
              <a:t> </a:t>
            </a:r>
            <a:r>
              <a:rPr sz="2400" spc="-13" dirty="0">
                <a:solidFill>
                  <a:srgbClr val="965025"/>
                </a:solidFill>
                <a:latin typeface="Arial"/>
                <a:cs typeface="Arial"/>
              </a:rPr>
              <a:t>as</a:t>
            </a:r>
            <a:r>
              <a:rPr sz="2400" spc="97" dirty="0">
                <a:solidFill>
                  <a:srgbClr val="965025"/>
                </a:solidFill>
                <a:latin typeface="Arial"/>
                <a:cs typeface="Arial"/>
              </a:rPr>
              <a:t> </a:t>
            </a:r>
            <a:r>
              <a:rPr sz="2400" spc="-9" dirty="0">
                <a:solidFill>
                  <a:srgbClr val="965025"/>
                </a:solidFill>
                <a:latin typeface="Arial"/>
                <a:cs typeface="Arial"/>
              </a:rPr>
              <a:t>“struct-n</a:t>
            </a:r>
            <a:r>
              <a:rPr sz="2400" dirty="0">
                <a:solidFill>
                  <a:srgbClr val="965025"/>
                </a:solidFill>
                <a:latin typeface="Arial"/>
                <a:cs typeface="Arial"/>
              </a:rPr>
              <a:t>a</a:t>
            </a:r>
            <a:r>
              <a:rPr sz="2400" spc="-26" dirty="0">
                <a:solidFill>
                  <a:srgbClr val="965025"/>
                </a:solidFill>
                <a:latin typeface="Arial"/>
                <a:cs typeface="Arial"/>
              </a:rPr>
              <a:t>m</a:t>
            </a:r>
            <a:r>
              <a:rPr sz="2400" spc="-9" dirty="0">
                <a:solidFill>
                  <a:srgbClr val="965025"/>
                </a:solidFill>
                <a:latin typeface="Arial"/>
                <a:cs typeface="Arial"/>
              </a:rPr>
              <a:t>e,</a:t>
            </a:r>
            <a:r>
              <a:rPr sz="2400" spc="115" dirty="0">
                <a:solidFill>
                  <a:srgbClr val="965025"/>
                </a:solidFill>
                <a:latin typeface="Arial"/>
                <a:cs typeface="Arial"/>
              </a:rPr>
              <a:t> </a:t>
            </a:r>
            <a:r>
              <a:rPr sz="2400" spc="-26" dirty="0">
                <a:solidFill>
                  <a:srgbClr val="965025"/>
                </a:solidFill>
                <a:latin typeface="Arial"/>
                <a:cs typeface="Arial"/>
              </a:rPr>
              <a:t>m</a:t>
            </a:r>
            <a:r>
              <a:rPr sz="2400" dirty="0">
                <a:solidFill>
                  <a:srgbClr val="965025"/>
                </a:solidFill>
                <a:latin typeface="Arial"/>
                <a:cs typeface="Arial"/>
              </a:rPr>
              <a:t>e</a:t>
            </a:r>
            <a:r>
              <a:rPr sz="2400" spc="-26" dirty="0">
                <a:solidFill>
                  <a:srgbClr val="965025"/>
                </a:solidFill>
                <a:latin typeface="Arial"/>
                <a:cs typeface="Arial"/>
              </a:rPr>
              <a:t>m</a:t>
            </a:r>
            <a:r>
              <a:rPr sz="2400" spc="-13" dirty="0">
                <a:solidFill>
                  <a:srgbClr val="965025"/>
                </a:solidFill>
                <a:latin typeface="Arial"/>
                <a:cs typeface="Arial"/>
              </a:rPr>
              <a:t>b</a:t>
            </a:r>
            <a:r>
              <a:rPr sz="2400" dirty="0">
                <a:solidFill>
                  <a:srgbClr val="965025"/>
                </a:solidFill>
                <a:latin typeface="Arial"/>
                <a:cs typeface="Arial"/>
              </a:rPr>
              <a:t>e</a:t>
            </a:r>
            <a:r>
              <a:rPr sz="2400" spc="-9" dirty="0">
                <a:solidFill>
                  <a:srgbClr val="965025"/>
                </a:solidFill>
                <a:latin typeface="Arial"/>
                <a:cs typeface="Arial"/>
              </a:rPr>
              <a:t>r-</a:t>
            </a:r>
            <a:r>
              <a:rPr sz="2400" dirty="0">
                <a:solidFill>
                  <a:srgbClr val="965025"/>
                </a:solidFill>
                <a:latin typeface="Arial"/>
                <a:cs typeface="Arial"/>
              </a:rPr>
              <a:t>na</a:t>
            </a:r>
            <a:r>
              <a:rPr sz="2400" spc="-26" dirty="0">
                <a:solidFill>
                  <a:srgbClr val="965025"/>
                </a:solidFill>
                <a:latin typeface="Arial"/>
                <a:cs typeface="Arial"/>
              </a:rPr>
              <a:t>m</a:t>
            </a:r>
            <a:r>
              <a:rPr sz="2400" dirty="0">
                <a:solidFill>
                  <a:srgbClr val="965025"/>
                </a:solidFill>
                <a:latin typeface="Arial"/>
                <a:cs typeface="Arial"/>
              </a:rPr>
              <a:t>e</a:t>
            </a:r>
            <a:r>
              <a:rPr sz="2400" spc="-9" dirty="0">
                <a:solidFill>
                  <a:srgbClr val="965025"/>
                </a:solidFill>
                <a:latin typeface="Arial"/>
                <a:cs typeface="Arial"/>
              </a:rPr>
              <a:t>” or</a:t>
            </a:r>
            <a:r>
              <a:rPr sz="2400" spc="115" dirty="0">
                <a:solidFill>
                  <a:srgbClr val="965025"/>
                </a:solidFill>
                <a:latin typeface="Arial"/>
                <a:cs typeface="Arial"/>
              </a:rPr>
              <a:t> </a:t>
            </a:r>
            <a:r>
              <a:rPr sz="2400" spc="-9" dirty="0">
                <a:solidFill>
                  <a:srgbClr val="965025"/>
                </a:solidFill>
                <a:latin typeface="Arial"/>
                <a:cs typeface="Arial"/>
              </a:rPr>
              <a:t>“s</a:t>
            </a:r>
            <a:r>
              <a:rPr sz="2400" dirty="0">
                <a:solidFill>
                  <a:srgbClr val="965025"/>
                </a:solidFill>
                <a:latin typeface="Arial"/>
                <a:cs typeface="Arial"/>
              </a:rPr>
              <a:t>t</a:t>
            </a:r>
            <a:r>
              <a:rPr sz="2400" spc="-9" dirty="0">
                <a:solidFill>
                  <a:srgbClr val="965025"/>
                </a:solidFill>
                <a:latin typeface="Arial"/>
                <a:cs typeface="Arial"/>
              </a:rPr>
              <a:t>ruct-n</a:t>
            </a:r>
            <a:r>
              <a:rPr sz="2400" dirty="0">
                <a:solidFill>
                  <a:srgbClr val="965025"/>
                </a:solidFill>
                <a:latin typeface="Arial"/>
                <a:cs typeface="Arial"/>
              </a:rPr>
              <a:t>a</a:t>
            </a:r>
            <a:r>
              <a:rPr sz="2400" spc="-26" dirty="0">
                <a:solidFill>
                  <a:srgbClr val="965025"/>
                </a:solidFill>
                <a:latin typeface="Arial"/>
                <a:cs typeface="Arial"/>
              </a:rPr>
              <a:t>m</a:t>
            </a:r>
            <a:r>
              <a:rPr sz="2400" spc="-13" dirty="0">
                <a:solidFill>
                  <a:srgbClr val="965025"/>
                </a:solidFill>
                <a:latin typeface="Arial"/>
                <a:cs typeface="Arial"/>
              </a:rPr>
              <a:t>e</a:t>
            </a:r>
            <a:r>
              <a:rPr sz="2400" spc="128" dirty="0">
                <a:solidFill>
                  <a:srgbClr val="965025"/>
                </a:solidFill>
                <a:latin typeface="Arial"/>
                <a:cs typeface="Arial"/>
              </a:rPr>
              <a:t> </a:t>
            </a:r>
            <a:r>
              <a:rPr sz="2400" spc="-9" dirty="0">
                <a:solidFill>
                  <a:srgbClr val="965025"/>
                </a:solidFill>
                <a:latin typeface="Arial"/>
                <a:cs typeface="Arial"/>
              </a:rPr>
              <a:t>-&gt;</a:t>
            </a:r>
            <a:r>
              <a:rPr sz="2400" spc="137" dirty="0">
                <a:solidFill>
                  <a:srgbClr val="965025"/>
                </a:solidFill>
                <a:latin typeface="Arial"/>
                <a:cs typeface="Arial"/>
              </a:rPr>
              <a:t> </a:t>
            </a:r>
            <a:r>
              <a:rPr sz="2400" spc="-26" dirty="0">
                <a:solidFill>
                  <a:srgbClr val="965025"/>
                </a:solidFill>
                <a:latin typeface="Arial"/>
                <a:cs typeface="Arial"/>
              </a:rPr>
              <a:t>m</a:t>
            </a:r>
            <a:r>
              <a:rPr sz="2400" dirty="0">
                <a:solidFill>
                  <a:srgbClr val="965025"/>
                </a:solidFill>
                <a:latin typeface="Arial"/>
                <a:cs typeface="Arial"/>
              </a:rPr>
              <a:t>e</a:t>
            </a:r>
            <a:r>
              <a:rPr sz="2400" spc="-13" dirty="0">
                <a:solidFill>
                  <a:srgbClr val="965025"/>
                </a:solidFill>
                <a:latin typeface="Arial"/>
                <a:cs typeface="Arial"/>
              </a:rPr>
              <a:t>mber-n</a:t>
            </a:r>
            <a:r>
              <a:rPr sz="2400" dirty="0">
                <a:solidFill>
                  <a:srgbClr val="965025"/>
                </a:solidFill>
                <a:latin typeface="Arial"/>
                <a:cs typeface="Arial"/>
              </a:rPr>
              <a:t>a</a:t>
            </a:r>
            <a:r>
              <a:rPr sz="2400" spc="-26" dirty="0">
                <a:solidFill>
                  <a:srgbClr val="965025"/>
                </a:solidFill>
                <a:latin typeface="Arial"/>
                <a:cs typeface="Arial"/>
              </a:rPr>
              <a:t>m</a:t>
            </a:r>
            <a:r>
              <a:rPr sz="2400" dirty="0">
                <a:solidFill>
                  <a:srgbClr val="965025"/>
                </a:solidFill>
                <a:latin typeface="Arial"/>
                <a:cs typeface="Arial"/>
              </a:rPr>
              <a:t>e</a:t>
            </a:r>
            <a:r>
              <a:rPr sz="2400" spc="-9" dirty="0">
                <a:solidFill>
                  <a:srgbClr val="965025"/>
                </a:solidFill>
                <a:latin typeface="Arial"/>
                <a:cs typeface="Arial"/>
              </a:rPr>
              <a:t>”,</a:t>
            </a:r>
            <a:r>
              <a:rPr sz="2400" spc="128" dirty="0">
                <a:solidFill>
                  <a:srgbClr val="965025"/>
                </a:solidFill>
                <a:latin typeface="Arial"/>
                <a:cs typeface="Arial"/>
              </a:rPr>
              <a:t> </a:t>
            </a:r>
            <a:r>
              <a:rPr sz="2400" spc="-9" dirty="0">
                <a:solidFill>
                  <a:srgbClr val="965025"/>
                </a:solidFill>
                <a:latin typeface="Arial"/>
                <a:cs typeface="Arial"/>
              </a:rPr>
              <a:t>struct-n</a:t>
            </a:r>
            <a:r>
              <a:rPr sz="2400" dirty="0">
                <a:solidFill>
                  <a:srgbClr val="965025"/>
                </a:solidFill>
                <a:latin typeface="Arial"/>
                <a:cs typeface="Arial"/>
              </a:rPr>
              <a:t>a</a:t>
            </a:r>
            <a:r>
              <a:rPr sz="2400" spc="-26" dirty="0">
                <a:solidFill>
                  <a:srgbClr val="965025"/>
                </a:solidFill>
                <a:latin typeface="Arial"/>
                <a:cs typeface="Arial"/>
              </a:rPr>
              <a:t>m</a:t>
            </a:r>
            <a:r>
              <a:rPr sz="2400" spc="-9" dirty="0">
                <a:solidFill>
                  <a:srgbClr val="965025"/>
                </a:solidFill>
                <a:latin typeface="Arial"/>
                <a:cs typeface="Arial"/>
              </a:rPr>
              <a:t>e,</a:t>
            </a:r>
            <a:r>
              <a:rPr sz="2400" spc="150" dirty="0">
                <a:solidFill>
                  <a:srgbClr val="965025"/>
                </a:solidFill>
                <a:latin typeface="Arial"/>
                <a:cs typeface="Arial"/>
              </a:rPr>
              <a:t> </a:t>
            </a:r>
            <a:r>
              <a:rPr sz="2400" spc="-26" dirty="0">
                <a:solidFill>
                  <a:srgbClr val="965025"/>
                </a:solidFill>
                <a:latin typeface="Arial"/>
                <a:cs typeface="Arial"/>
              </a:rPr>
              <a:t>m</a:t>
            </a:r>
            <a:r>
              <a:rPr sz="2400" dirty="0">
                <a:solidFill>
                  <a:srgbClr val="965025"/>
                </a:solidFill>
                <a:latin typeface="Arial"/>
                <a:cs typeface="Arial"/>
              </a:rPr>
              <a:t>e</a:t>
            </a:r>
            <a:r>
              <a:rPr sz="2400" spc="-26" dirty="0">
                <a:solidFill>
                  <a:srgbClr val="965025"/>
                </a:solidFill>
                <a:latin typeface="Arial"/>
                <a:cs typeface="Arial"/>
              </a:rPr>
              <a:t>m</a:t>
            </a:r>
            <a:r>
              <a:rPr sz="2400" spc="-13" dirty="0">
                <a:solidFill>
                  <a:srgbClr val="965025"/>
                </a:solidFill>
                <a:latin typeface="Arial"/>
                <a:cs typeface="Arial"/>
              </a:rPr>
              <a:t>be</a:t>
            </a:r>
            <a:r>
              <a:rPr sz="2400" dirty="0">
                <a:solidFill>
                  <a:srgbClr val="965025"/>
                </a:solidFill>
                <a:latin typeface="Arial"/>
                <a:cs typeface="Arial"/>
              </a:rPr>
              <a:t>r</a:t>
            </a:r>
            <a:r>
              <a:rPr sz="2400" spc="-9" dirty="0">
                <a:solidFill>
                  <a:srgbClr val="965025"/>
                </a:solidFill>
                <a:latin typeface="Arial"/>
                <a:cs typeface="Arial"/>
              </a:rPr>
              <a:t>-n</a:t>
            </a:r>
            <a:r>
              <a:rPr sz="2400" dirty="0">
                <a:solidFill>
                  <a:srgbClr val="965025"/>
                </a:solidFill>
                <a:latin typeface="Arial"/>
                <a:cs typeface="Arial"/>
              </a:rPr>
              <a:t>a</a:t>
            </a:r>
            <a:r>
              <a:rPr sz="2400" spc="-13" dirty="0">
                <a:solidFill>
                  <a:srgbClr val="965025"/>
                </a:solidFill>
                <a:latin typeface="Arial"/>
                <a:cs typeface="Arial"/>
              </a:rPr>
              <a:t>me</a:t>
            </a:r>
            <a:r>
              <a:rPr sz="2400" spc="-9" dirty="0">
                <a:solidFill>
                  <a:srgbClr val="965025"/>
                </a:solidFill>
                <a:latin typeface="Arial"/>
                <a:cs typeface="Arial"/>
              </a:rPr>
              <a:t> are</a:t>
            </a:r>
            <a:r>
              <a:rPr sz="2400" dirty="0">
                <a:solidFill>
                  <a:srgbClr val="965025"/>
                </a:solidFill>
                <a:latin typeface="Arial"/>
                <a:cs typeface="Arial"/>
              </a:rPr>
              <a:t> </a:t>
            </a:r>
            <a:r>
              <a:rPr sz="2400" spc="-9" dirty="0">
                <a:solidFill>
                  <a:srgbClr val="965025"/>
                </a:solidFill>
                <a:latin typeface="Arial"/>
                <a:cs typeface="Arial"/>
              </a:rPr>
              <a:t>tak</a:t>
            </a:r>
            <a:r>
              <a:rPr sz="2400" spc="-13" dirty="0">
                <a:solidFill>
                  <a:srgbClr val="965025"/>
                </a:solidFill>
                <a:latin typeface="Arial"/>
                <a:cs typeface="Arial"/>
              </a:rPr>
              <a:t>en</a:t>
            </a:r>
            <a:r>
              <a:rPr sz="2400" spc="13" dirty="0">
                <a:solidFill>
                  <a:srgbClr val="965025"/>
                </a:solidFill>
                <a:latin typeface="Arial"/>
                <a:cs typeface="Arial"/>
              </a:rPr>
              <a:t> </a:t>
            </a:r>
            <a:r>
              <a:rPr sz="2400" spc="-13" dirty="0">
                <a:solidFill>
                  <a:srgbClr val="965025"/>
                </a:solidFill>
                <a:latin typeface="Arial"/>
                <a:cs typeface="Arial"/>
              </a:rPr>
              <a:t>as</a:t>
            </a:r>
            <a:r>
              <a:rPr sz="2400" spc="13" dirty="0">
                <a:solidFill>
                  <a:srgbClr val="965025"/>
                </a:solidFill>
                <a:latin typeface="Arial"/>
                <a:cs typeface="Arial"/>
              </a:rPr>
              <a:t> </a:t>
            </a:r>
            <a:r>
              <a:rPr sz="2400" spc="-13" dirty="0">
                <a:solidFill>
                  <a:srgbClr val="965025"/>
                </a:solidFill>
                <a:latin typeface="Arial"/>
                <a:cs typeface="Arial"/>
              </a:rPr>
              <a:t>operands</a:t>
            </a:r>
            <a:r>
              <a:rPr sz="2400" spc="13" dirty="0">
                <a:solidFill>
                  <a:srgbClr val="965025"/>
                </a:solidFill>
                <a:latin typeface="Arial"/>
                <a:cs typeface="Arial"/>
              </a:rPr>
              <a:t> </a:t>
            </a:r>
            <a:r>
              <a:rPr sz="2400" dirty="0">
                <a:solidFill>
                  <a:srgbClr val="965025"/>
                </a:solidFill>
                <a:latin typeface="Arial"/>
                <a:cs typeface="Arial"/>
              </a:rPr>
              <a:t>a</a:t>
            </a:r>
            <a:r>
              <a:rPr sz="2400" spc="-13" dirty="0">
                <a:solidFill>
                  <a:srgbClr val="965025"/>
                </a:solidFill>
                <a:latin typeface="Arial"/>
                <a:cs typeface="Arial"/>
              </a:rPr>
              <a:t>nd</a:t>
            </a:r>
            <a:r>
              <a:rPr sz="2400" spc="13" dirty="0">
                <a:solidFill>
                  <a:srgbClr val="965025"/>
                </a:solidFill>
                <a:latin typeface="Arial"/>
                <a:cs typeface="Arial"/>
              </a:rPr>
              <a:t> </a:t>
            </a:r>
            <a:r>
              <a:rPr sz="2400" spc="-9" dirty="0">
                <a:solidFill>
                  <a:srgbClr val="965025"/>
                </a:solidFill>
                <a:latin typeface="Arial"/>
                <a:cs typeface="Arial"/>
              </a:rPr>
              <a:t>‘.</a:t>
            </a:r>
            <a:r>
              <a:rPr sz="2400" dirty="0">
                <a:solidFill>
                  <a:srgbClr val="965025"/>
                </a:solidFill>
                <a:latin typeface="Arial"/>
                <a:cs typeface="Arial"/>
              </a:rPr>
              <a:t>’</a:t>
            </a:r>
            <a:r>
              <a:rPr sz="2400" spc="-9" dirty="0">
                <a:solidFill>
                  <a:srgbClr val="965025"/>
                </a:solidFill>
                <a:latin typeface="Arial"/>
                <a:cs typeface="Arial"/>
              </a:rPr>
              <a:t>,</a:t>
            </a:r>
            <a:r>
              <a:rPr sz="2400" spc="9" dirty="0">
                <a:solidFill>
                  <a:srgbClr val="965025"/>
                </a:solidFill>
                <a:latin typeface="Arial"/>
                <a:cs typeface="Arial"/>
              </a:rPr>
              <a:t> </a:t>
            </a:r>
            <a:r>
              <a:rPr sz="2400" spc="-9" dirty="0">
                <a:solidFill>
                  <a:srgbClr val="965025"/>
                </a:solidFill>
                <a:latin typeface="Arial"/>
                <a:cs typeface="Arial"/>
              </a:rPr>
              <a:t>‘-&gt;’</a:t>
            </a:r>
            <a:r>
              <a:rPr sz="2400" spc="13" dirty="0">
                <a:solidFill>
                  <a:srgbClr val="965025"/>
                </a:solidFill>
                <a:latin typeface="Arial"/>
                <a:cs typeface="Arial"/>
              </a:rPr>
              <a:t> </a:t>
            </a:r>
            <a:r>
              <a:rPr sz="2400" spc="-13" dirty="0">
                <a:solidFill>
                  <a:srgbClr val="965025"/>
                </a:solidFill>
                <a:latin typeface="Arial"/>
                <a:cs typeface="Arial"/>
              </a:rPr>
              <a:t>are</a:t>
            </a:r>
            <a:r>
              <a:rPr sz="2400" spc="13" dirty="0">
                <a:solidFill>
                  <a:srgbClr val="965025"/>
                </a:solidFill>
                <a:latin typeface="Arial"/>
                <a:cs typeface="Arial"/>
              </a:rPr>
              <a:t> </a:t>
            </a:r>
            <a:r>
              <a:rPr sz="2400" spc="-9" dirty="0">
                <a:solidFill>
                  <a:srgbClr val="965025"/>
                </a:solidFill>
                <a:latin typeface="Arial"/>
                <a:cs typeface="Arial"/>
              </a:rPr>
              <a:t>tak</a:t>
            </a:r>
            <a:r>
              <a:rPr sz="2400" spc="-13" dirty="0">
                <a:solidFill>
                  <a:srgbClr val="965025"/>
                </a:solidFill>
                <a:latin typeface="Arial"/>
                <a:cs typeface="Arial"/>
              </a:rPr>
              <a:t>en</a:t>
            </a:r>
            <a:r>
              <a:rPr sz="2400" spc="13" dirty="0">
                <a:solidFill>
                  <a:srgbClr val="965025"/>
                </a:solidFill>
                <a:latin typeface="Arial"/>
                <a:cs typeface="Arial"/>
              </a:rPr>
              <a:t> </a:t>
            </a:r>
            <a:r>
              <a:rPr sz="2400" spc="-13" dirty="0">
                <a:solidFill>
                  <a:srgbClr val="965025"/>
                </a:solidFill>
                <a:latin typeface="Arial"/>
                <a:cs typeface="Arial"/>
              </a:rPr>
              <a:t>as</a:t>
            </a:r>
            <a:r>
              <a:rPr sz="2400" spc="13" dirty="0">
                <a:solidFill>
                  <a:srgbClr val="965025"/>
                </a:solidFill>
                <a:latin typeface="Arial"/>
                <a:cs typeface="Arial"/>
              </a:rPr>
              <a:t> </a:t>
            </a:r>
            <a:r>
              <a:rPr sz="2400" spc="-13" dirty="0">
                <a:solidFill>
                  <a:srgbClr val="965025"/>
                </a:solidFill>
                <a:latin typeface="Arial"/>
                <a:cs typeface="Arial"/>
              </a:rPr>
              <a:t>operator</a:t>
            </a:r>
            <a:r>
              <a:rPr sz="2400" spc="-9" dirty="0">
                <a:solidFill>
                  <a:srgbClr val="965025"/>
                </a:solidFill>
                <a:latin typeface="Arial"/>
                <a:cs typeface="Arial"/>
              </a:rPr>
              <a:t>s.</a:t>
            </a:r>
            <a:r>
              <a:rPr sz="2400" spc="9" dirty="0">
                <a:solidFill>
                  <a:srgbClr val="965025"/>
                </a:solidFill>
                <a:latin typeface="Arial"/>
                <a:cs typeface="Arial"/>
              </a:rPr>
              <a:t> </a:t>
            </a:r>
            <a:r>
              <a:rPr sz="2400" spc="-18" dirty="0">
                <a:solidFill>
                  <a:srgbClr val="965025"/>
                </a:solidFill>
                <a:latin typeface="Arial"/>
                <a:cs typeface="Arial"/>
              </a:rPr>
              <a:t>S</a:t>
            </a:r>
            <a:r>
              <a:rPr sz="2400" dirty="0">
                <a:solidFill>
                  <a:srgbClr val="965025"/>
                </a:solidFill>
                <a:latin typeface="Arial"/>
                <a:cs typeface="Arial"/>
              </a:rPr>
              <a:t>o</a:t>
            </a:r>
            <a:r>
              <a:rPr sz="2400" spc="-13" dirty="0">
                <a:solidFill>
                  <a:srgbClr val="965025"/>
                </a:solidFill>
                <a:latin typeface="Arial"/>
                <a:cs typeface="Arial"/>
              </a:rPr>
              <a:t>me na</a:t>
            </a:r>
            <a:r>
              <a:rPr sz="2400" spc="-26" dirty="0">
                <a:solidFill>
                  <a:srgbClr val="965025"/>
                </a:solidFill>
                <a:latin typeface="Arial"/>
                <a:cs typeface="Arial"/>
              </a:rPr>
              <a:t>m</a:t>
            </a:r>
            <a:r>
              <a:rPr sz="2400" spc="-13" dirty="0">
                <a:solidFill>
                  <a:srgbClr val="965025"/>
                </a:solidFill>
                <a:latin typeface="Arial"/>
                <a:cs typeface="Arial"/>
              </a:rPr>
              <a:t>es</a:t>
            </a:r>
            <a:r>
              <a:rPr sz="2400" spc="194" dirty="0">
                <a:solidFill>
                  <a:srgbClr val="965025"/>
                </a:solidFill>
                <a:latin typeface="Arial"/>
                <a:cs typeface="Arial"/>
              </a:rPr>
              <a:t> </a:t>
            </a:r>
            <a:r>
              <a:rPr sz="2400" spc="-9" dirty="0">
                <a:solidFill>
                  <a:srgbClr val="965025"/>
                </a:solidFill>
                <a:latin typeface="Arial"/>
                <a:cs typeface="Arial"/>
              </a:rPr>
              <a:t>of</a:t>
            </a:r>
            <a:r>
              <a:rPr sz="2400" spc="202" dirty="0">
                <a:solidFill>
                  <a:srgbClr val="965025"/>
                </a:solidFill>
                <a:latin typeface="Arial"/>
                <a:cs typeface="Arial"/>
              </a:rPr>
              <a:t> </a:t>
            </a:r>
            <a:r>
              <a:rPr sz="2400" spc="-13" dirty="0">
                <a:solidFill>
                  <a:srgbClr val="965025"/>
                </a:solidFill>
                <a:latin typeface="Arial"/>
                <a:cs typeface="Arial"/>
              </a:rPr>
              <a:t>me</a:t>
            </a:r>
            <a:r>
              <a:rPr sz="2400" spc="-26" dirty="0">
                <a:solidFill>
                  <a:srgbClr val="965025"/>
                </a:solidFill>
                <a:latin typeface="Arial"/>
                <a:cs typeface="Arial"/>
              </a:rPr>
              <a:t>m</a:t>
            </a:r>
            <a:r>
              <a:rPr sz="2400" spc="-13" dirty="0">
                <a:solidFill>
                  <a:srgbClr val="965025"/>
                </a:solidFill>
                <a:latin typeface="Arial"/>
                <a:cs typeface="Arial"/>
              </a:rPr>
              <a:t>b</a:t>
            </a:r>
            <a:r>
              <a:rPr sz="2400" dirty="0">
                <a:solidFill>
                  <a:srgbClr val="965025"/>
                </a:solidFill>
                <a:latin typeface="Arial"/>
                <a:cs typeface="Arial"/>
              </a:rPr>
              <a:t>e</a:t>
            </a:r>
            <a:r>
              <a:rPr sz="2400" spc="-9" dirty="0">
                <a:solidFill>
                  <a:srgbClr val="965025"/>
                </a:solidFill>
                <a:latin typeface="Arial"/>
                <a:cs typeface="Arial"/>
              </a:rPr>
              <a:t>r</a:t>
            </a:r>
            <a:r>
              <a:rPr sz="2400" spc="199" dirty="0">
                <a:solidFill>
                  <a:srgbClr val="965025"/>
                </a:solidFill>
                <a:latin typeface="Arial"/>
                <a:cs typeface="Arial"/>
              </a:rPr>
              <a:t> </a:t>
            </a:r>
            <a:r>
              <a:rPr sz="2400" spc="-9" dirty="0">
                <a:solidFill>
                  <a:srgbClr val="965025"/>
                </a:solidFill>
                <a:latin typeface="Arial"/>
                <a:cs typeface="Arial"/>
              </a:rPr>
              <a:t>el</a:t>
            </a:r>
            <a:r>
              <a:rPr sz="2400" dirty="0">
                <a:solidFill>
                  <a:srgbClr val="965025"/>
                </a:solidFill>
                <a:latin typeface="Arial"/>
                <a:cs typeface="Arial"/>
              </a:rPr>
              <a:t>e</a:t>
            </a:r>
            <a:r>
              <a:rPr sz="2400" spc="-13" dirty="0">
                <a:solidFill>
                  <a:srgbClr val="965025"/>
                </a:solidFill>
                <a:latin typeface="Arial"/>
                <a:cs typeface="Arial"/>
              </a:rPr>
              <a:t>ments</a:t>
            </a:r>
            <a:r>
              <a:rPr sz="2400" spc="202" dirty="0">
                <a:solidFill>
                  <a:srgbClr val="965025"/>
                </a:solidFill>
                <a:latin typeface="Arial"/>
                <a:cs typeface="Arial"/>
              </a:rPr>
              <a:t> </a:t>
            </a:r>
            <a:r>
              <a:rPr sz="2400" spc="-9" dirty="0">
                <a:solidFill>
                  <a:srgbClr val="965025"/>
                </a:solidFill>
                <a:latin typeface="Arial"/>
                <a:cs typeface="Arial"/>
              </a:rPr>
              <a:t>in</a:t>
            </a:r>
            <a:r>
              <a:rPr sz="2400" spc="202" dirty="0">
                <a:solidFill>
                  <a:srgbClr val="965025"/>
                </a:solidFill>
                <a:latin typeface="Arial"/>
                <a:cs typeface="Arial"/>
              </a:rPr>
              <a:t> </a:t>
            </a:r>
            <a:r>
              <a:rPr sz="2400" spc="-9" dirty="0">
                <a:solidFill>
                  <a:srgbClr val="965025"/>
                </a:solidFill>
                <a:latin typeface="Arial"/>
                <a:cs typeface="Arial"/>
              </a:rPr>
              <a:t>diff</a:t>
            </a:r>
            <a:r>
              <a:rPr sz="2400" spc="-22" dirty="0">
                <a:solidFill>
                  <a:srgbClr val="965025"/>
                </a:solidFill>
                <a:latin typeface="Arial"/>
                <a:cs typeface="Arial"/>
              </a:rPr>
              <a:t>e</a:t>
            </a:r>
            <a:r>
              <a:rPr sz="2400" spc="-9" dirty="0">
                <a:solidFill>
                  <a:srgbClr val="965025"/>
                </a:solidFill>
                <a:latin typeface="Arial"/>
                <a:cs typeface="Arial"/>
              </a:rPr>
              <a:t>rent</a:t>
            </a:r>
            <a:r>
              <a:rPr sz="2400" spc="202" dirty="0">
                <a:solidFill>
                  <a:srgbClr val="965025"/>
                </a:solidFill>
                <a:latin typeface="Arial"/>
                <a:cs typeface="Arial"/>
              </a:rPr>
              <a:t> </a:t>
            </a:r>
            <a:r>
              <a:rPr sz="2400" spc="-9" dirty="0">
                <a:solidFill>
                  <a:srgbClr val="965025"/>
                </a:solidFill>
                <a:latin typeface="Arial"/>
                <a:cs typeface="Arial"/>
              </a:rPr>
              <a:t>structu</a:t>
            </a:r>
            <a:r>
              <a:rPr sz="2400" dirty="0">
                <a:solidFill>
                  <a:srgbClr val="965025"/>
                </a:solidFill>
                <a:latin typeface="Arial"/>
                <a:cs typeface="Arial"/>
              </a:rPr>
              <a:t>r</a:t>
            </a:r>
            <a:r>
              <a:rPr sz="2400" spc="-13" dirty="0">
                <a:solidFill>
                  <a:srgbClr val="965025"/>
                </a:solidFill>
                <a:latin typeface="Arial"/>
                <a:cs typeface="Arial"/>
              </a:rPr>
              <a:t>e</a:t>
            </a:r>
            <a:r>
              <a:rPr sz="2400" spc="202" dirty="0">
                <a:solidFill>
                  <a:srgbClr val="965025"/>
                </a:solidFill>
                <a:latin typeface="Arial"/>
                <a:cs typeface="Arial"/>
              </a:rPr>
              <a:t> </a:t>
            </a:r>
            <a:r>
              <a:rPr sz="2400" spc="-22" dirty="0">
                <a:solidFill>
                  <a:srgbClr val="965025"/>
                </a:solidFill>
                <a:latin typeface="Arial"/>
                <a:cs typeface="Arial"/>
              </a:rPr>
              <a:t>v</a:t>
            </a:r>
            <a:r>
              <a:rPr sz="2400" spc="-9" dirty="0">
                <a:solidFill>
                  <a:srgbClr val="965025"/>
                </a:solidFill>
                <a:latin typeface="Arial"/>
                <a:cs typeface="Arial"/>
              </a:rPr>
              <a:t>ariables</a:t>
            </a:r>
            <a:r>
              <a:rPr sz="2400" spc="202" dirty="0">
                <a:solidFill>
                  <a:srgbClr val="965025"/>
                </a:solidFill>
                <a:latin typeface="Arial"/>
                <a:cs typeface="Arial"/>
              </a:rPr>
              <a:t> </a:t>
            </a:r>
            <a:r>
              <a:rPr sz="2400" spc="-13" dirty="0">
                <a:solidFill>
                  <a:srgbClr val="965025"/>
                </a:solidFill>
                <a:latin typeface="Arial"/>
                <a:cs typeface="Arial"/>
              </a:rPr>
              <a:t>are</a:t>
            </a:r>
            <a:r>
              <a:rPr sz="2400" spc="-9" dirty="0">
                <a:solidFill>
                  <a:srgbClr val="965025"/>
                </a:solidFill>
                <a:latin typeface="Arial"/>
                <a:cs typeface="Arial"/>
              </a:rPr>
              <a:t> c</a:t>
            </a:r>
            <a:r>
              <a:rPr sz="2400" spc="-13" dirty="0">
                <a:solidFill>
                  <a:srgbClr val="965025"/>
                </a:solidFill>
                <a:latin typeface="Arial"/>
                <a:cs typeface="Arial"/>
              </a:rPr>
              <a:t>ounted</a:t>
            </a:r>
            <a:r>
              <a:rPr sz="2400" dirty="0">
                <a:solidFill>
                  <a:srgbClr val="965025"/>
                </a:solidFill>
                <a:latin typeface="Arial"/>
                <a:cs typeface="Arial"/>
              </a:rPr>
              <a:t> </a:t>
            </a:r>
            <a:r>
              <a:rPr sz="2400" spc="-13" dirty="0">
                <a:solidFill>
                  <a:srgbClr val="965025"/>
                </a:solidFill>
                <a:latin typeface="Arial"/>
                <a:cs typeface="Arial"/>
              </a:rPr>
              <a:t>as</a:t>
            </a:r>
            <a:r>
              <a:rPr sz="2400" spc="4" dirty="0">
                <a:solidFill>
                  <a:srgbClr val="965025"/>
                </a:solidFill>
                <a:latin typeface="Arial"/>
                <a:cs typeface="Arial"/>
              </a:rPr>
              <a:t> </a:t>
            </a:r>
            <a:r>
              <a:rPr sz="2400" spc="-13" dirty="0">
                <a:solidFill>
                  <a:srgbClr val="965025"/>
                </a:solidFill>
                <a:latin typeface="Arial"/>
                <a:cs typeface="Arial"/>
              </a:rPr>
              <a:t>unique</a:t>
            </a:r>
            <a:r>
              <a:rPr sz="2400" dirty="0">
                <a:solidFill>
                  <a:srgbClr val="965025"/>
                </a:solidFill>
                <a:latin typeface="Arial"/>
                <a:cs typeface="Arial"/>
              </a:rPr>
              <a:t> </a:t>
            </a:r>
            <a:r>
              <a:rPr sz="2400" spc="-13" dirty="0">
                <a:solidFill>
                  <a:srgbClr val="965025"/>
                </a:solidFill>
                <a:latin typeface="Arial"/>
                <a:cs typeface="Arial"/>
              </a:rPr>
              <a:t>ope</a:t>
            </a:r>
            <a:r>
              <a:rPr sz="2400" dirty="0">
                <a:solidFill>
                  <a:srgbClr val="965025"/>
                </a:solidFill>
                <a:latin typeface="Arial"/>
                <a:cs typeface="Arial"/>
              </a:rPr>
              <a:t>r</a:t>
            </a:r>
            <a:r>
              <a:rPr sz="2400" spc="-13" dirty="0">
                <a:solidFill>
                  <a:srgbClr val="965025"/>
                </a:solidFill>
                <a:latin typeface="Arial"/>
                <a:cs typeface="Arial"/>
              </a:rPr>
              <a:t>and</a:t>
            </a:r>
            <a:r>
              <a:rPr sz="2400" spc="-9" dirty="0">
                <a:solidFill>
                  <a:srgbClr val="965025"/>
                </a:solidFill>
                <a:latin typeface="Arial"/>
                <a:cs typeface="Arial"/>
              </a:rPr>
              <a:t>s.</a:t>
            </a:r>
            <a:endParaRPr sz="2400" dirty="0">
              <a:latin typeface="Arial"/>
              <a:cs typeface="Arial"/>
            </a:endParaRPr>
          </a:p>
          <a:p>
            <a:pPr>
              <a:spcBef>
                <a:spcPts val="31"/>
              </a:spcBef>
              <a:buClr>
                <a:srgbClr val="003265"/>
              </a:buClr>
              <a:buFont typeface="Arial"/>
              <a:buAutoNum type="arabicPeriod" startAt="13"/>
            </a:pPr>
            <a:endParaRPr sz="3200" dirty="0">
              <a:latin typeface="Times New Roman"/>
              <a:cs typeface="Times New Roman"/>
            </a:endParaRPr>
          </a:p>
          <a:p>
            <a:pPr marL="445458" indent="-403433">
              <a:buClr>
                <a:srgbClr val="003265"/>
              </a:buClr>
              <a:buFont typeface="Arial"/>
              <a:buAutoNum type="arabicPeriod" startAt="13"/>
              <a:tabLst>
                <a:tab pos="446017" algn="l"/>
              </a:tabLst>
            </a:pPr>
            <a:r>
              <a:rPr sz="2400" spc="-18" dirty="0">
                <a:solidFill>
                  <a:srgbClr val="003265"/>
                </a:solidFill>
                <a:latin typeface="Arial"/>
                <a:cs typeface="Arial"/>
              </a:rPr>
              <a:t>A</a:t>
            </a:r>
            <a:r>
              <a:rPr sz="2400" spc="-4" dirty="0">
                <a:solidFill>
                  <a:srgbClr val="003265"/>
                </a:solidFill>
                <a:latin typeface="Arial"/>
                <a:cs typeface="Arial"/>
              </a:rPr>
              <a:t>ll</a:t>
            </a:r>
            <a:r>
              <a:rPr sz="2400" dirty="0">
                <a:solidFill>
                  <a:srgbClr val="003265"/>
                </a:solidFill>
                <a:latin typeface="Arial"/>
                <a:cs typeface="Arial"/>
              </a:rPr>
              <a:t> </a:t>
            </a:r>
            <a:r>
              <a:rPr sz="2400" spc="-13" dirty="0">
                <a:solidFill>
                  <a:srgbClr val="003265"/>
                </a:solidFill>
                <a:latin typeface="Arial"/>
                <a:cs typeface="Arial"/>
              </a:rPr>
              <a:t>the</a:t>
            </a:r>
            <a:r>
              <a:rPr sz="2400" dirty="0">
                <a:solidFill>
                  <a:srgbClr val="003265"/>
                </a:solidFill>
                <a:latin typeface="Arial"/>
                <a:cs typeface="Arial"/>
              </a:rPr>
              <a:t> </a:t>
            </a:r>
            <a:r>
              <a:rPr sz="2400" spc="-13" dirty="0">
                <a:solidFill>
                  <a:srgbClr val="003265"/>
                </a:solidFill>
                <a:latin typeface="Arial"/>
                <a:cs typeface="Arial"/>
              </a:rPr>
              <a:t>ha</a:t>
            </a:r>
            <a:r>
              <a:rPr sz="2400" spc="-9" dirty="0">
                <a:solidFill>
                  <a:srgbClr val="003265"/>
                </a:solidFill>
                <a:latin typeface="Arial"/>
                <a:cs typeface="Arial"/>
              </a:rPr>
              <a:t>s</a:t>
            </a:r>
            <a:r>
              <a:rPr sz="2400" spc="-13" dirty="0">
                <a:solidFill>
                  <a:srgbClr val="003265"/>
                </a:solidFill>
                <a:latin typeface="Arial"/>
                <a:cs typeface="Arial"/>
              </a:rPr>
              <a:t>h</a:t>
            </a:r>
            <a:r>
              <a:rPr sz="2400" spc="-9" dirty="0">
                <a:solidFill>
                  <a:srgbClr val="003265"/>
                </a:solidFill>
                <a:latin typeface="Arial"/>
                <a:cs typeface="Arial"/>
              </a:rPr>
              <a:t> directi</a:t>
            </a:r>
            <a:r>
              <a:rPr sz="2400" spc="-22" dirty="0">
                <a:solidFill>
                  <a:srgbClr val="003265"/>
                </a:solidFill>
                <a:latin typeface="Arial"/>
                <a:cs typeface="Arial"/>
              </a:rPr>
              <a:t>v</a:t>
            </a:r>
            <a:r>
              <a:rPr sz="2400" spc="-13" dirty="0">
                <a:solidFill>
                  <a:srgbClr val="003265"/>
                </a:solidFill>
                <a:latin typeface="Arial"/>
                <a:cs typeface="Arial"/>
              </a:rPr>
              <a:t>e</a:t>
            </a:r>
            <a:r>
              <a:rPr sz="2400" dirty="0">
                <a:solidFill>
                  <a:srgbClr val="003265"/>
                </a:solidFill>
                <a:latin typeface="Arial"/>
                <a:cs typeface="Arial"/>
              </a:rPr>
              <a:t> </a:t>
            </a:r>
            <a:r>
              <a:rPr sz="2400" spc="-13" dirty="0">
                <a:solidFill>
                  <a:srgbClr val="003265"/>
                </a:solidFill>
                <a:latin typeface="Arial"/>
                <a:cs typeface="Arial"/>
              </a:rPr>
              <a:t>are</a:t>
            </a:r>
            <a:r>
              <a:rPr sz="2400" spc="13" dirty="0">
                <a:solidFill>
                  <a:srgbClr val="003265"/>
                </a:solidFill>
                <a:latin typeface="Arial"/>
                <a:cs typeface="Arial"/>
              </a:rPr>
              <a:t> </a:t>
            </a:r>
            <a:r>
              <a:rPr sz="2400" spc="-9" dirty="0">
                <a:solidFill>
                  <a:srgbClr val="003265"/>
                </a:solidFill>
                <a:latin typeface="Arial"/>
                <a:cs typeface="Arial"/>
              </a:rPr>
              <a:t>ignored.</a:t>
            </a:r>
            <a:endParaRPr sz="2400" dirty="0">
              <a:latin typeface="Arial"/>
              <a:cs typeface="Arial"/>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2413"/>
            <a:fld id="{81D60167-4931-47E6-BA6A-407CBD079E47}" type="slidenum">
              <a:rPr dirty="0"/>
              <a:pPr marL="22413"/>
              <a:t>52</a:t>
            </a:fld>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8059" y="806778"/>
            <a:ext cx="7603882" cy="543226"/>
          </a:xfrm>
          <a:prstGeom prst="rect">
            <a:avLst/>
          </a:prstGeom>
        </p:spPr>
        <p:txBody>
          <a:bodyPr vert="horz" wrap="square" lIns="0" tIns="0" rIns="0" bIns="0" rtlCol="0" anchor="ctr">
            <a:spAutoFit/>
          </a:bodyPr>
          <a:lstStyle/>
          <a:p>
            <a:pPr marL="11206" algn="ctr">
              <a:lnSpc>
                <a:spcPct val="100000"/>
              </a:lnSpc>
            </a:pPr>
            <a:r>
              <a:rPr lang="en-US" sz="3530" spc="-18" dirty="0">
                <a:solidFill>
                  <a:srgbClr val="0000FF"/>
                </a:solidFill>
              </a:rPr>
              <a:t>Example</a:t>
            </a:r>
            <a:endParaRPr sz="3530"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2413"/>
            <a:fld id="{81D60167-4931-47E6-BA6A-407CBD079E47}" type="slidenum">
              <a:rPr dirty="0"/>
              <a:pPr marL="22413"/>
              <a:t>53</a:t>
            </a:fld>
            <a:endParaRPr dirty="0"/>
          </a:p>
        </p:txBody>
      </p:sp>
      <p:sp>
        <p:nvSpPr>
          <p:cNvPr id="3" name="object 3"/>
          <p:cNvSpPr txBox="1"/>
          <p:nvPr/>
        </p:nvSpPr>
        <p:spPr>
          <a:xfrm>
            <a:off x="2444628" y="1324551"/>
            <a:ext cx="7510743" cy="2389372"/>
          </a:xfrm>
          <a:prstGeom prst="rect">
            <a:avLst/>
          </a:prstGeom>
        </p:spPr>
        <p:txBody>
          <a:bodyPr vert="horz" wrap="square" lIns="0" tIns="0" rIns="0" bIns="0" rtlCol="0">
            <a:spAutoFit/>
          </a:bodyPr>
          <a:lstStyle/>
          <a:p>
            <a:pPr marL="11206">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r>
              <a:rPr lang="en-US" sz="1941" spc="-22" dirty="0">
                <a:latin typeface="Arial"/>
                <a:cs typeface="Arial"/>
              </a:rPr>
              <a:t>z=0;</a:t>
            </a:r>
          </a:p>
          <a:p>
            <a:pPr marL="11206">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r>
              <a:rPr lang="en-US" sz="1941" spc="-22" dirty="0">
                <a:latin typeface="Arial"/>
                <a:cs typeface="Arial"/>
              </a:rPr>
              <a:t>while x&gt;0</a:t>
            </a:r>
          </a:p>
          <a:p>
            <a:pPr marL="11206">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r>
              <a:rPr lang="en-US" sz="1941" spc="-22" dirty="0">
                <a:latin typeface="Arial"/>
                <a:cs typeface="Arial"/>
              </a:rPr>
              <a:t>        z=</a:t>
            </a:r>
            <a:r>
              <a:rPr lang="en-US" sz="1941" spc="-22" dirty="0" err="1">
                <a:latin typeface="Arial"/>
                <a:cs typeface="Arial"/>
              </a:rPr>
              <a:t>z+y</a:t>
            </a:r>
            <a:r>
              <a:rPr lang="en-US" sz="1941" spc="-22" dirty="0">
                <a:latin typeface="Arial"/>
                <a:cs typeface="Arial"/>
              </a:rPr>
              <a:t>;</a:t>
            </a:r>
          </a:p>
          <a:p>
            <a:pPr marL="11206">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r>
              <a:rPr lang="en-US" sz="1941" spc="-22" dirty="0">
                <a:latin typeface="Arial"/>
                <a:cs typeface="Arial"/>
              </a:rPr>
              <a:t>        x=x-1;</a:t>
            </a:r>
          </a:p>
          <a:p>
            <a:pPr marL="11206">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r>
              <a:rPr lang="en-US" sz="1941" spc="-22" dirty="0">
                <a:latin typeface="Arial"/>
                <a:cs typeface="Arial"/>
              </a:rPr>
              <a:t>end while;</a:t>
            </a:r>
          </a:p>
          <a:p>
            <a:pPr marL="11206">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r>
              <a:rPr lang="en-US" sz="1941" spc="-22" dirty="0">
                <a:latin typeface="Arial"/>
                <a:cs typeface="Arial"/>
              </a:rPr>
              <a:t>print (z);</a:t>
            </a:r>
          </a:p>
          <a:p>
            <a:pPr marL="11206">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endParaRPr lang="en-US" sz="1941" spc="-22" dirty="0">
              <a:latin typeface="Arial"/>
              <a:cs typeface="Arial"/>
            </a:endParaRPr>
          </a:p>
          <a:p>
            <a:pPr marL="11206">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endParaRPr lang="en-US" sz="1941" spc="-22" dirty="0">
              <a:latin typeface="Arial"/>
              <a:cs typeface="Arial"/>
            </a:endParaRPr>
          </a:p>
        </p:txBody>
      </p:sp>
      <p:sp>
        <p:nvSpPr>
          <p:cNvPr id="4" name="object 4"/>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5" name="object 5"/>
          <p:cNvSpPr/>
          <p:nvPr/>
        </p:nvSpPr>
        <p:spPr>
          <a:xfrm>
            <a:off x="2243979" y="782493"/>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graphicFrame>
        <p:nvGraphicFramePr>
          <p:cNvPr id="7" name="Table 6"/>
          <p:cNvGraphicFramePr>
            <a:graphicFrameLocks noGrp="1"/>
          </p:cNvGraphicFramePr>
          <p:nvPr>
            <p:extLst>
              <p:ext uri="{D42A27DB-BD31-4B8C-83A1-F6EECF244321}">
                <p14:modId xmlns:p14="http://schemas.microsoft.com/office/powerpoint/2010/main" val="1393525890"/>
              </p:ext>
            </p:extLst>
          </p:nvPr>
        </p:nvGraphicFramePr>
        <p:xfrm>
          <a:off x="1695303" y="3424921"/>
          <a:ext cx="8146264" cy="3195018"/>
        </p:xfrm>
        <a:graphic>
          <a:graphicData uri="http://schemas.openxmlformats.org/drawingml/2006/table">
            <a:tbl>
              <a:tblPr firstRow="1" bandRow="1">
                <a:tableStyleId>{5C22544A-7EE6-4342-B048-85BDC9FD1C3A}</a:tableStyleId>
              </a:tblPr>
              <a:tblGrid>
                <a:gridCol w="2036566">
                  <a:extLst>
                    <a:ext uri="{9D8B030D-6E8A-4147-A177-3AD203B41FA5}">
                      <a16:colId xmlns:a16="http://schemas.microsoft.com/office/drawing/2014/main" val="20000"/>
                    </a:ext>
                  </a:extLst>
                </a:gridCol>
                <a:gridCol w="2036566">
                  <a:extLst>
                    <a:ext uri="{9D8B030D-6E8A-4147-A177-3AD203B41FA5}">
                      <a16:colId xmlns:a16="http://schemas.microsoft.com/office/drawing/2014/main" val="20001"/>
                    </a:ext>
                  </a:extLst>
                </a:gridCol>
                <a:gridCol w="2036566">
                  <a:extLst>
                    <a:ext uri="{9D8B030D-6E8A-4147-A177-3AD203B41FA5}">
                      <a16:colId xmlns:a16="http://schemas.microsoft.com/office/drawing/2014/main" val="20002"/>
                    </a:ext>
                  </a:extLst>
                </a:gridCol>
                <a:gridCol w="2036566">
                  <a:extLst>
                    <a:ext uri="{9D8B030D-6E8A-4147-A177-3AD203B41FA5}">
                      <a16:colId xmlns:a16="http://schemas.microsoft.com/office/drawing/2014/main" val="20003"/>
                    </a:ext>
                  </a:extLst>
                </a:gridCol>
              </a:tblGrid>
              <a:tr h="327212">
                <a:tc>
                  <a:txBody>
                    <a:bodyPr/>
                    <a:lstStyle/>
                    <a:p>
                      <a:r>
                        <a:rPr lang="en-US" sz="1800" dirty="0"/>
                        <a:t>Operators</a:t>
                      </a:r>
                    </a:p>
                  </a:txBody>
                  <a:tcPr marL="80682" marR="80682" marT="40341" marB="40341"/>
                </a:tc>
                <a:tc>
                  <a:txBody>
                    <a:bodyPr/>
                    <a:lstStyle/>
                    <a:p>
                      <a:r>
                        <a:rPr lang="en-US" sz="1800" dirty="0"/>
                        <a:t>Count</a:t>
                      </a:r>
                    </a:p>
                  </a:txBody>
                  <a:tcPr marL="80682" marR="80682" marT="40341" marB="40341"/>
                </a:tc>
                <a:tc>
                  <a:txBody>
                    <a:bodyPr/>
                    <a:lstStyle/>
                    <a:p>
                      <a:r>
                        <a:rPr lang="en-US" sz="1800" dirty="0"/>
                        <a:t>Operands</a:t>
                      </a:r>
                    </a:p>
                  </a:txBody>
                  <a:tcPr marL="80682" marR="80682" marT="40341" marB="40341"/>
                </a:tc>
                <a:tc>
                  <a:txBody>
                    <a:bodyPr/>
                    <a:lstStyle/>
                    <a:p>
                      <a:r>
                        <a:rPr lang="en-US" sz="1800" dirty="0"/>
                        <a:t>Count</a:t>
                      </a:r>
                    </a:p>
                  </a:txBody>
                  <a:tcPr marL="80682" marR="80682" marT="40341" marB="40341"/>
                </a:tc>
                <a:extLst>
                  <a:ext uri="{0D108BD9-81ED-4DB2-BD59-A6C34878D82A}">
                    <a16:rowId xmlns:a16="http://schemas.microsoft.com/office/drawing/2014/main" val="10000"/>
                  </a:ext>
                </a:extLst>
              </a:tr>
              <a:tr h="327212">
                <a:tc>
                  <a:txBody>
                    <a:bodyPr/>
                    <a:lstStyle/>
                    <a:p>
                      <a:r>
                        <a:rPr lang="en-US" sz="1800" dirty="0"/>
                        <a:t>=</a:t>
                      </a:r>
                    </a:p>
                  </a:txBody>
                  <a:tcPr marL="80682" marR="80682" marT="40341" marB="40341"/>
                </a:tc>
                <a:tc>
                  <a:txBody>
                    <a:bodyPr/>
                    <a:lstStyle/>
                    <a:p>
                      <a:r>
                        <a:rPr lang="en-US" sz="1800" dirty="0"/>
                        <a:t>3</a:t>
                      </a:r>
                    </a:p>
                  </a:txBody>
                  <a:tcPr marL="80682" marR="80682" marT="40341" marB="40341"/>
                </a:tc>
                <a:tc>
                  <a:txBody>
                    <a:bodyPr/>
                    <a:lstStyle/>
                    <a:p>
                      <a:r>
                        <a:rPr lang="en-US" sz="1800" dirty="0"/>
                        <a:t>z</a:t>
                      </a:r>
                    </a:p>
                  </a:txBody>
                  <a:tcPr marL="80682" marR="80682" marT="40341" marB="40341"/>
                </a:tc>
                <a:tc>
                  <a:txBody>
                    <a:bodyPr/>
                    <a:lstStyle/>
                    <a:p>
                      <a:r>
                        <a:rPr lang="en-US" sz="1800" dirty="0"/>
                        <a:t>4</a:t>
                      </a:r>
                    </a:p>
                  </a:txBody>
                  <a:tcPr marL="80682" marR="80682" marT="40341" marB="40341"/>
                </a:tc>
                <a:extLst>
                  <a:ext uri="{0D108BD9-81ED-4DB2-BD59-A6C34878D82A}">
                    <a16:rowId xmlns:a16="http://schemas.microsoft.com/office/drawing/2014/main" val="10001"/>
                  </a:ext>
                </a:extLst>
              </a:tr>
              <a:tr h="327212">
                <a:tc>
                  <a:txBody>
                    <a:bodyPr/>
                    <a:lstStyle/>
                    <a:p>
                      <a:r>
                        <a:rPr lang="en-US" sz="1800" dirty="0"/>
                        <a:t>;</a:t>
                      </a:r>
                    </a:p>
                  </a:txBody>
                  <a:tcPr marL="80682" marR="80682" marT="40341" marB="40341"/>
                </a:tc>
                <a:tc>
                  <a:txBody>
                    <a:bodyPr/>
                    <a:lstStyle/>
                    <a:p>
                      <a:r>
                        <a:rPr lang="en-US" sz="1800" dirty="0"/>
                        <a:t>5</a:t>
                      </a:r>
                    </a:p>
                  </a:txBody>
                  <a:tcPr marL="80682" marR="80682" marT="40341" marB="40341"/>
                </a:tc>
                <a:tc>
                  <a:txBody>
                    <a:bodyPr/>
                    <a:lstStyle/>
                    <a:p>
                      <a:r>
                        <a:rPr lang="en-US" sz="1800" dirty="0"/>
                        <a:t>x</a:t>
                      </a:r>
                    </a:p>
                  </a:txBody>
                  <a:tcPr marL="80682" marR="80682" marT="40341" marB="40341"/>
                </a:tc>
                <a:tc>
                  <a:txBody>
                    <a:bodyPr/>
                    <a:lstStyle/>
                    <a:p>
                      <a:r>
                        <a:rPr lang="en-US" sz="1800" dirty="0"/>
                        <a:t>3</a:t>
                      </a:r>
                    </a:p>
                  </a:txBody>
                  <a:tcPr marL="80682" marR="80682" marT="40341" marB="40341"/>
                </a:tc>
                <a:extLst>
                  <a:ext uri="{0D108BD9-81ED-4DB2-BD59-A6C34878D82A}">
                    <a16:rowId xmlns:a16="http://schemas.microsoft.com/office/drawing/2014/main" val="10002"/>
                  </a:ext>
                </a:extLst>
              </a:tr>
              <a:tr h="327212">
                <a:tc>
                  <a:txBody>
                    <a:bodyPr/>
                    <a:lstStyle/>
                    <a:p>
                      <a:r>
                        <a:rPr lang="en-US" sz="1800" dirty="0"/>
                        <a:t>while-end while</a:t>
                      </a:r>
                    </a:p>
                  </a:txBody>
                  <a:tcPr marL="80682" marR="80682" marT="40341" marB="40341"/>
                </a:tc>
                <a:tc>
                  <a:txBody>
                    <a:bodyPr/>
                    <a:lstStyle/>
                    <a:p>
                      <a:r>
                        <a:rPr lang="en-US" sz="1800" dirty="0"/>
                        <a:t>1</a:t>
                      </a:r>
                    </a:p>
                  </a:txBody>
                  <a:tcPr marL="80682" marR="80682" marT="40341" marB="40341"/>
                </a:tc>
                <a:tc>
                  <a:txBody>
                    <a:bodyPr/>
                    <a:lstStyle/>
                    <a:p>
                      <a:r>
                        <a:rPr lang="en-US" sz="1800" dirty="0"/>
                        <a:t>y</a:t>
                      </a:r>
                    </a:p>
                  </a:txBody>
                  <a:tcPr marL="80682" marR="80682" marT="40341" marB="40341"/>
                </a:tc>
                <a:tc>
                  <a:txBody>
                    <a:bodyPr/>
                    <a:lstStyle/>
                    <a:p>
                      <a:r>
                        <a:rPr lang="en-US" sz="1800" dirty="0"/>
                        <a:t>1</a:t>
                      </a:r>
                    </a:p>
                  </a:txBody>
                  <a:tcPr marL="80682" marR="80682" marT="40341" marB="40341"/>
                </a:tc>
                <a:extLst>
                  <a:ext uri="{0D108BD9-81ED-4DB2-BD59-A6C34878D82A}">
                    <a16:rowId xmlns:a16="http://schemas.microsoft.com/office/drawing/2014/main" val="10003"/>
                  </a:ext>
                </a:extLst>
              </a:tr>
              <a:tr h="327212">
                <a:tc>
                  <a:txBody>
                    <a:bodyPr/>
                    <a:lstStyle/>
                    <a:p>
                      <a:r>
                        <a:rPr lang="en-US" sz="1800" dirty="0"/>
                        <a:t>&gt;</a:t>
                      </a:r>
                    </a:p>
                  </a:txBody>
                  <a:tcPr marL="80682" marR="80682" marT="40341" marB="40341"/>
                </a:tc>
                <a:tc>
                  <a:txBody>
                    <a:bodyPr/>
                    <a:lstStyle/>
                    <a:p>
                      <a:r>
                        <a:rPr lang="en-US" sz="1800" dirty="0"/>
                        <a:t>1</a:t>
                      </a:r>
                    </a:p>
                  </a:txBody>
                  <a:tcPr marL="80682" marR="80682" marT="40341" marB="40341"/>
                </a:tc>
                <a:tc>
                  <a:txBody>
                    <a:bodyPr/>
                    <a:lstStyle/>
                    <a:p>
                      <a:r>
                        <a:rPr lang="en-US" sz="1800" dirty="0"/>
                        <a:t>0</a:t>
                      </a:r>
                    </a:p>
                  </a:txBody>
                  <a:tcPr marL="80682" marR="80682" marT="40341" marB="40341"/>
                </a:tc>
                <a:tc>
                  <a:txBody>
                    <a:bodyPr/>
                    <a:lstStyle/>
                    <a:p>
                      <a:r>
                        <a:rPr lang="en-US" sz="1800" dirty="0"/>
                        <a:t>2</a:t>
                      </a:r>
                    </a:p>
                  </a:txBody>
                  <a:tcPr marL="80682" marR="80682" marT="40341" marB="40341"/>
                </a:tc>
                <a:extLst>
                  <a:ext uri="{0D108BD9-81ED-4DB2-BD59-A6C34878D82A}">
                    <a16:rowId xmlns:a16="http://schemas.microsoft.com/office/drawing/2014/main" val="10004"/>
                  </a:ext>
                </a:extLst>
              </a:tr>
              <a:tr h="327212">
                <a:tc>
                  <a:txBody>
                    <a:bodyPr/>
                    <a:lstStyle/>
                    <a:p>
                      <a:r>
                        <a:rPr lang="en-US" sz="1800" dirty="0"/>
                        <a:t>+</a:t>
                      </a:r>
                    </a:p>
                  </a:txBody>
                  <a:tcPr marL="80682" marR="80682" marT="40341" marB="40341"/>
                </a:tc>
                <a:tc>
                  <a:txBody>
                    <a:bodyPr/>
                    <a:lstStyle/>
                    <a:p>
                      <a:r>
                        <a:rPr lang="en-US" sz="1800" dirty="0"/>
                        <a:t>1</a:t>
                      </a:r>
                    </a:p>
                  </a:txBody>
                  <a:tcPr marL="80682" marR="80682" marT="40341" marB="40341"/>
                </a:tc>
                <a:tc>
                  <a:txBody>
                    <a:bodyPr/>
                    <a:lstStyle/>
                    <a:p>
                      <a:r>
                        <a:rPr lang="en-US" sz="1800" dirty="0"/>
                        <a:t>1</a:t>
                      </a:r>
                    </a:p>
                  </a:txBody>
                  <a:tcPr marL="80682" marR="80682" marT="40341" marB="40341"/>
                </a:tc>
                <a:tc>
                  <a:txBody>
                    <a:bodyPr/>
                    <a:lstStyle/>
                    <a:p>
                      <a:r>
                        <a:rPr lang="en-US" sz="1800" dirty="0"/>
                        <a:t>1</a:t>
                      </a:r>
                    </a:p>
                  </a:txBody>
                  <a:tcPr marL="80682" marR="80682" marT="40341" marB="40341"/>
                </a:tc>
                <a:extLst>
                  <a:ext uri="{0D108BD9-81ED-4DB2-BD59-A6C34878D82A}">
                    <a16:rowId xmlns:a16="http://schemas.microsoft.com/office/drawing/2014/main" val="10005"/>
                  </a:ext>
                </a:extLst>
              </a:tr>
              <a:tr h="327212">
                <a:tc>
                  <a:txBody>
                    <a:bodyPr/>
                    <a:lstStyle/>
                    <a:p>
                      <a:r>
                        <a:rPr lang="en-US" sz="1800" dirty="0"/>
                        <a:t>-</a:t>
                      </a:r>
                    </a:p>
                  </a:txBody>
                  <a:tcPr marL="80682" marR="80682" marT="40341" marB="40341"/>
                </a:tc>
                <a:tc>
                  <a:txBody>
                    <a:bodyPr/>
                    <a:lstStyle/>
                    <a:p>
                      <a:r>
                        <a:rPr lang="en-US" sz="1800" dirty="0"/>
                        <a:t>1</a:t>
                      </a:r>
                    </a:p>
                  </a:txBody>
                  <a:tcPr marL="80682" marR="80682" marT="40341" marB="40341"/>
                </a:tc>
                <a:tc>
                  <a:txBody>
                    <a:bodyPr/>
                    <a:lstStyle/>
                    <a:p>
                      <a:r>
                        <a:rPr lang="en-US" sz="1800" dirty="0"/>
                        <a:t>-</a:t>
                      </a:r>
                    </a:p>
                  </a:txBody>
                  <a:tcPr marL="80682" marR="80682" marT="40341" marB="40341"/>
                </a:tc>
                <a:tc>
                  <a:txBody>
                    <a:bodyPr/>
                    <a:lstStyle/>
                    <a:p>
                      <a:r>
                        <a:rPr lang="en-US" sz="1800" dirty="0"/>
                        <a:t>-</a:t>
                      </a:r>
                    </a:p>
                  </a:txBody>
                  <a:tcPr marL="80682" marR="80682" marT="40341" marB="40341"/>
                </a:tc>
                <a:extLst>
                  <a:ext uri="{0D108BD9-81ED-4DB2-BD59-A6C34878D82A}">
                    <a16:rowId xmlns:a16="http://schemas.microsoft.com/office/drawing/2014/main" val="10006"/>
                  </a:ext>
                </a:extLst>
              </a:tr>
              <a:tr h="327212">
                <a:tc>
                  <a:txBody>
                    <a:bodyPr/>
                    <a:lstStyle/>
                    <a:p>
                      <a:r>
                        <a:rPr lang="en-US" sz="1800" dirty="0"/>
                        <a:t>print</a:t>
                      </a:r>
                    </a:p>
                  </a:txBody>
                  <a:tcPr marL="80682" marR="80682" marT="40341" marB="40341"/>
                </a:tc>
                <a:tc>
                  <a:txBody>
                    <a:bodyPr/>
                    <a:lstStyle/>
                    <a:p>
                      <a:r>
                        <a:rPr lang="en-US" sz="1800" dirty="0"/>
                        <a:t>1</a:t>
                      </a:r>
                    </a:p>
                  </a:txBody>
                  <a:tcPr marL="80682" marR="80682" marT="40341" marB="40341"/>
                </a:tc>
                <a:tc>
                  <a:txBody>
                    <a:bodyPr/>
                    <a:lstStyle/>
                    <a:p>
                      <a:r>
                        <a:rPr lang="en-US" sz="1800" dirty="0"/>
                        <a:t>-</a:t>
                      </a:r>
                    </a:p>
                  </a:txBody>
                  <a:tcPr marL="80682" marR="80682" marT="40341" marB="40341"/>
                </a:tc>
                <a:tc>
                  <a:txBody>
                    <a:bodyPr/>
                    <a:lstStyle/>
                    <a:p>
                      <a:r>
                        <a:rPr lang="en-US" sz="1800" dirty="0"/>
                        <a:t>-</a:t>
                      </a:r>
                    </a:p>
                  </a:txBody>
                  <a:tcPr marL="80682" marR="80682" marT="40341" marB="40341"/>
                </a:tc>
                <a:extLst>
                  <a:ext uri="{0D108BD9-81ED-4DB2-BD59-A6C34878D82A}">
                    <a16:rowId xmlns:a16="http://schemas.microsoft.com/office/drawing/2014/main" val="10007"/>
                  </a:ext>
                </a:extLst>
              </a:tr>
              <a:tr h="327212">
                <a:tc>
                  <a:txBody>
                    <a:bodyPr/>
                    <a:lstStyle/>
                    <a:p>
                      <a:r>
                        <a:rPr lang="en-US" sz="1800" dirty="0"/>
                        <a:t>()</a:t>
                      </a:r>
                    </a:p>
                  </a:txBody>
                  <a:tcPr marL="80682" marR="80682" marT="40341" marB="40341"/>
                </a:tc>
                <a:tc>
                  <a:txBody>
                    <a:bodyPr/>
                    <a:lstStyle/>
                    <a:p>
                      <a:r>
                        <a:rPr lang="en-US" sz="1800" dirty="0"/>
                        <a:t>1</a:t>
                      </a:r>
                    </a:p>
                  </a:txBody>
                  <a:tcPr marL="80682" marR="80682" marT="40341" marB="40341"/>
                </a:tc>
                <a:tc>
                  <a:txBody>
                    <a:bodyPr/>
                    <a:lstStyle/>
                    <a:p>
                      <a:r>
                        <a:rPr lang="en-US" sz="1800" dirty="0"/>
                        <a:t>-</a:t>
                      </a:r>
                    </a:p>
                  </a:txBody>
                  <a:tcPr marL="80682" marR="80682" marT="40341" marB="40341"/>
                </a:tc>
                <a:tc>
                  <a:txBody>
                    <a:bodyPr/>
                    <a:lstStyle/>
                    <a:p>
                      <a:r>
                        <a:rPr lang="en-US" sz="1800" dirty="0"/>
                        <a:t>-</a:t>
                      </a:r>
                    </a:p>
                  </a:txBody>
                  <a:tcPr marL="80682" marR="80682" marT="40341" marB="40341"/>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01243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715618" y="636104"/>
            <a:ext cx="10787270" cy="5482938"/>
          </a:xfrm>
        </p:spPr>
        <p:txBody>
          <a:bodyPr>
            <a:normAutofit fontScale="92500" lnSpcReduction="10000"/>
          </a:bodyPr>
          <a:lstStyle/>
          <a:p>
            <a:r>
              <a:rPr lang="en-US" sz="3200" dirty="0"/>
              <a:t>Here, </a:t>
            </a:r>
            <a:r>
              <a:rPr lang="en-US" sz="3200" i="1" spc="84" dirty="0">
                <a:latin typeface="Symbol"/>
                <a:cs typeface="Symbol"/>
              </a:rPr>
              <a:t></a:t>
            </a:r>
            <a:r>
              <a:rPr lang="en-US" sz="1800" baseline="-24509" dirty="0">
                <a:latin typeface="Times New Roman"/>
                <a:cs typeface="Times New Roman"/>
              </a:rPr>
              <a:t>1</a:t>
            </a:r>
            <a:r>
              <a:rPr lang="en-US" sz="1800" dirty="0">
                <a:latin typeface="Times New Roman"/>
                <a:cs typeface="Times New Roman"/>
              </a:rPr>
              <a:t> = 8, </a:t>
            </a:r>
            <a:r>
              <a:rPr lang="en-US" sz="3200" i="1" spc="84" dirty="0">
                <a:latin typeface="Symbol"/>
                <a:cs typeface="Symbol"/>
              </a:rPr>
              <a:t></a:t>
            </a:r>
            <a:r>
              <a:rPr lang="en-US" sz="1800" baseline="-24509" dirty="0">
                <a:latin typeface="Times New Roman"/>
                <a:cs typeface="Times New Roman"/>
              </a:rPr>
              <a:t>2</a:t>
            </a:r>
            <a:r>
              <a:rPr lang="en-US" sz="3200" baseline="-24509" dirty="0">
                <a:latin typeface="Times New Roman"/>
                <a:cs typeface="Times New Roman"/>
              </a:rPr>
              <a:t> </a:t>
            </a:r>
            <a:r>
              <a:rPr lang="en-US" sz="3200" dirty="0">
                <a:latin typeface="Times New Roman"/>
                <a:cs typeface="Times New Roman"/>
              </a:rPr>
              <a:t>= 5, N</a:t>
            </a:r>
            <a:r>
              <a:rPr lang="en-US" sz="3200" baseline="-24509" dirty="0">
                <a:latin typeface="Times New Roman"/>
                <a:cs typeface="Times New Roman"/>
              </a:rPr>
              <a:t>1</a:t>
            </a:r>
            <a:r>
              <a:rPr lang="en-US" sz="3200" dirty="0">
                <a:latin typeface="Times New Roman"/>
                <a:cs typeface="Times New Roman"/>
              </a:rPr>
              <a:t> = 14, N</a:t>
            </a:r>
            <a:r>
              <a:rPr lang="en-US" sz="3200" baseline="-24509" dirty="0">
                <a:latin typeface="Times New Roman"/>
                <a:cs typeface="Times New Roman"/>
              </a:rPr>
              <a:t> 2</a:t>
            </a:r>
            <a:r>
              <a:rPr lang="en-US" sz="3200" dirty="0">
                <a:latin typeface="Times New Roman"/>
                <a:cs typeface="Times New Roman"/>
              </a:rPr>
              <a:t> = 11 </a:t>
            </a:r>
            <a:r>
              <a:rPr lang="en-US" sz="3200" dirty="0"/>
              <a:t> </a:t>
            </a:r>
          </a:p>
          <a:p>
            <a:endParaRPr lang="en-US" sz="3200" dirty="0"/>
          </a:p>
          <a:p>
            <a:r>
              <a:rPr lang="en-US" sz="3200" b="1" dirty="0"/>
              <a:t>Halstead’s Software Metrics</a:t>
            </a:r>
          </a:p>
          <a:p>
            <a:pPr>
              <a:buFont typeface="Arial" pitchFamily="34" charset="0"/>
              <a:buChar char="•"/>
            </a:pPr>
            <a:r>
              <a:rPr lang="en-US" sz="3200" baseline="-24509" dirty="0">
                <a:latin typeface="Times New Roman"/>
                <a:cs typeface="Times New Roman"/>
              </a:rPr>
              <a:t>  </a:t>
            </a:r>
            <a:r>
              <a:rPr lang="en-US" sz="3200" dirty="0"/>
              <a:t>Program Length (N) = N1+N2 = 25</a:t>
            </a:r>
          </a:p>
          <a:p>
            <a:pPr>
              <a:buFont typeface="Arial" pitchFamily="34" charset="0"/>
              <a:buChar char="•"/>
            </a:pPr>
            <a:r>
              <a:rPr lang="en-US" sz="3200" dirty="0">
                <a:latin typeface="Times New Roman"/>
                <a:cs typeface="Times New Roman"/>
              </a:rPr>
              <a:t> </a:t>
            </a:r>
            <a:r>
              <a:rPr lang="en-US" sz="3200" dirty="0"/>
              <a:t>Program volume (V) </a:t>
            </a:r>
            <a:r>
              <a:rPr lang="en-US" sz="3200" dirty="0">
                <a:solidFill>
                  <a:schemeClr val="tx1">
                    <a:lumMod val="95000"/>
                    <a:lumOff val="5000"/>
                  </a:schemeClr>
                </a:solidFill>
              </a:rPr>
              <a:t>= N *</a:t>
            </a:r>
            <a:r>
              <a:rPr lang="en-US" sz="3200" spc="4" dirty="0">
                <a:solidFill>
                  <a:schemeClr val="tx1">
                    <a:lumMod val="95000"/>
                    <a:lumOff val="5000"/>
                  </a:schemeClr>
                </a:solidFill>
              </a:rPr>
              <a:t> </a:t>
            </a:r>
            <a:r>
              <a:rPr lang="en-US" sz="3200" spc="-4" dirty="0">
                <a:solidFill>
                  <a:schemeClr val="tx1">
                    <a:lumMod val="95000"/>
                    <a:lumOff val="5000"/>
                  </a:schemeClr>
                </a:solidFill>
              </a:rPr>
              <a:t>log</a:t>
            </a:r>
            <a:r>
              <a:rPr lang="en-US" sz="3200" spc="-13" baseline="-20833" dirty="0">
                <a:solidFill>
                  <a:schemeClr val="tx1">
                    <a:lumMod val="95000"/>
                    <a:lumOff val="5000"/>
                  </a:schemeClr>
                </a:solidFill>
              </a:rPr>
              <a:t>2</a:t>
            </a:r>
            <a:r>
              <a:rPr lang="en-US" sz="3200" i="1" spc="84" dirty="0">
                <a:solidFill>
                  <a:schemeClr val="tx1">
                    <a:lumMod val="95000"/>
                    <a:lumOff val="5000"/>
                  </a:schemeClr>
                </a:solidFill>
                <a:latin typeface="Symbol"/>
                <a:cs typeface="Symbol"/>
              </a:rPr>
              <a:t></a:t>
            </a:r>
            <a:r>
              <a:rPr lang="en-US" sz="3200" spc="-291" baseline="-20833" dirty="0">
                <a:solidFill>
                  <a:schemeClr val="tx1">
                    <a:lumMod val="95000"/>
                    <a:lumOff val="5000"/>
                  </a:schemeClr>
                </a:solidFill>
              </a:rPr>
              <a:t> </a:t>
            </a:r>
            <a:r>
              <a:rPr lang="en-US" sz="2000" spc="534" dirty="0">
                <a:solidFill>
                  <a:schemeClr val="tx1">
                    <a:lumMod val="95000"/>
                    <a:lumOff val="5000"/>
                  </a:schemeClr>
                </a:solidFill>
              </a:rPr>
              <a:t> = 92.51</a:t>
            </a:r>
          </a:p>
          <a:p>
            <a:pPr>
              <a:buFont typeface="Arial" pitchFamily="34" charset="0"/>
              <a:buChar char="•"/>
            </a:pPr>
            <a:r>
              <a:rPr lang="en-US" sz="2000" spc="534" dirty="0">
                <a:solidFill>
                  <a:schemeClr val="tx1">
                    <a:lumMod val="95000"/>
                    <a:lumOff val="5000"/>
                  </a:schemeClr>
                </a:solidFill>
              </a:rPr>
              <a:t> </a:t>
            </a:r>
            <a:r>
              <a:rPr lang="en-US" sz="3200" dirty="0">
                <a:solidFill>
                  <a:schemeClr val="tx1">
                    <a:lumMod val="95000"/>
                    <a:lumOff val="5000"/>
                  </a:schemeClr>
                </a:solidFill>
              </a:rPr>
              <a:t>Program Length Equation N` = </a:t>
            </a:r>
            <a:r>
              <a:rPr lang="en-US" sz="3200" i="1" spc="84" dirty="0">
                <a:solidFill>
                  <a:schemeClr val="tx1">
                    <a:lumMod val="95000"/>
                    <a:lumOff val="5000"/>
                  </a:schemeClr>
                </a:solidFill>
                <a:latin typeface="Symbol"/>
                <a:cs typeface="Symbol"/>
              </a:rPr>
              <a:t></a:t>
            </a:r>
            <a:r>
              <a:rPr lang="en-US" sz="3200" spc="-13" baseline="-20833" dirty="0">
                <a:solidFill>
                  <a:schemeClr val="tx1">
                    <a:lumMod val="95000"/>
                    <a:lumOff val="5000"/>
                  </a:schemeClr>
                </a:solidFill>
              </a:rPr>
              <a:t>1</a:t>
            </a:r>
            <a:r>
              <a:rPr lang="en-US" sz="3200" dirty="0">
                <a:solidFill>
                  <a:schemeClr val="tx1">
                    <a:lumMod val="95000"/>
                    <a:lumOff val="5000"/>
                  </a:schemeClr>
                </a:solidFill>
              </a:rPr>
              <a:t> </a:t>
            </a:r>
            <a:r>
              <a:rPr lang="en-US" sz="3200" spc="-4" dirty="0">
                <a:solidFill>
                  <a:schemeClr val="tx1">
                    <a:lumMod val="95000"/>
                    <a:lumOff val="5000"/>
                  </a:schemeClr>
                </a:solidFill>
              </a:rPr>
              <a:t>log</a:t>
            </a:r>
            <a:r>
              <a:rPr lang="en-US" sz="3200" spc="-13" baseline="-20833" dirty="0">
                <a:solidFill>
                  <a:schemeClr val="tx1">
                    <a:lumMod val="95000"/>
                    <a:lumOff val="5000"/>
                  </a:schemeClr>
                </a:solidFill>
              </a:rPr>
              <a:t>2</a:t>
            </a:r>
            <a:r>
              <a:rPr lang="en-US" sz="3200" i="1" spc="84" dirty="0">
                <a:solidFill>
                  <a:schemeClr val="tx1">
                    <a:lumMod val="95000"/>
                    <a:lumOff val="5000"/>
                  </a:schemeClr>
                </a:solidFill>
                <a:latin typeface="Symbol"/>
                <a:cs typeface="Symbol"/>
              </a:rPr>
              <a:t></a:t>
            </a:r>
            <a:r>
              <a:rPr lang="en-US" sz="3200" spc="-13" baseline="-20833" dirty="0">
                <a:solidFill>
                  <a:schemeClr val="tx1">
                    <a:lumMod val="95000"/>
                    <a:lumOff val="5000"/>
                  </a:schemeClr>
                </a:solidFill>
              </a:rPr>
              <a:t>1</a:t>
            </a:r>
            <a:r>
              <a:rPr lang="en-US" sz="3200" spc="-13" dirty="0">
                <a:solidFill>
                  <a:schemeClr val="tx1">
                    <a:lumMod val="95000"/>
                    <a:lumOff val="5000"/>
                  </a:schemeClr>
                </a:solidFill>
              </a:rPr>
              <a:t> + </a:t>
            </a:r>
            <a:r>
              <a:rPr lang="en-US" sz="3200" i="1" spc="84" dirty="0">
                <a:solidFill>
                  <a:schemeClr val="tx1">
                    <a:lumMod val="95000"/>
                    <a:lumOff val="5000"/>
                  </a:schemeClr>
                </a:solidFill>
                <a:latin typeface="Symbol"/>
                <a:cs typeface="Symbol"/>
              </a:rPr>
              <a:t></a:t>
            </a:r>
            <a:r>
              <a:rPr lang="en-US" sz="3200" spc="-291" baseline="-20833" dirty="0">
                <a:solidFill>
                  <a:schemeClr val="tx1">
                    <a:lumMod val="95000"/>
                    <a:lumOff val="5000"/>
                  </a:schemeClr>
                </a:solidFill>
              </a:rPr>
              <a:t> </a:t>
            </a:r>
            <a:r>
              <a:rPr lang="en-US" sz="3200" spc="-13" baseline="-20833" dirty="0">
                <a:solidFill>
                  <a:schemeClr val="tx1">
                    <a:lumMod val="95000"/>
                    <a:lumOff val="5000"/>
                  </a:schemeClr>
                </a:solidFill>
              </a:rPr>
              <a:t>2 </a:t>
            </a:r>
            <a:r>
              <a:rPr lang="en-US" sz="3200" spc="-4" dirty="0">
                <a:solidFill>
                  <a:schemeClr val="tx1">
                    <a:lumMod val="95000"/>
                    <a:lumOff val="5000"/>
                  </a:schemeClr>
                </a:solidFill>
              </a:rPr>
              <a:t>log</a:t>
            </a:r>
            <a:r>
              <a:rPr lang="en-US" sz="3200" spc="-13" baseline="-20833" dirty="0">
                <a:solidFill>
                  <a:schemeClr val="tx1">
                    <a:lumMod val="95000"/>
                    <a:lumOff val="5000"/>
                  </a:schemeClr>
                </a:solidFill>
              </a:rPr>
              <a:t>2</a:t>
            </a:r>
            <a:r>
              <a:rPr lang="en-US" sz="3200" i="1" spc="84" dirty="0">
                <a:solidFill>
                  <a:schemeClr val="tx1">
                    <a:lumMod val="95000"/>
                    <a:lumOff val="5000"/>
                  </a:schemeClr>
                </a:solidFill>
                <a:latin typeface="Symbol"/>
                <a:cs typeface="Symbol"/>
              </a:rPr>
              <a:t></a:t>
            </a:r>
            <a:r>
              <a:rPr lang="en-US" sz="3200" spc="-291" baseline="-20833" dirty="0">
                <a:solidFill>
                  <a:schemeClr val="tx1">
                    <a:lumMod val="95000"/>
                    <a:lumOff val="5000"/>
                  </a:schemeClr>
                </a:solidFill>
              </a:rPr>
              <a:t> </a:t>
            </a:r>
            <a:r>
              <a:rPr lang="en-US" sz="3200" spc="-13" baseline="-20833" dirty="0">
                <a:solidFill>
                  <a:schemeClr val="tx1">
                    <a:lumMod val="95000"/>
                    <a:lumOff val="5000"/>
                  </a:schemeClr>
                </a:solidFill>
              </a:rPr>
              <a:t>2 </a:t>
            </a:r>
            <a:r>
              <a:rPr lang="en-US" sz="3200" dirty="0">
                <a:solidFill>
                  <a:schemeClr val="tx1">
                    <a:lumMod val="95000"/>
                    <a:lumOff val="5000"/>
                  </a:schemeClr>
                </a:solidFill>
              </a:rPr>
              <a:t>= 35.61</a:t>
            </a:r>
          </a:p>
          <a:p>
            <a:pPr>
              <a:buFont typeface="Arial" pitchFamily="34" charset="0"/>
              <a:buChar char="•"/>
            </a:pPr>
            <a:r>
              <a:rPr lang="en-US" sz="3200" dirty="0">
                <a:solidFill>
                  <a:schemeClr val="tx1">
                    <a:lumMod val="95000"/>
                    <a:lumOff val="5000"/>
                  </a:schemeClr>
                </a:solidFill>
              </a:rPr>
              <a:t> Potential Volume(V*) = (</a:t>
            </a:r>
            <a:r>
              <a:rPr lang="en-US" sz="3200" i="1" spc="84" dirty="0">
                <a:solidFill>
                  <a:schemeClr val="tx1">
                    <a:lumMod val="95000"/>
                    <a:lumOff val="5000"/>
                  </a:schemeClr>
                </a:solidFill>
                <a:latin typeface="Symbol"/>
              </a:rPr>
              <a:t>2</a:t>
            </a:r>
            <a:r>
              <a:rPr lang="en-US" sz="3200" dirty="0">
                <a:solidFill>
                  <a:schemeClr val="tx1">
                    <a:lumMod val="95000"/>
                    <a:lumOff val="5000"/>
                  </a:schemeClr>
                </a:solidFill>
              </a:rPr>
              <a:t> + </a:t>
            </a:r>
            <a:r>
              <a:rPr lang="en-US" sz="3200" i="1" spc="84" dirty="0">
                <a:solidFill>
                  <a:schemeClr val="tx1">
                    <a:lumMod val="95000"/>
                    <a:lumOff val="5000"/>
                  </a:schemeClr>
                </a:solidFill>
                <a:latin typeface="Symbol"/>
                <a:cs typeface="Symbol"/>
              </a:rPr>
              <a:t></a:t>
            </a:r>
            <a:r>
              <a:rPr lang="en-US" sz="3200" spc="-13" baseline="-20833" dirty="0">
                <a:solidFill>
                  <a:schemeClr val="tx1">
                    <a:lumMod val="95000"/>
                    <a:lumOff val="5000"/>
                  </a:schemeClr>
                </a:solidFill>
              </a:rPr>
              <a:t>2</a:t>
            </a:r>
            <a:r>
              <a:rPr lang="en-US" sz="3200" dirty="0">
                <a:solidFill>
                  <a:schemeClr val="tx1">
                    <a:lumMod val="95000"/>
                    <a:lumOff val="5000"/>
                  </a:schemeClr>
                </a:solidFill>
              </a:rPr>
              <a:t>*) </a:t>
            </a:r>
            <a:r>
              <a:rPr lang="en-US" sz="3200" spc="-4" dirty="0">
                <a:solidFill>
                  <a:schemeClr val="tx1">
                    <a:lumMod val="95000"/>
                    <a:lumOff val="5000"/>
                  </a:schemeClr>
                </a:solidFill>
              </a:rPr>
              <a:t>log</a:t>
            </a:r>
            <a:r>
              <a:rPr lang="en-US" sz="3200" spc="-13" baseline="-20833" dirty="0">
                <a:solidFill>
                  <a:schemeClr val="tx1">
                    <a:lumMod val="95000"/>
                    <a:lumOff val="5000"/>
                  </a:schemeClr>
                </a:solidFill>
              </a:rPr>
              <a:t>2 </a:t>
            </a:r>
            <a:r>
              <a:rPr lang="en-US" sz="3200" dirty="0">
                <a:solidFill>
                  <a:schemeClr val="tx1">
                    <a:lumMod val="95000"/>
                    <a:lumOff val="5000"/>
                  </a:schemeClr>
                </a:solidFill>
              </a:rPr>
              <a:t>(</a:t>
            </a:r>
            <a:r>
              <a:rPr lang="en-US" sz="3200" i="1" spc="84" dirty="0">
                <a:solidFill>
                  <a:schemeClr val="tx1">
                    <a:lumMod val="95000"/>
                    <a:lumOff val="5000"/>
                  </a:schemeClr>
                </a:solidFill>
                <a:latin typeface="Symbol"/>
              </a:rPr>
              <a:t>2</a:t>
            </a:r>
            <a:r>
              <a:rPr lang="en-US" sz="3200" dirty="0">
                <a:solidFill>
                  <a:schemeClr val="tx1">
                    <a:lumMod val="95000"/>
                    <a:lumOff val="5000"/>
                  </a:schemeClr>
                </a:solidFill>
              </a:rPr>
              <a:t> + </a:t>
            </a:r>
            <a:r>
              <a:rPr lang="en-US" sz="3200" i="1" spc="84" dirty="0">
                <a:solidFill>
                  <a:schemeClr val="tx1">
                    <a:lumMod val="95000"/>
                    <a:lumOff val="5000"/>
                  </a:schemeClr>
                </a:solidFill>
                <a:latin typeface="Symbol"/>
                <a:cs typeface="Symbol"/>
              </a:rPr>
              <a:t></a:t>
            </a:r>
            <a:r>
              <a:rPr lang="en-US" sz="3200" spc="-13" baseline="-20833" dirty="0">
                <a:solidFill>
                  <a:schemeClr val="tx1">
                    <a:lumMod val="95000"/>
                    <a:lumOff val="5000"/>
                  </a:schemeClr>
                </a:solidFill>
              </a:rPr>
              <a:t>2</a:t>
            </a:r>
            <a:r>
              <a:rPr lang="en-US" sz="3200" dirty="0">
                <a:solidFill>
                  <a:schemeClr val="tx1">
                    <a:lumMod val="95000"/>
                    <a:lumOff val="5000"/>
                  </a:schemeClr>
                </a:solidFill>
              </a:rPr>
              <a:t>*) = 8</a:t>
            </a:r>
          </a:p>
          <a:p>
            <a:pPr>
              <a:buFont typeface="Arial" pitchFamily="34" charset="0"/>
              <a:buChar char="•"/>
            </a:pPr>
            <a:r>
              <a:rPr lang="en-US" sz="3200" b="1" dirty="0"/>
              <a:t> </a:t>
            </a:r>
            <a:r>
              <a:rPr lang="en-US" sz="3200" dirty="0"/>
              <a:t>Program length(N) = </a:t>
            </a:r>
            <a:r>
              <a:rPr lang="en-US" sz="3200" dirty="0">
                <a:latin typeface="Times New Roman"/>
                <a:cs typeface="Times New Roman"/>
              </a:rPr>
              <a:t>N</a:t>
            </a:r>
            <a:r>
              <a:rPr lang="en-US" sz="3200" dirty="0">
                <a:solidFill>
                  <a:srgbClr val="0000FF"/>
                </a:solidFill>
              </a:rPr>
              <a:t> </a:t>
            </a:r>
            <a:r>
              <a:rPr lang="en-US" sz="3200" dirty="0"/>
              <a:t>Program Level (L) = V*/V = 0.086</a:t>
            </a:r>
          </a:p>
          <a:p>
            <a:pPr>
              <a:buFont typeface="Arial" pitchFamily="34" charset="0"/>
              <a:buChar char="•"/>
            </a:pPr>
            <a:r>
              <a:rPr lang="en-US" sz="3200" dirty="0"/>
              <a:t> Program Difficulty (D) = 1/L = 11.56</a:t>
            </a:r>
          </a:p>
          <a:p>
            <a:pPr>
              <a:buFont typeface="Arial" pitchFamily="34" charset="0"/>
              <a:buChar char="•"/>
            </a:pPr>
            <a:r>
              <a:rPr lang="en-US" sz="3200" dirty="0"/>
              <a:t> Programming Effort (E) = V/L = D*V = 1069.76</a:t>
            </a:r>
          </a:p>
          <a:p>
            <a:pPr>
              <a:buFont typeface="Arial" pitchFamily="34" charset="0"/>
              <a:buChar char="•"/>
            </a:pPr>
            <a:r>
              <a:rPr lang="en-US" sz="3200" dirty="0"/>
              <a:t> Time (T’) = E/18 = 59 sec</a:t>
            </a:r>
          </a:p>
          <a:p>
            <a:pPr>
              <a:buFont typeface="Arial" pitchFamily="34" charset="0"/>
              <a:buChar char="•"/>
            </a:pPr>
            <a:endParaRPr lang="en-US" dirty="0">
              <a:latin typeface="Times New Roman"/>
              <a:cs typeface="Times New Roman"/>
            </a:endParaRPr>
          </a:p>
          <a:p>
            <a:endParaRPr lang="en-US" b="1" dirty="0"/>
          </a:p>
        </p:txBody>
      </p:sp>
    </p:spTree>
    <p:extLst>
      <p:ext uri="{BB962C8B-B14F-4D97-AF65-F5344CB8AC3E}">
        <p14:creationId xmlns:p14="http://schemas.microsoft.com/office/powerpoint/2010/main" val="9990996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8059" y="806778"/>
            <a:ext cx="7603882" cy="543226"/>
          </a:xfrm>
          <a:prstGeom prst="rect">
            <a:avLst/>
          </a:prstGeom>
        </p:spPr>
        <p:txBody>
          <a:bodyPr vert="horz" wrap="square" lIns="0" tIns="0" rIns="0" bIns="0" rtlCol="0" anchor="ctr">
            <a:spAutoFit/>
          </a:bodyPr>
          <a:lstStyle/>
          <a:p>
            <a:pPr marL="11206" algn="ctr">
              <a:lnSpc>
                <a:spcPct val="100000"/>
              </a:lnSpc>
            </a:pPr>
            <a:r>
              <a:rPr lang="en-US" sz="3530" spc="-18" dirty="0">
                <a:solidFill>
                  <a:srgbClr val="0000FF"/>
                </a:solidFill>
              </a:rPr>
              <a:t>Example</a:t>
            </a:r>
            <a:endParaRPr sz="3530"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2413"/>
            <a:fld id="{81D60167-4931-47E6-BA6A-407CBD079E47}" type="slidenum">
              <a:rPr dirty="0"/>
              <a:pPr marL="22413"/>
              <a:t>55</a:t>
            </a:fld>
            <a:endParaRPr dirty="0"/>
          </a:p>
        </p:txBody>
      </p:sp>
      <p:sp>
        <p:nvSpPr>
          <p:cNvPr id="3" name="object 3"/>
          <p:cNvSpPr txBox="1"/>
          <p:nvPr/>
        </p:nvSpPr>
        <p:spPr>
          <a:xfrm>
            <a:off x="2330824" y="1748118"/>
            <a:ext cx="7510743" cy="2813334"/>
          </a:xfrm>
          <a:prstGeom prst="rect">
            <a:avLst/>
          </a:prstGeom>
        </p:spPr>
        <p:txBody>
          <a:bodyPr vert="horz" wrap="square" lIns="0" tIns="0" rIns="0" bIns="0" rtlCol="0">
            <a:spAutoFit/>
          </a:bodyPr>
          <a:lstStyle/>
          <a:p>
            <a:r>
              <a:rPr lang="en-US" sz="4800" dirty="0"/>
              <a:t>int f=1, n=7; </a:t>
            </a:r>
          </a:p>
          <a:p>
            <a:r>
              <a:rPr lang="en-US" sz="4800" dirty="0"/>
              <a:t>for (int </a:t>
            </a:r>
            <a:r>
              <a:rPr lang="en-US" sz="4800" dirty="0" err="1"/>
              <a:t>i</a:t>
            </a:r>
            <a:r>
              <a:rPr lang="en-US" sz="4800" dirty="0"/>
              <a:t>=1; </a:t>
            </a:r>
            <a:r>
              <a:rPr lang="en-US" sz="4800" dirty="0" err="1"/>
              <a:t>i</a:t>
            </a:r>
            <a:r>
              <a:rPr lang="en-US" sz="4800" dirty="0"/>
              <a:t>&lt;=n; </a:t>
            </a:r>
            <a:r>
              <a:rPr lang="en-US" sz="4800" dirty="0" err="1"/>
              <a:t>i</a:t>
            </a:r>
            <a:r>
              <a:rPr lang="en-US" sz="4800" dirty="0"/>
              <a:t>+=1)   </a:t>
            </a:r>
          </a:p>
          <a:p>
            <a:r>
              <a:rPr lang="en-US" sz="4800" dirty="0"/>
              <a:t>f*=</a:t>
            </a:r>
            <a:r>
              <a:rPr lang="en-US" sz="4800" dirty="0" err="1"/>
              <a:t>i</a:t>
            </a:r>
            <a:r>
              <a:rPr lang="en-US" sz="4800" dirty="0"/>
              <a:t>;</a:t>
            </a:r>
          </a:p>
          <a:p>
            <a:pPr marL="11206">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endParaRPr lang="en-US" sz="1941" spc="-22" dirty="0">
              <a:latin typeface="Arial"/>
              <a:cs typeface="Arial"/>
            </a:endParaRPr>
          </a:p>
          <a:p>
            <a:pPr marL="11206">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endParaRPr lang="en-US" sz="1941" spc="-22" dirty="0">
              <a:latin typeface="Arial"/>
              <a:cs typeface="Arial"/>
            </a:endParaRPr>
          </a:p>
        </p:txBody>
      </p:sp>
      <p:sp>
        <p:nvSpPr>
          <p:cNvPr id="4" name="object 4"/>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5" name="object 5"/>
          <p:cNvSpPr/>
          <p:nvPr/>
        </p:nvSpPr>
        <p:spPr>
          <a:xfrm>
            <a:off x="2330812" y="1445559"/>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Tree>
    <p:extLst>
      <p:ext uri="{BB962C8B-B14F-4D97-AF65-F5344CB8AC3E}">
        <p14:creationId xmlns:p14="http://schemas.microsoft.com/office/powerpoint/2010/main" val="39168724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0812" y="216188"/>
            <a:ext cx="7603882" cy="553998"/>
          </a:xfrm>
          <a:prstGeom prst="rect">
            <a:avLst/>
          </a:prstGeom>
        </p:spPr>
        <p:txBody>
          <a:bodyPr vert="horz" wrap="square" lIns="0" tIns="0" rIns="0" bIns="0" rtlCol="0" anchor="ctr">
            <a:spAutoFit/>
          </a:bodyPr>
          <a:lstStyle/>
          <a:p>
            <a:pPr marL="11206" algn="ctr">
              <a:lnSpc>
                <a:spcPct val="100000"/>
              </a:lnSpc>
            </a:pPr>
            <a:r>
              <a:rPr lang="en-US" sz="3600" spc="-18" dirty="0">
                <a:solidFill>
                  <a:srgbClr val="0000FF"/>
                </a:solidFill>
              </a:rPr>
              <a:t>Example</a:t>
            </a:r>
            <a:endParaRPr sz="3600" dirty="0"/>
          </a:p>
        </p:txBody>
      </p:sp>
      <p:sp>
        <p:nvSpPr>
          <p:cNvPr id="6" name="object 6"/>
          <p:cNvSpPr txBox="1">
            <a:spLocks noGrp="1"/>
          </p:cNvSpPr>
          <p:nvPr>
            <p:ph type="sldNum" sz="quarter" idx="12"/>
          </p:nvPr>
        </p:nvSpPr>
        <p:spPr>
          <a:xfrm>
            <a:off x="8610600" y="6444442"/>
            <a:ext cx="2743200" cy="215444"/>
          </a:xfrm>
          <a:prstGeom prst="rect">
            <a:avLst/>
          </a:prstGeom>
        </p:spPr>
        <p:txBody>
          <a:bodyPr vert="horz" wrap="square" lIns="0" tIns="0" rIns="0" bIns="0" rtlCol="0">
            <a:spAutoFit/>
          </a:bodyPr>
          <a:lstStyle/>
          <a:p>
            <a:pPr marL="22413"/>
            <a:fld id="{81D60167-4931-47E6-BA6A-407CBD079E47}" type="slidenum">
              <a:rPr sz="1400" dirty="0"/>
              <a:pPr marL="22413"/>
              <a:t>56</a:t>
            </a:fld>
            <a:endParaRPr sz="1400" dirty="0"/>
          </a:p>
        </p:txBody>
      </p:sp>
      <p:sp>
        <p:nvSpPr>
          <p:cNvPr id="3" name="object 3"/>
          <p:cNvSpPr txBox="1"/>
          <p:nvPr/>
        </p:nvSpPr>
        <p:spPr>
          <a:xfrm>
            <a:off x="2330812" y="877338"/>
            <a:ext cx="7510743" cy="984885"/>
          </a:xfrm>
          <a:prstGeom prst="rect">
            <a:avLst/>
          </a:prstGeom>
        </p:spPr>
        <p:txBody>
          <a:bodyPr vert="horz" wrap="square" lIns="0" tIns="0" rIns="0" bIns="0" rtlCol="0">
            <a:spAutoFit/>
          </a:bodyPr>
          <a:lstStyle/>
          <a:p>
            <a:r>
              <a:rPr lang="en-US" sz="2400" dirty="0"/>
              <a:t>int f=1, n=7; for (int </a:t>
            </a:r>
            <a:r>
              <a:rPr lang="en-US" sz="2400" dirty="0" err="1"/>
              <a:t>i</a:t>
            </a:r>
            <a:r>
              <a:rPr lang="en-US" sz="2400" dirty="0"/>
              <a:t>=1; </a:t>
            </a:r>
            <a:r>
              <a:rPr lang="en-US" sz="2400" dirty="0" err="1"/>
              <a:t>i</a:t>
            </a:r>
            <a:r>
              <a:rPr lang="en-US" sz="2400" dirty="0"/>
              <a:t>&lt;=n; </a:t>
            </a:r>
            <a:r>
              <a:rPr lang="en-US" sz="2400" dirty="0" err="1"/>
              <a:t>i</a:t>
            </a:r>
            <a:r>
              <a:rPr lang="en-US" sz="2400" dirty="0"/>
              <a:t>+=1)   f*=</a:t>
            </a:r>
            <a:r>
              <a:rPr lang="en-US" sz="2400" dirty="0" err="1"/>
              <a:t>i</a:t>
            </a:r>
            <a:r>
              <a:rPr lang="en-US" sz="2400" dirty="0"/>
              <a:t>;</a:t>
            </a:r>
          </a:p>
          <a:p>
            <a:pPr marL="11206">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endParaRPr lang="en-US" sz="2000" spc="-22" dirty="0">
              <a:latin typeface="Arial"/>
              <a:cs typeface="Arial"/>
            </a:endParaRPr>
          </a:p>
          <a:p>
            <a:pPr marL="11206">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endParaRPr lang="en-US" sz="2000" spc="-22" dirty="0">
              <a:latin typeface="Arial"/>
              <a:cs typeface="Arial"/>
            </a:endParaRPr>
          </a:p>
        </p:txBody>
      </p:sp>
      <p:sp>
        <p:nvSpPr>
          <p:cNvPr id="4" name="object 4"/>
          <p:cNvSpPr txBox="1"/>
          <p:nvPr/>
        </p:nvSpPr>
        <p:spPr>
          <a:xfrm>
            <a:off x="4699738" y="795745"/>
            <a:ext cx="2789144" cy="553998"/>
          </a:xfrm>
          <a:prstGeom prst="rect">
            <a:avLst/>
          </a:prstGeom>
        </p:spPr>
        <p:txBody>
          <a:bodyPr vert="horz" wrap="square" lIns="0" tIns="0" rIns="0" bIns="0" rtlCol="0">
            <a:spAutoFit/>
          </a:bodyPr>
          <a:lstStyle/>
          <a:p>
            <a:pPr marL="11206"/>
            <a:r>
              <a:rPr sz="3600" spc="631" dirty="0">
                <a:solidFill>
                  <a:srgbClr val="323299"/>
                </a:solidFill>
                <a:latin typeface="Arial"/>
                <a:cs typeface="Arial"/>
              </a:rPr>
              <a:t> </a:t>
            </a:r>
            <a:r>
              <a:rPr sz="3600" spc="427" dirty="0">
                <a:solidFill>
                  <a:srgbClr val="323299"/>
                </a:solidFill>
                <a:latin typeface="Arial"/>
                <a:cs typeface="Arial"/>
              </a:rPr>
              <a:t> </a:t>
            </a:r>
            <a:r>
              <a:rPr sz="3600" spc="137" dirty="0">
                <a:solidFill>
                  <a:srgbClr val="323299"/>
                </a:solidFill>
                <a:latin typeface="Arial"/>
                <a:cs typeface="Arial"/>
              </a:rPr>
              <a:t> </a:t>
            </a:r>
            <a:r>
              <a:rPr sz="3600" spc="150" dirty="0">
                <a:solidFill>
                  <a:srgbClr val="323299"/>
                </a:solidFill>
                <a:latin typeface="Arial"/>
                <a:cs typeface="Arial"/>
              </a:rPr>
              <a:t> </a:t>
            </a:r>
            <a:r>
              <a:rPr sz="3600" spc="1416" dirty="0">
                <a:solidFill>
                  <a:srgbClr val="323299"/>
                </a:solidFill>
                <a:latin typeface="Arial"/>
                <a:cs typeface="Arial"/>
              </a:rPr>
              <a:t> </a:t>
            </a:r>
            <a:r>
              <a:rPr sz="3600" spc="490" dirty="0">
                <a:solidFill>
                  <a:srgbClr val="323299"/>
                </a:solidFill>
                <a:latin typeface="Arial"/>
                <a:cs typeface="Arial"/>
              </a:rPr>
              <a:t> </a:t>
            </a:r>
            <a:r>
              <a:rPr sz="3600" spc="66" dirty="0">
                <a:solidFill>
                  <a:srgbClr val="323299"/>
                </a:solidFill>
                <a:latin typeface="Arial"/>
                <a:cs typeface="Arial"/>
              </a:rPr>
              <a:t> </a:t>
            </a:r>
            <a:r>
              <a:rPr sz="3600" spc="212" dirty="0">
                <a:solidFill>
                  <a:srgbClr val="323299"/>
                </a:solidFill>
                <a:latin typeface="Arial"/>
                <a:cs typeface="Arial"/>
              </a:rPr>
              <a:t> </a:t>
            </a:r>
            <a:r>
              <a:rPr sz="3600" spc="-101" dirty="0">
                <a:solidFill>
                  <a:srgbClr val="323299"/>
                </a:solidFill>
                <a:latin typeface="Times New Roman"/>
                <a:cs typeface="Times New Roman"/>
              </a:rPr>
              <a:t> </a:t>
            </a:r>
            <a:r>
              <a:rPr sz="3600" spc="1972" dirty="0">
                <a:solidFill>
                  <a:srgbClr val="323299"/>
                </a:solidFill>
                <a:latin typeface="Arial"/>
                <a:cs typeface="Arial"/>
              </a:rPr>
              <a:t> </a:t>
            </a:r>
            <a:r>
              <a:rPr sz="3600" spc="207" dirty="0">
                <a:solidFill>
                  <a:srgbClr val="323299"/>
                </a:solidFill>
                <a:latin typeface="Arial"/>
                <a:cs typeface="Arial"/>
              </a:rPr>
              <a:t> </a:t>
            </a:r>
            <a:r>
              <a:rPr sz="3600" spc="141" dirty="0">
                <a:solidFill>
                  <a:srgbClr val="323299"/>
                </a:solidFill>
                <a:latin typeface="Arial"/>
                <a:cs typeface="Arial"/>
              </a:rPr>
              <a:t> </a:t>
            </a:r>
            <a:r>
              <a:rPr sz="3600" spc="75" dirty="0">
                <a:solidFill>
                  <a:srgbClr val="323299"/>
                </a:solidFill>
                <a:latin typeface="Arial"/>
                <a:cs typeface="Arial"/>
              </a:rPr>
              <a:t> </a:t>
            </a:r>
            <a:r>
              <a:rPr sz="3600" spc="-141" dirty="0">
                <a:solidFill>
                  <a:srgbClr val="323299"/>
                </a:solidFill>
                <a:latin typeface="Arial"/>
                <a:cs typeface="Arial"/>
              </a:rPr>
              <a:t> </a:t>
            </a:r>
            <a:r>
              <a:rPr sz="3600" spc="207" dirty="0">
                <a:solidFill>
                  <a:srgbClr val="323299"/>
                </a:solidFill>
                <a:latin typeface="Arial"/>
                <a:cs typeface="Arial"/>
              </a:rPr>
              <a:t> </a:t>
            </a:r>
            <a:r>
              <a:rPr sz="3600" spc="137" dirty="0">
                <a:solidFill>
                  <a:srgbClr val="323299"/>
                </a:solidFill>
                <a:latin typeface="Arial"/>
                <a:cs typeface="Arial"/>
              </a:rPr>
              <a:t> </a:t>
            </a:r>
            <a:endParaRPr sz="3600">
              <a:latin typeface="Arial"/>
              <a:cs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432718280"/>
              </p:ext>
            </p:extLst>
          </p:nvPr>
        </p:nvGraphicFramePr>
        <p:xfrm>
          <a:off x="2398059" y="1420564"/>
          <a:ext cx="8203680" cy="4679730"/>
        </p:xfrm>
        <a:graphic>
          <a:graphicData uri="http://schemas.openxmlformats.org/drawingml/2006/table">
            <a:tbl>
              <a:tblPr firstRow="1" bandRow="1">
                <a:tableStyleId>{5C22544A-7EE6-4342-B048-85BDC9FD1C3A}</a:tableStyleId>
              </a:tblPr>
              <a:tblGrid>
                <a:gridCol w="2050920">
                  <a:extLst>
                    <a:ext uri="{9D8B030D-6E8A-4147-A177-3AD203B41FA5}">
                      <a16:colId xmlns:a16="http://schemas.microsoft.com/office/drawing/2014/main" val="20000"/>
                    </a:ext>
                  </a:extLst>
                </a:gridCol>
                <a:gridCol w="2050920">
                  <a:extLst>
                    <a:ext uri="{9D8B030D-6E8A-4147-A177-3AD203B41FA5}">
                      <a16:colId xmlns:a16="http://schemas.microsoft.com/office/drawing/2014/main" val="20001"/>
                    </a:ext>
                  </a:extLst>
                </a:gridCol>
                <a:gridCol w="2050920">
                  <a:extLst>
                    <a:ext uri="{9D8B030D-6E8A-4147-A177-3AD203B41FA5}">
                      <a16:colId xmlns:a16="http://schemas.microsoft.com/office/drawing/2014/main" val="20002"/>
                    </a:ext>
                  </a:extLst>
                </a:gridCol>
                <a:gridCol w="2050920">
                  <a:extLst>
                    <a:ext uri="{9D8B030D-6E8A-4147-A177-3AD203B41FA5}">
                      <a16:colId xmlns:a16="http://schemas.microsoft.com/office/drawing/2014/main" val="20003"/>
                    </a:ext>
                  </a:extLst>
                </a:gridCol>
              </a:tblGrid>
              <a:tr h="425430">
                <a:tc>
                  <a:txBody>
                    <a:bodyPr/>
                    <a:lstStyle/>
                    <a:p>
                      <a:r>
                        <a:rPr lang="en-US" sz="1600" dirty="0"/>
                        <a:t>Operators</a:t>
                      </a:r>
                    </a:p>
                  </a:txBody>
                  <a:tcPr marL="80682" marR="80682" marT="40341" marB="40341"/>
                </a:tc>
                <a:tc>
                  <a:txBody>
                    <a:bodyPr/>
                    <a:lstStyle/>
                    <a:p>
                      <a:r>
                        <a:rPr lang="en-US" sz="1600" dirty="0"/>
                        <a:t>Count</a:t>
                      </a:r>
                    </a:p>
                  </a:txBody>
                  <a:tcPr marL="80682" marR="80682" marT="40341" marB="40341"/>
                </a:tc>
                <a:tc>
                  <a:txBody>
                    <a:bodyPr/>
                    <a:lstStyle/>
                    <a:p>
                      <a:r>
                        <a:rPr lang="en-US" sz="1600" dirty="0"/>
                        <a:t>Operands</a:t>
                      </a:r>
                    </a:p>
                  </a:txBody>
                  <a:tcPr marL="80682" marR="80682" marT="40341" marB="40341"/>
                </a:tc>
                <a:tc>
                  <a:txBody>
                    <a:bodyPr/>
                    <a:lstStyle/>
                    <a:p>
                      <a:r>
                        <a:rPr lang="en-US" sz="1600" dirty="0"/>
                        <a:t>Count</a:t>
                      </a:r>
                    </a:p>
                  </a:txBody>
                  <a:tcPr marL="80682" marR="80682" marT="40341" marB="40341"/>
                </a:tc>
                <a:extLst>
                  <a:ext uri="{0D108BD9-81ED-4DB2-BD59-A6C34878D82A}">
                    <a16:rowId xmlns:a16="http://schemas.microsoft.com/office/drawing/2014/main" val="10000"/>
                  </a:ext>
                </a:extLst>
              </a:tr>
              <a:tr h="425430">
                <a:tc>
                  <a:txBody>
                    <a:bodyPr/>
                    <a:lstStyle/>
                    <a:p>
                      <a:r>
                        <a:rPr lang="en-US" sz="1600" dirty="0"/>
                        <a:t>int </a:t>
                      </a:r>
                    </a:p>
                  </a:txBody>
                  <a:tcPr marL="80682" marR="80682" marT="40341" marB="40341"/>
                </a:tc>
                <a:tc>
                  <a:txBody>
                    <a:bodyPr/>
                    <a:lstStyle/>
                    <a:p>
                      <a:r>
                        <a:rPr lang="en-US" sz="1600" dirty="0"/>
                        <a:t>2</a:t>
                      </a:r>
                    </a:p>
                  </a:txBody>
                  <a:tcPr marL="80682" marR="80682" marT="40341" marB="40341"/>
                </a:tc>
                <a:tc>
                  <a:txBody>
                    <a:bodyPr/>
                    <a:lstStyle/>
                    <a:p>
                      <a:r>
                        <a:rPr lang="en-US" sz="1600" dirty="0"/>
                        <a:t>f</a:t>
                      </a:r>
                    </a:p>
                  </a:txBody>
                  <a:tcPr marL="80682" marR="80682" marT="40341" marB="40341"/>
                </a:tc>
                <a:tc>
                  <a:txBody>
                    <a:bodyPr/>
                    <a:lstStyle/>
                    <a:p>
                      <a:r>
                        <a:rPr lang="en-US" sz="1600" dirty="0"/>
                        <a:t>2</a:t>
                      </a:r>
                    </a:p>
                  </a:txBody>
                  <a:tcPr marL="80682" marR="80682" marT="40341" marB="40341"/>
                </a:tc>
                <a:extLst>
                  <a:ext uri="{0D108BD9-81ED-4DB2-BD59-A6C34878D82A}">
                    <a16:rowId xmlns:a16="http://schemas.microsoft.com/office/drawing/2014/main" val="10001"/>
                  </a:ext>
                </a:extLst>
              </a:tr>
              <a:tr h="425430">
                <a:tc>
                  <a:txBody>
                    <a:bodyPr/>
                    <a:lstStyle/>
                    <a:p>
                      <a:r>
                        <a:rPr lang="en-US" sz="1600" dirty="0"/>
                        <a:t>=</a:t>
                      </a:r>
                    </a:p>
                  </a:txBody>
                  <a:tcPr marL="80682" marR="80682" marT="40341" marB="40341"/>
                </a:tc>
                <a:tc>
                  <a:txBody>
                    <a:bodyPr/>
                    <a:lstStyle/>
                    <a:p>
                      <a:r>
                        <a:rPr lang="en-US" sz="1600" dirty="0"/>
                        <a:t>3</a:t>
                      </a:r>
                    </a:p>
                  </a:txBody>
                  <a:tcPr marL="80682" marR="80682" marT="40341" marB="40341"/>
                </a:tc>
                <a:tc>
                  <a:txBody>
                    <a:bodyPr/>
                    <a:lstStyle/>
                    <a:p>
                      <a:r>
                        <a:rPr lang="en-US" sz="1600" dirty="0"/>
                        <a:t>1</a:t>
                      </a:r>
                    </a:p>
                  </a:txBody>
                  <a:tcPr marL="80682" marR="80682" marT="40341" marB="40341"/>
                </a:tc>
                <a:tc>
                  <a:txBody>
                    <a:bodyPr/>
                    <a:lstStyle/>
                    <a:p>
                      <a:r>
                        <a:rPr lang="en-US" sz="1600" dirty="0"/>
                        <a:t>3</a:t>
                      </a:r>
                    </a:p>
                  </a:txBody>
                  <a:tcPr marL="80682" marR="80682" marT="40341" marB="40341"/>
                </a:tc>
                <a:extLst>
                  <a:ext uri="{0D108BD9-81ED-4DB2-BD59-A6C34878D82A}">
                    <a16:rowId xmlns:a16="http://schemas.microsoft.com/office/drawing/2014/main" val="10002"/>
                  </a:ext>
                </a:extLst>
              </a:tr>
              <a:tr h="425430">
                <a:tc>
                  <a:txBody>
                    <a:bodyPr/>
                    <a:lstStyle/>
                    <a:p>
                      <a:r>
                        <a:rPr lang="en-US" sz="1600" dirty="0"/>
                        <a:t>,</a:t>
                      </a:r>
                    </a:p>
                  </a:txBody>
                  <a:tcPr marL="80682" marR="80682" marT="40341" marB="40341"/>
                </a:tc>
                <a:tc>
                  <a:txBody>
                    <a:bodyPr/>
                    <a:lstStyle/>
                    <a:p>
                      <a:r>
                        <a:rPr lang="en-US" sz="1600" dirty="0"/>
                        <a:t>1</a:t>
                      </a:r>
                    </a:p>
                  </a:txBody>
                  <a:tcPr marL="80682" marR="80682" marT="40341" marB="40341"/>
                </a:tc>
                <a:tc>
                  <a:txBody>
                    <a:bodyPr/>
                    <a:lstStyle/>
                    <a:p>
                      <a:r>
                        <a:rPr lang="en-US" sz="1600" dirty="0"/>
                        <a:t>n</a:t>
                      </a:r>
                    </a:p>
                  </a:txBody>
                  <a:tcPr marL="80682" marR="80682" marT="40341" marB="40341"/>
                </a:tc>
                <a:tc>
                  <a:txBody>
                    <a:bodyPr/>
                    <a:lstStyle/>
                    <a:p>
                      <a:r>
                        <a:rPr lang="en-US" sz="1600" dirty="0"/>
                        <a:t>2</a:t>
                      </a:r>
                    </a:p>
                  </a:txBody>
                  <a:tcPr marL="80682" marR="80682" marT="40341" marB="40341"/>
                </a:tc>
                <a:extLst>
                  <a:ext uri="{0D108BD9-81ED-4DB2-BD59-A6C34878D82A}">
                    <a16:rowId xmlns:a16="http://schemas.microsoft.com/office/drawing/2014/main" val="10003"/>
                  </a:ext>
                </a:extLst>
              </a:tr>
              <a:tr h="425430">
                <a:tc>
                  <a:txBody>
                    <a:bodyPr/>
                    <a:lstStyle/>
                    <a:p>
                      <a:r>
                        <a:rPr lang="en-US" sz="1600" dirty="0"/>
                        <a:t>;</a:t>
                      </a:r>
                    </a:p>
                  </a:txBody>
                  <a:tcPr marL="80682" marR="80682" marT="40341" marB="40341"/>
                </a:tc>
                <a:tc>
                  <a:txBody>
                    <a:bodyPr/>
                    <a:lstStyle/>
                    <a:p>
                      <a:r>
                        <a:rPr lang="en-US" sz="1600" dirty="0"/>
                        <a:t>4</a:t>
                      </a:r>
                    </a:p>
                  </a:txBody>
                  <a:tcPr marL="80682" marR="80682" marT="40341" marB="40341"/>
                </a:tc>
                <a:tc>
                  <a:txBody>
                    <a:bodyPr/>
                    <a:lstStyle/>
                    <a:p>
                      <a:r>
                        <a:rPr lang="en-US" sz="1600" dirty="0"/>
                        <a:t>7</a:t>
                      </a:r>
                    </a:p>
                  </a:txBody>
                  <a:tcPr marL="80682" marR="80682" marT="40341" marB="40341"/>
                </a:tc>
                <a:tc>
                  <a:txBody>
                    <a:bodyPr/>
                    <a:lstStyle/>
                    <a:p>
                      <a:r>
                        <a:rPr lang="en-US" sz="1600" dirty="0"/>
                        <a:t>1</a:t>
                      </a:r>
                    </a:p>
                  </a:txBody>
                  <a:tcPr marL="80682" marR="80682" marT="40341" marB="40341"/>
                </a:tc>
                <a:extLst>
                  <a:ext uri="{0D108BD9-81ED-4DB2-BD59-A6C34878D82A}">
                    <a16:rowId xmlns:a16="http://schemas.microsoft.com/office/drawing/2014/main" val="10004"/>
                  </a:ext>
                </a:extLst>
              </a:tr>
              <a:tr h="425430">
                <a:tc>
                  <a:txBody>
                    <a:bodyPr/>
                    <a:lstStyle/>
                    <a:p>
                      <a:r>
                        <a:rPr lang="en-US" sz="1600" dirty="0"/>
                        <a:t>for</a:t>
                      </a:r>
                    </a:p>
                  </a:txBody>
                  <a:tcPr marL="80682" marR="80682" marT="40341" marB="40341"/>
                </a:tc>
                <a:tc>
                  <a:txBody>
                    <a:bodyPr/>
                    <a:lstStyle/>
                    <a:p>
                      <a:r>
                        <a:rPr lang="en-US" sz="1600" dirty="0"/>
                        <a:t>1</a:t>
                      </a:r>
                    </a:p>
                  </a:txBody>
                  <a:tcPr marL="80682" marR="80682" marT="40341" marB="40341"/>
                </a:tc>
                <a:tc>
                  <a:txBody>
                    <a:bodyPr/>
                    <a:lstStyle/>
                    <a:p>
                      <a:r>
                        <a:rPr lang="en-US" sz="1600" dirty="0" err="1"/>
                        <a:t>i</a:t>
                      </a:r>
                      <a:endParaRPr lang="en-US" sz="1600" dirty="0"/>
                    </a:p>
                  </a:txBody>
                  <a:tcPr marL="80682" marR="80682" marT="40341" marB="40341"/>
                </a:tc>
                <a:tc>
                  <a:txBody>
                    <a:bodyPr/>
                    <a:lstStyle/>
                    <a:p>
                      <a:r>
                        <a:rPr lang="en-US" sz="1600" dirty="0"/>
                        <a:t>4</a:t>
                      </a:r>
                    </a:p>
                  </a:txBody>
                  <a:tcPr marL="80682" marR="80682" marT="40341" marB="40341"/>
                </a:tc>
                <a:extLst>
                  <a:ext uri="{0D108BD9-81ED-4DB2-BD59-A6C34878D82A}">
                    <a16:rowId xmlns:a16="http://schemas.microsoft.com/office/drawing/2014/main" val="10005"/>
                  </a:ext>
                </a:extLst>
              </a:tr>
              <a:tr h="425430">
                <a:tc>
                  <a:txBody>
                    <a:bodyPr/>
                    <a:lstStyle/>
                    <a:p>
                      <a:r>
                        <a:rPr lang="en-US" sz="1600" dirty="0"/>
                        <a:t>()</a:t>
                      </a:r>
                    </a:p>
                  </a:txBody>
                  <a:tcPr marL="80682" marR="80682" marT="40341" marB="40341"/>
                </a:tc>
                <a:tc>
                  <a:txBody>
                    <a:bodyPr/>
                    <a:lstStyle/>
                    <a:p>
                      <a:r>
                        <a:rPr lang="en-US" sz="1600" dirty="0"/>
                        <a:t>1</a:t>
                      </a:r>
                    </a:p>
                  </a:txBody>
                  <a:tcPr marL="80682" marR="80682" marT="40341" marB="40341"/>
                </a:tc>
                <a:tc>
                  <a:txBody>
                    <a:bodyPr/>
                    <a:lstStyle/>
                    <a:p>
                      <a:r>
                        <a:rPr lang="en-US" sz="1600" dirty="0"/>
                        <a:t>-</a:t>
                      </a:r>
                    </a:p>
                  </a:txBody>
                  <a:tcPr marL="80682" marR="80682" marT="40341" marB="40341"/>
                </a:tc>
                <a:tc>
                  <a:txBody>
                    <a:bodyPr/>
                    <a:lstStyle/>
                    <a:p>
                      <a:r>
                        <a:rPr lang="en-US" sz="1600" dirty="0"/>
                        <a:t>-</a:t>
                      </a:r>
                    </a:p>
                  </a:txBody>
                  <a:tcPr marL="80682" marR="80682" marT="40341" marB="40341"/>
                </a:tc>
                <a:extLst>
                  <a:ext uri="{0D108BD9-81ED-4DB2-BD59-A6C34878D82A}">
                    <a16:rowId xmlns:a16="http://schemas.microsoft.com/office/drawing/2014/main" val="10006"/>
                  </a:ext>
                </a:extLst>
              </a:tr>
              <a:tr h="425430">
                <a:tc>
                  <a:txBody>
                    <a:bodyPr/>
                    <a:lstStyle/>
                    <a:p>
                      <a:r>
                        <a:rPr lang="en-US" sz="1600" dirty="0"/>
                        <a:t>&lt;=</a:t>
                      </a:r>
                    </a:p>
                  </a:txBody>
                  <a:tcPr marL="80682" marR="80682" marT="40341" marB="40341"/>
                </a:tc>
                <a:tc>
                  <a:txBody>
                    <a:bodyPr/>
                    <a:lstStyle/>
                    <a:p>
                      <a:r>
                        <a:rPr lang="en-US" sz="1600" dirty="0"/>
                        <a:t>1</a:t>
                      </a:r>
                    </a:p>
                  </a:txBody>
                  <a:tcPr marL="80682" marR="80682" marT="40341" marB="40341"/>
                </a:tc>
                <a:tc>
                  <a:txBody>
                    <a:bodyPr/>
                    <a:lstStyle/>
                    <a:p>
                      <a:r>
                        <a:rPr lang="en-US" sz="1600" dirty="0"/>
                        <a:t>-</a:t>
                      </a:r>
                    </a:p>
                  </a:txBody>
                  <a:tcPr marL="80682" marR="80682" marT="40341" marB="40341"/>
                </a:tc>
                <a:tc>
                  <a:txBody>
                    <a:bodyPr/>
                    <a:lstStyle/>
                    <a:p>
                      <a:r>
                        <a:rPr lang="en-US" sz="1600" dirty="0"/>
                        <a:t>-</a:t>
                      </a:r>
                    </a:p>
                  </a:txBody>
                  <a:tcPr marL="80682" marR="80682" marT="40341" marB="40341"/>
                </a:tc>
                <a:extLst>
                  <a:ext uri="{0D108BD9-81ED-4DB2-BD59-A6C34878D82A}">
                    <a16:rowId xmlns:a16="http://schemas.microsoft.com/office/drawing/2014/main" val="10007"/>
                  </a:ext>
                </a:extLst>
              </a:tr>
              <a:tr h="425430">
                <a:tc>
                  <a:txBody>
                    <a:bodyPr/>
                    <a:lstStyle/>
                    <a:p>
                      <a:r>
                        <a:rPr lang="en-US" sz="1600" dirty="0"/>
                        <a:t>+=</a:t>
                      </a:r>
                    </a:p>
                  </a:txBody>
                  <a:tcPr marL="80682" marR="80682" marT="40341" marB="40341"/>
                </a:tc>
                <a:tc>
                  <a:txBody>
                    <a:bodyPr/>
                    <a:lstStyle/>
                    <a:p>
                      <a:r>
                        <a:rPr lang="en-US" sz="1600" dirty="0"/>
                        <a:t>1</a:t>
                      </a:r>
                    </a:p>
                  </a:txBody>
                  <a:tcPr marL="80682" marR="80682" marT="40341" marB="40341"/>
                </a:tc>
                <a:tc>
                  <a:txBody>
                    <a:bodyPr/>
                    <a:lstStyle/>
                    <a:p>
                      <a:r>
                        <a:rPr lang="en-US" sz="1600" dirty="0"/>
                        <a:t>-</a:t>
                      </a:r>
                    </a:p>
                  </a:txBody>
                  <a:tcPr marL="80682" marR="80682" marT="40341" marB="40341"/>
                </a:tc>
                <a:tc>
                  <a:txBody>
                    <a:bodyPr/>
                    <a:lstStyle/>
                    <a:p>
                      <a:r>
                        <a:rPr lang="en-US" sz="1600" dirty="0"/>
                        <a:t>-</a:t>
                      </a:r>
                    </a:p>
                  </a:txBody>
                  <a:tcPr marL="80682" marR="80682" marT="40341" marB="40341"/>
                </a:tc>
                <a:extLst>
                  <a:ext uri="{0D108BD9-81ED-4DB2-BD59-A6C34878D82A}">
                    <a16:rowId xmlns:a16="http://schemas.microsoft.com/office/drawing/2014/main" val="10008"/>
                  </a:ext>
                </a:extLst>
              </a:tr>
              <a:tr h="425430">
                <a:tc>
                  <a:txBody>
                    <a:bodyPr/>
                    <a:lstStyle/>
                    <a:p>
                      <a:r>
                        <a:rPr lang="en-US" sz="1600" dirty="0"/>
                        <a:t>*=</a:t>
                      </a:r>
                    </a:p>
                  </a:txBody>
                  <a:tcPr marL="80682" marR="80682" marT="40341" marB="40341"/>
                </a:tc>
                <a:tc>
                  <a:txBody>
                    <a:bodyPr/>
                    <a:lstStyle/>
                    <a:p>
                      <a:r>
                        <a:rPr lang="en-US" sz="1600" dirty="0"/>
                        <a:t>1</a:t>
                      </a:r>
                    </a:p>
                  </a:txBody>
                  <a:tcPr marL="80682" marR="80682" marT="40341" marB="40341"/>
                </a:tc>
                <a:tc>
                  <a:txBody>
                    <a:bodyPr/>
                    <a:lstStyle/>
                    <a:p>
                      <a:r>
                        <a:rPr lang="en-US" sz="1600" dirty="0"/>
                        <a:t>-</a:t>
                      </a:r>
                    </a:p>
                  </a:txBody>
                  <a:tcPr marL="80682" marR="80682" marT="40341" marB="40341"/>
                </a:tc>
                <a:tc>
                  <a:txBody>
                    <a:bodyPr/>
                    <a:lstStyle/>
                    <a:p>
                      <a:r>
                        <a:rPr lang="en-US" sz="1600" dirty="0"/>
                        <a:t>-</a:t>
                      </a:r>
                    </a:p>
                  </a:txBody>
                  <a:tcPr marL="80682" marR="80682" marT="40341" marB="40341"/>
                </a:tc>
                <a:extLst>
                  <a:ext uri="{0D108BD9-81ED-4DB2-BD59-A6C34878D82A}">
                    <a16:rowId xmlns:a16="http://schemas.microsoft.com/office/drawing/2014/main" val="10009"/>
                  </a:ext>
                </a:extLst>
              </a:tr>
              <a:tr h="425430">
                <a:tc>
                  <a:txBody>
                    <a:bodyPr/>
                    <a:lstStyle/>
                    <a:p>
                      <a:r>
                        <a:rPr lang="en-US" sz="1600" dirty="0"/>
                        <a:t>9</a:t>
                      </a:r>
                    </a:p>
                  </a:txBody>
                  <a:tcPr marL="80682" marR="80682" marT="40341" marB="40341"/>
                </a:tc>
                <a:tc>
                  <a:txBody>
                    <a:bodyPr/>
                    <a:lstStyle/>
                    <a:p>
                      <a:r>
                        <a:rPr lang="en-US" sz="1600" dirty="0"/>
                        <a:t>15</a:t>
                      </a:r>
                    </a:p>
                  </a:txBody>
                  <a:tcPr marL="80682" marR="80682" marT="40341" marB="40341"/>
                </a:tc>
                <a:tc>
                  <a:txBody>
                    <a:bodyPr/>
                    <a:lstStyle/>
                    <a:p>
                      <a:r>
                        <a:rPr lang="en-US" sz="1600" dirty="0"/>
                        <a:t>5</a:t>
                      </a:r>
                    </a:p>
                  </a:txBody>
                  <a:tcPr marL="80682" marR="80682" marT="40341" marB="40341"/>
                </a:tc>
                <a:tc>
                  <a:txBody>
                    <a:bodyPr/>
                    <a:lstStyle/>
                    <a:p>
                      <a:r>
                        <a:rPr lang="en-US" sz="1600" dirty="0"/>
                        <a:t>12</a:t>
                      </a:r>
                    </a:p>
                  </a:txBody>
                  <a:tcPr marL="80682" marR="80682" marT="40341" marB="40341"/>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607873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8059" y="806778"/>
            <a:ext cx="7603882" cy="543226"/>
          </a:xfrm>
          <a:prstGeom prst="rect">
            <a:avLst/>
          </a:prstGeom>
        </p:spPr>
        <p:txBody>
          <a:bodyPr vert="horz" wrap="square" lIns="0" tIns="0" rIns="0" bIns="0" rtlCol="0" anchor="ctr">
            <a:spAutoFit/>
          </a:bodyPr>
          <a:lstStyle/>
          <a:p>
            <a:pPr marL="11206" algn="ctr">
              <a:lnSpc>
                <a:spcPct val="100000"/>
              </a:lnSpc>
            </a:pPr>
            <a:r>
              <a:rPr lang="en-US" sz="3530" spc="-18" dirty="0">
                <a:solidFill>
                  <a:srgbClr val="0000FF"/>
                </a:solidFill>
              </a:rPr>
              <a:t>Solution</a:t>
            </a:r>
            <a:endParaRPr sz="3530"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2413"/>
            <a:fld id="{81D60167-4931-47E6-BA6A-407CBD079E47}" type="slidenum">
              <a:rPr dirty="0"/>
              <a:pPr marL="22413"/>
              <a:t>57</a:t>
            </a:fld>
            <a:endParaRPr dirty="0"/>
          </a:p>
        </p:txBody>
      </p:sp>
      <p:sp>
        <p:nvSpPr>
          <p:cNvPr id="3" name="object 3"/>
          <p:cNvSpPr txBox="1"/>
          <p:nvPr/>
        </p:nvSpPr>
        <p:spPr>
          <a:xfrm>
            <a:off x="2330824" y="1748118"/>
            <a:ext cx="7510743" cy="4508414"/>
          </a:xfrm>
          <a:prstGeom prst="rect">
            <a:avLst/>
          </a:prstGeom>
        </p:spPr>
        <p:txBody>
          <a:bodyPr vert="horz" wrap="square" lIns="0" tIns="0" rIns="0" bIns="0" rtlCol="0">
            <a:spAutoFit/>
          </a:bodyPr>
          <a:lstStyle/>
          <a:p>
            <a:r>
              <a:rPr lang="en-US" sz="2118" dirty="0"/>
              <a:t>N, the length of the program to be N1+N2   = 27                                    </a:t>
            </a:r>
          </a:p>
          <a:p>
            <a:r>
              <a:rPr lang="en-US" sz="2118" dirty="0"/>
              <a:t> </a:t>
            </a:r>
          </a:p>
          <a:p>
            <a:r>
              <a:rPr lang="en-US" sz="2118" dirty="0"/>
              <a:t>V, the volume of the program, to be N × log</a:t>
            </a:r>
            <a:r>
              <a:rPr lang="en-US" sz="2118" baseline="-25000" dirty="0"/>
              <a:t>2</a:t>
            </a:r>
            <a:r>
              <a:rPr lang="en-US" sz="2118" dirty="0"/>
              <a:t>(</a:t>
            </a:r>
            <a:r>
              <a:rPr lang="en-US" sz="2118" i="1" spc="84" dirty="0">
                <a:latin typeface="Symbol"/>
                <a:cs typeface="Symbol"/>
              </a:rPr>
              <a:t></a:t>
            </a:r>
            <a:r>
              <a:rPr lang="en-US" sz="1765" baseline="-24509" dirty="0">
                <a:latin typeface="Times New Roman"/>
                <a:cs typeface="Times New Roman"/>
              </a:rPr>
              <a:t>1</a:t>
            </a:r>
            <a:r>
              <a:rPr lang="en-US" sz="2118" dirty="0"/>
              <a:t> + </a:t>
            </a:r>
            <a:r>
              <a:rPr lang="en-US" sz="2118" i="1" spc="84" dirty="0">
                <a:latin typeface="Symbol"/>
                <a:cs typeface="Symbol"/>
              </a:rPr>
              <a:t></a:t>
            </a:r>
            <a:r>
              <a:rPr lang="en-US" sz="1765" baseline="-24509" dirty="0">
                <a:latin typeface="Times New Roman"/>
                <a:cs typeface="Times New Roman"/>
              </a:rPr>
              <a:t>2</a:t>
            </a:r>
            <a:r>
              <a:rPr lang="en-US" sz="2118" dirty="0"/>
              <a:t>) = 102.8</a:t>
            </a:r>
          </a:p>
          <a:p>
            <a:r>
              <a:rPr lang="en-US" sz="2118" dirty="0"/>
              <a:t> </a:t>
            </a:r>
            <a:r>
              <a:rPr lang="en-US" sz="2118" b="1" dirty="0"/>
              <a:t>Halstead’s Software Metrics</a:t>
            </a:r>
          </a:p>
          <a:p>
            <a:pPr>
              <a:buFont typeface="Arial" pitchFamily="34" charset="0"/>
              <a:buChar char="•"/>
            </a:pPr>
            <a:r>
              <a:rPr lang="en-US" sz="2118" baseline="-24509" dirty="0">
                <a:latin typeface="Times New Roman"/>
                <a:cs typeface="Times New Roman"/>
              </a:rPr>
              <a:t>  </a:t>
            </a:r>
            <a:r>
              <a:rPr lang="en-US" sz="2118" dirty="0"/>
              <a:t>Program Length (N) = N1+N2 = 27</a:t>
            </a:r>
          </a:p>
          <a:p>
            <a:pPr>
              <a:buFont typeface="Arial" pitchFamily="34" charset="0"/>
              <a:buChar char="•"/>
            </a:pPr>
            <a:r>
              <a:rPr lang="en-US" sz="2118" dirty="0">
                <a:latin typeface="Times New Roman"/>
                <a:cs typeface="Times New Roman"/>
              </a:rPr>
              <a:t> </a:t>
            </a:r>
            <a:r>
              <a:rPr lang="en-US" sz="2118" dirty="0"/>
              <a:t>Program volume (V) </a:t>
            </a:r>
            <a:r>
              <a:rPr lang="en-US" sz="2118" dirty="0">
                <a:solidFill>
                  <a:schemeClr val="tx1">
                    <a:lumMod val="95000"/>
                    <a:lumOff val="5000"/>
                  </a:schemeClr>
                </a:solidFill>
              </a:rPr>
              <a:t>= N *</a:t>
            </a:r>
            <a:r>
              <a:rPr lang="en-US" sz="2118" spc="4" dirty="0">
                <a:solidFill>
                  <a:schemeClr val="tx1">
                    <a:lumMod val="95000"/>
                    <a:lumOff val="5000"/>
                  </a:schemeClr>
                </a:solidFill>
              </a:rPr>
              <a:t> </a:t>
            </a:r>
            <a:r>
              <a:rPr lang="en-US" sz="2118" spc="-4" dirty="0">
                <a:solidFill>
                  <a:schemeClr val="tx1">
                    <a:lumMod val="95000"/>
                    <a:lumOff val="5000"/>
                  </a:schemeClr>
                </a:solidFill>
              </a:rPr>
              <a:t>log</a:t>
            </a:r>
            <a:r>
              <a:rPr lang="en-US" sz="2118" spc="-13" baseline="-20833" dirty="0">
                <a:solidFill>
                  <a:schemeClr val="tx1">
                    <a:lumMod val="95000"/>
                    <a:lumOff val="5000"/>
                  </a:schemeClr>
                </a:solidFill>
              </a:rPr>
              <a:t>2</a:t>
            </a:r>
            <a:r>
              <a:rPr lang="en-US" sz="2118" i="1" spc="84" dirty="0">
                <a:solidFill>
                  <a:schemeClr val="tx1">
                    <a:lumMod val="95000"/>
                    <a:lumOff val="5000"/>
                  </a:schemeClr>
                </a:solidFill>
                <a:latin typeface="Symbol"/>
                <a:cs typeface="Symbol"/>
              </a:rPr>
              <a:t></a:t>
            </a:r>
            <a:r>
              <a:rPr lang="en-US" sz="2118" spc="-291" baseline="-20833" dirty="0">
                <a:solidFill>
                  <a:schemeClr val="tx1">
                    <a:lumMod val="95000"/>
                    <a:lumOff val="5000"/>
                  </a:schemeClr>
                </a:solidFill>
              </a:rPr>
              <a:t> </a:t>
            </a:r>
            <a:r>
              <a:rPr lang="en-US" sz="1941" spc="534" dirty="0">
                <a:solidFill>
                  <a:schemeClr val="tx1">
                    <a:lumMod val="95000"/>
                    <a:lumOff val="5000"/>
                  </a:schemeClr>
                </a:solidFill>
              </a:rPr>
              <a:t> = 102.8</a:t>
            </a:r>
          </a:p>
          <a:p>
            <a:pPr>
              <a:buFont typeface="Arial" pitchFamily="34" charset="0"/>
              <a:buChar char="•"/>
            </a:pPr>
            <a:r>
              <a:rPr lang="en-US" sz="2118" dirty="0">
                <a:solidFill>
                  <a:schemeClr val="tx1">
                    <a:lumMod val="95000"/>
                    <a:lumOff val="5000"/>
                  </a:schemeClr>
                </a:solidFill>
              </a:rPr>
              <a:t>Potential Volume(V*) = (</a:t>
            </a:r>
            <a:r>
              <a:rPr lang="en-US" sz="2118" i="1" spc="84" dirty="0">
                <a:solidFill>
                  <a:schemeClr val="tx1">
                    <a:lumMod val="95000"/>
                    <a:lumOff val="5000"/>
                  </a:schemeClr>
                </a:solidFill>
                <a:latin typeface="Symbol"/>
              </a:rPr>
              <a:t>2</a:t>
            </a:r>
            <a:r>
              <a:rPr lang="en-US" sz="2118" dirty="0">
                <a:solidFill>
                  <a:schemeClr val="tx1">
                    <a:lumMod val="95000"/>
                    <a:lumOff val="5000"/>
                  </a:schemeClr>
                </a:solidFill>
              </a:rPr>
              <a:t> + </a:t>
            </a:r>
            <a:r>
              <a:rPr lang="en-US" sz="2118" i="1" spc="84" dirty="0">
                <a:solidFill>
                  <a:schemeClr val="tx1">
                    <a:lumMod val="95000"/>
                    <a:lumOff val="5000"/>
                  </a:schemeClr>
                </a:solidFill>
                <a:latin typeface="Symbol"/>
                <a:cs typeface="Symbol"/>
              </a:rPr>
              <a:t></a:t>
            </a:r>
            <a:r>
              <a:rPr lang="en-US" sz="2118" spc="-13" baseline="-20833" dirty="0">
                <a:solidFill>
                  <a:schemeClr val="tx1">
                    <a:lumMod val="95000"/>
                    <a:lumOff val="5000"/>
                  </a:schemeClr>
                </a:solidFill>
              </a:rPr>
              <a:t>2</a:t>
            </a:r>
            <a:r>
              <a:rPr lang="en-US" sz="2118" dirty="0">
                <a:solidFill>
                  <a:schemeClr val="tx1">
                    <a:lumMod val="95000"/>
                    <a:lumOff val="5000"/>
                  </a:schemeClr>
                </a:solidFill>
              </a:rPr>
              <a:t>*) </a:t>
            </a:r>
            <a:r>
              <a:rPr lang="en-US" sz="2118" spc="-4" dirty="0">
                <a:solidFill>
                  <a:schemeClr val="tx1">
                    <a:lumMod val="95000"/>
                    <a:lumOff val="5000"/>
                  </a:schemeClr>
                </a:solidFill>
              </a:rPr>
              <a:t>log</a:t>
            </a:r>
            <a:r>
              <a:rPr lang="en-US" sz="2118" spc="-13" baseline="-20833" dirty="0">
                <a:solidFill>
                  <a:schemeClr val="tx1">
                    <a:lumMod val="95000"/>
                    <a:lumOff val="5000"/>
                  </a:schemeClr>
                </a:solidFill>
              </a:rPr>
              <a:t>2 </a:t>
            </a:r>
            <a:r>
              <a:rPr lang="en-US" sz="2118" dirty="0">
                <a:solidFill>
                  <a:schemeClr val="tx1">
                    <a:lumMod val="95000"/>
                    <a:lumOff val="5000"/>
                  </a:schemeClr>
                </a:solidFill>
              </a:rPr>
              <a:t>(</a:t>
            </a:r>
            <a:r>
              <a:rPr lang="en-US" sz="2118" i="1" spc="84" dirty="0">
                <a:solidFill>
                  <a:schemeClr val="tx1">
                    <a:lumMod val="95000"/>
                    <a:lumOff val="5000"/>
                  </a:schemeClr>
                </a:solidFill>
                <a:latin typeface="Symbol"/>
              </a:rPr>
              <a:t>2</a:t>
            </a:r>
            <a:r>
              <a:rPr lang="en-US" sz="2118" dirty="0">
                <a:solidFill>
                  <a:schemeClr val="tx1">
                    <a:lumMod val="95000"/>
                    <a:lumOff val="5000"/>
                  </a:schemeClr>
                </a:solidFill>
              </a:rPr>
              <a:t> + </a:t>
            </a:r>
            <a:r>
              <a:rPr lang="en-US" sz="2118" i="1" spc="84" dirty="0">
                <a:solidFill>
                  <a:schemeClr val="tx1">
                    <a:lumMod val="95000"/>
                    <a:lumOff val="5000"/>
                  </a:schemeClr>
                </a:solidFill>
                <a:latin typeface="Symbol"/>
                <a:cs typeface="Symbol"/>
              </a:rPr>
              <a:t></a:t>
            </a:r>
            <a:r>
              <a:rPr lang="en-US" sz="2118" spc="-13" baseline="-20833" dirty="0">
                <a:solidFill>
                  <a:schemeClr val="tx1">
                    <a:lumMod val="95000"/>
                    <a:lumOff val="5000"/>
                  </a:schemeClr>
                </a:solidFill>
              </a:rPr>
              <a:t>2</a:t>
            </a:r>
            <a:r>
              <a:rPr lang="en-US" sz="2118" dirty="0">
                <a:solidFill>
                  <a:schemeClr val="tx1">
                    <a:lumMod val="95000"/>
                    <a:lumOff val="5000"/>
                  </a:schemeClr>
                </a:solidFill>
              </a:rPr>
              <a:t>*) = 2</a:t>
            </a:r>
          </a:p>
          <a:p>
            <a:pPr>
              <a:buFont typeface="Arial" pitchFamily="34" charset="0"/>
              <a:buChar char="•"/>
            </a:pPr>
            <a:r>
              <a:rPr lang="en-US" sz="2118" b="1" dirty="0"/>
              <a:t> </a:t>
            </a:r>
            <a:r>
              <a:rPr lang="en-US" sz="2118" dirty="0"/>
              <a:t>Program length(N) = </a:t>
            </a:r>
            <a:r>
              <a:rPr lang="en-US" sz="2118" dirty="0">
                <a:latin typeface="Times New Roman"/>
                <a:cs typeface="Times New Roman"/>
              </a:rPr>
              <a:t>N</a:t>
            </a:r>
            <a:r>
              <a:rPr lang="en-US" sz="2118" dirty="0">
                <a:solidFill>
                  <a:srgbClr val="0000FF"/>
                </a:solidFill>
              </a:rPr>
              <a:t> </a:t>
            </a:r>
            <a:r>
              <a:rPr lang="en-US" sz="2118" dirty="0"/>
              <a:t>Program Level (L) = V*/V = 0.019</a:t>
            </a:r>
          </a:p>
          <a:p>
            <a:pPr>
              <a:buFont typeface="Arial" pitchFamily="34" charset="0"/>
              <a:buChar char="•"/>
            </a:pPr>
            <a:r>
              <a:rPr lang="en-US" sz="2118" dirty="0"/>
              <a:t> Program Difficulty (D) = 1/L = 51.4</a:t>
            </a:r>
          </a:p>
          <a:p>
            <a:pPr>
              <a:buFont typeface="Arial" pitchFamily="34" charset="0"/>
              <a:buChar char="•"/>
            </a:pPr>
            <a:r>
              <a:rPr lang="en-US" sz="2118" dirty="0"/>
              <a:t> Programming Effort (E) = V/L = D*V = 5283.92</a:t>
            </a:r>
          </a:p>
          <a:p>
            <a:pPr>
              <a:buFont typeface="Arial" pitchFamily="34" charset="0"/>
              <a:buChar char="•"/>
            </a:pPr>
            <a:r>
              <a:rPr lang="en-US" sz="2118" dirty="0"/>
              <a:t> Time (T’) = E/18 = 293 sec</a:t>
            </a:r>
          </a:p>
          <a:p>
            <a:endParaRPr lang="en-US" sz="2118" dirty="0"/>
          </a:p>
          <a:p>
            <a:pPr marL="11206">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endParaRPr lang="en-US" sz="1941" spc="-22" dirty="0">
              <a:latin typeface="Arial"/>
              <a:cs typeface="Arial"/>
            </a:endParaRPr>
          </a:p>
          <a:p>
            <a:pPr marL="11206">
              <a:tabLst>
                <a:tab pos="1118967" algn="l"/>
                <a:tab pos="1582915" algn="l"/>
                <a:tab pos="2444694" algn="l"/>
                <a:tab pos="3484655" algn="l"/>
                <a:tab pos="3797876" algn="l"/>
                <a:tab pos="4330184" algn="l"/>
                <a:tab pos="4588493" algn="l"/>
                <a:tab pos="4915162" algn="l"/>
                <a:tab pos="5858187" algn="l"/>
                <a:tab pos="6185977" algn="l"/>
                <a:tab pos="6691950" algn="l"/>
                <a:tab pos="7157018" algn="l"/>
              </a:tabLst>
            </a:pPr>
            <a:endParaRPr lang="en-US" sz="1941" spc="-22" dirty="0">
              <a:latin typeface="Arial"/>
              <a:cs typeface="Arial"/>
            </a:endParaRPr>
          </a:p>
        </p:txBody>
      </p:sp>
      <p:sp>
        <p:nvSpPr>
          <p:cNvPr id="4" name="object 4"/>
          <p:cNvSpPr txBox="1"/>
          <p:nvPr/>
        </p:nvSpPr>
        <p:spPr>
          <a:xfrm>
            <a:off x="4699738" y="782493"/>
            <a:ext cx="2789144" cy="543226"/>
          </a:xfrm>
          <a:prstGeom prst="rect">
            <a:avLst/>
          </a:prstGeom>
        </p:spPr>
        <p:txBody>
          <a:bodyPr vert="horz" wrap="square" lIns="0" tIns="0" rIns="0" bIns="0" rtlCol="0">
            <a:spAutoFit/>
          </a:bodyPr>
          <a:lstStyle/>
          <a:p>
            <a:pPr marL="11206"/>
            <a:r>
              <a:rPr sz="3530" spc="631" dirty="0">
                <a:solidFill>
                  <a:srgbClr val="323299"/>
                </a:solidFill>
                <a:latin typeface="Arial"/>
                <a:cs typeface="Arial"/>
              </a:rPr>
              <a:t> </a:t>
            </a:r>
            <a:r>
              <a:rPr sz="3530" spc="427" dirty="0">
                <a:solidFill>
                  <a:srgbClr val="323299"/>
                </a:solidFill>
                <a:latin typeface="Arial"/>
                <a:cs typeface="Arial"/>
              </a:rPr>
              <a:t> </a:t>
            </a:r>
            <a:r>
              <a:rPr sz="3530" spc="137" dirty="0">
                <a:solidFill>
                  <a:srgbClr val="323299"/>
                </a:solidFill>
                <a:latin typeface="Arial"/>
                <a:cs typeface="Arial"/>
              </a:rPr>
              <a:t> </a:t>
            </a:r>
            <a:r>
              <a:rPr sz="3530" spc="150" dirty="0">
                <a:solidFill>
                  <a:srgbClr val="323299"/>
                </a:solidFill>
                <a:latin typeface="Arial"/>
                <a:cs typeface="Arial"/>
              </a:rPr>
              <a:t> </a:t>
            </a:r>
            <a:r>
              <a:rPr sz="3530" spc="1416" dirty="0">
                <a:solidFill>
                  <a:srgbClr val="323299"/>
                </a:solidFill>
                <a:latin typeface="Arial"/>
                <a:cs typeface="Arial"/>
              </a:rPr>
              <a:t> </a:t>
            </a:r>
            <a:r>
              <a:rPr sz="3530" spc="490" dirty="0">
                <a:solidFill>
                  <a:srgbClr val="323299"/>
                </a:solidFill>
                <a:latin typeface="Arial"/>
                <a:cs typeface="Arial"/>
              </a:rPr>
              <a:t> </a:t>
            </a:r>
            <a:r>
              <a:rPr sz="3530" spc="66" dirty="0">
                <a:solidFill>
                  <a:srgbClr val="323299"/>
                </a:solidFill>
                <a:latin typeface="Arial"/>
                <a:cs typeface="Arial"/>
              </a:rPr>
              <a:t> </a:t>
            </a:r>
            <a:r>
              <a:rPr sz="3530" spc="212" dirty="0">
                <a:solidFill>
                  <a:srgbClr val="323299"/>
                </a:solidFill>
                <a:latin typeface="Arial"/>
                <a:cs typeface="Arial"/>
              </a:rPr>
              <a:t> </a:t>
            </a:r>
            <a:r>
              <a:rPr sz="3530" spc="-101" dirty="0">
                <a:solidFill>
                  <a:srgbClr val="323299"/>
                </a:solidFill>
                <a:latin typeface="Times New Roman"/>
                <a:cs typeface="Times New Roman"/>
              </a:rPr>
              <a:t> </a:t>
            </a:r>
            <a:r>
              <a:rPr sz="3530" spc="1972" dirty="0">
                <a:solidFill>
                  <a:srgbClr val="323299"/>
                </a:solidFill>
                <a:latin typeface="Arial"/>
                <a:cs typeface="Arial"/>
              </a:rPr>
              <a:t> </a:t>
            </a:r>
            <a:r>
              <a:rPr sz="3530" spc="207" dirty="0">
                <a:solidFill>
                  <a:srgbClr val="323299"/>
                </a:solidFill>
                <a:latin typeface="Arial"/>
                <a:cs typeface="Arial"/>
              </a:rPr>
              <a:t> </a:t>
            </a:r>
            <a:r>
              <a:rPr sz="3530" spc="141" dirty="0">
                <a:solidFill>
                  <a:srgbClr val="323299"/>
                </a:solidFill>
                <a:latin typeface="Arial"/>
                <a:cs typeface="Arial"/>
              </a:rPr>
              <a:t> </a:t>
            </a:r>
            <a:r>
              <a:rPr sz="3530" spc="75" dirty="0">
                <a:solidFill>
                  <a:srgbClr val="323299"/>
                </a:solidFill>
                <a:latin typeface="Arial"/>
                <a:cs typeface="Arial"/>
              </a:rPr>
              <a:t> </a:t>
            </a:r>
            <a:r>
              <a:rPr sz="3530" spc="-141" dirty="0">
                <a:solidFill>
                  <a:srgbClr val="323299"/>
                </a:solidFill>
                <a:latin typeface="Arial"/>
                <a:cs typeface="Arial"/>
              </a:rPr>
              <a:t> </a:t>
            </a:r>
            <a:r>
              <a:rPr sz="3530" spc="207" dirty="0">
                <a:solidFill>
                  <a:srgbClr val="323299"/>
                </a:solidFill>
                <a:latin typeface="Arial"/>
                <a:cs typeface="Arial"/>
              </a:rPr>
              <a:t> </a:t>
            </a:r>
            <a:r>
              <a:rPr sz="3530" spc="137" dirty="0">
                <a:solidFill>
                  <a:srgbClr val="323299"/>
                </a:solidFill>
                <a:latin typeface="Arial"/>
                <a:cs typeface="Arial"/>
              </a:rPr>
              <a:t> </a:t>
            </a:r>
            <a:endParaRPr sz="3530">
              <a:latin typeface="Arial"/>
              <a:cs typeface="Arial"/>
            </a:endParaRPr>
          </a:p>
        </p:txBody>
      </p:sp>
      <p:sp>
        <p:nvSpPr>
          <p:cNvPr id="5" name="object 5"/>
          <p:cNvSpPr/>
          <p:nvPr/>
        </p:nvSpPr>
        <p:spPr>
          <a:xfrm>
            <a:off x="2330812" y="1445559"/>
            <a:ext cx="7597588" cy="0"/>
          </a:xfrm>
          <a:custGeom>
            <a:avLst/>
            <a:gdLst/>
            <a:ahLst/>
            <a:cxnLst/>
            <a:rect l="l" t="t" r="r" b="b"/>
            <a:pathLst>
              <a:path w="8610600">
                <a:moveTo>
                  <a:pt x="0" y="0"/>
                </a:moveTo>
                <a:lnTo>
                  <a:pt x="8610611" y="0"/>
                </a:lnTo>
              </a:path>
            </a:pathLst>
          </a:custGeom>
          <a:ln w="57149">
            <a:solidFill>
              <a:srgbClr val="FF0000"/>
            </a:solidFill>
          </a:ln>
        </p:spPr>
        <p:txBody>
          <a:bodyPr wrap="square" lIns="0" tIns="0" rIns="0" bIns="0" rtlCol="0"/>
          <a:lstStyle/>
          <a:p>
            <a:endParaRPr sz="1588"/>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Functional Point (FP) Analysis</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algn="just"/>
            <a:r>
              <a:rPr lang="en-US" sz="3600" dirty="0">
                <a:solidFill>
                  <a:srgbClr val="333333"/>
                </a:solidFill>
                <a:latin typeface="inter-regular"/>
              </a:rPr>
              <a:t>Allan J. Albrecht initially developed function Point Analysis in 1979 at IBM and it has been further modified by the International Function Point Users Group (IFPUG). </a:t>
            </a:r>
          </a:p>
          <a:p>
            <a:pPr algn="just"/>
            <a:r>
              <a:rPr lang="en-US" sz="3600" dirty="0">
                <a:solidFill>
                  <a:srgbClr val="333333"/>
                </a:solidFill>
                <a:latin typeface="inter-regular"/>
              </a:rPr>
              <a:t>FPA is used to make estimate of the software project, including its testing in terms of functionality or function size of the software product. </a:t>
            </a:r>
          </a:p>
          <a:p>
            <a:pPr algn="just"/>
            <a:r>
              <a:rPr lang="en-US" sz="3600" dirty="0">
                <a:solidFill>
                  <a:srgbClr val="333333"/>
                </a:solidFill>
                <a:latin typeface="inter-regular"/>
              </a:rPr>
              <a:t>The functional size of the product is measured in terms of the function point, which is a standard of measurement to measure the software application.</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a:xfrm>
            <a:off x="2464905" y="6356350"/>
            <a:ext cx="7858538" cy="365125"/>
          </a:xfrm>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2503769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Objectives of FPA</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algn="just"/>
            <a:r>
              <a:rPr lang="en-US" sz="3600" dirty="0">
                <a:solidFill>
                  <a:srgbClr val="333333"/>
                </a:solidFill>
                <a:latin typeface="inter-regular"/>
              </a:rPr>
              <a:t>The basic and primary purpose of the functional point analysis is to measure and provide the software application functional size to the client, customer, and the stakeholder on their request. </a:t>
            </a:r>
          </a:p>
          <a:p>
            <a:pPr algn="just"/>
            <a:r>
              <a:rPr lang="en-US" sz="3600" dirty="0">
                <a:solidFill>
                  <a:srgbClr val="333333"/>
                </a:solidFill>
                <a:latin typeface="inter-regular"/>
              </a:rPr>
              <a:t>It is used to measure the software project development along with its maintenance, consistently throughout the project irrespective of the tools and the technologies.</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a:xfrm>
            <a:off x="3299791" y="6356350"/>
            <a:ext cx="6294783" cy="365125"/>
          </a:xfrm>
        </p:spPr>
        <p:txBody>
          <a:bodyPr/>
          <a:lstStyle/>
          <a:p>
            <a:r>
              <a:rPr lang="en-US" b="1" dirty="0"/>
              <a:t>Abhishek Kesharwani ,Assistant Professor United College of Engineering and Research</a:t>
            </a:r>
          </a:p>
        </p:txBody>
      </p:sp>
    </p:spTree>
    <p:extLst>
      <p:ext uri="{BB962C8B-B14F-4D97-AF65-F5344CB8AC3E}">
        <p14:creationId xmlns:p14="http://schemas.microsoft.com/office/powerpoint/2010/main" val="66701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251791"/>
            <a:ext cx="10515600" cy="6387548"/>
          </a:xfrm>
        </p:spPr>
        <p:txBody>
          <a:bodyPr>
            <a:normAutofit/>
          </a:bodyPr>
          <a:lstStyle/>
          <a:p>
            <a:pPr marL="0" indent="0" algn="just">
              <a:buNone/>
            </a:pPr>
            <a:r>
              <a:rPr lang="en-US" sz="3200" dirty="0">
                <a:solidFill>
                  <a:srgbClr val="FF0000"/>
                </a:solidFill>
                <a:latin typeface="erdana"/>
              </a:rPr>
              <a:t>Data Flow Diagram</a:t>
            </a:r>
          </a:p>
          <a:p>
            <a:pPr marL="0" indent="0" algn="just">
              <a:buNone/>
            </a:pPr>
            <a:r>
              <a:rPr lang="en-US" sz="3200" dirty="0">
                <a:solidFill>
                  <a:srgbClr val="333333"/>
                </a:solidFill>
                <a:latin typeface="inter-regular"/>
              </a:rPr>
              <a:t>Data-flow design is concerned with designing a series of functional transformations that convert system inputs into the required outputs. The design is described as data-flow diagrams. These diagrams show how data flows through a system and how the output is derived from the input through a series of functional transformations.</a:t>
            </a:r>
          </a:p>
          <a:p>
            <a:pPr marL="0" indent="0" algn="just">
              <a:buNone/>
            </a:pPr>
            <a:r>
              <a:rPr lang="en-US" sz="3600" dirty="0">
                <a:solidFill>
                  <a:srgbClr val="FF0000"/>
                </a:solidFill>
              </a:rPr>
              <a:t>Data Dictionaries</a:t>
            </a:r>
          </a:p>
          <a:p>
            <a:pPr marL="0" indent="0" algn="just">
              <a:buNone/>
            </a:pPr>
            <a:r>
              <a:rPr lang="en-US" sz="3200" dirty="0"/>
              <a:t>A data dictionary lists all data elements appearing in the DFD model of a system. The data items listed contain all data flows and the contents of all data stores looking on the DFDs in the DFD model of a system.</a:t>
            </a:r>
          </a:p>
          <a:p>
            <a:pPr marL="0" indent="0" algn="just">
              <a:buNone/>
            </a:pPr>
            <a:endParaRPr lang="en-US" sz="3200" dirty="0">
              <a:solidFill>
                <a:srgbClr val="333333"/>
              </a:solidFill>
              <a:latin typeface="inter-regular"/>
            </a:endParaRP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9387556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Following are the points regarding FPs</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marL="0" indent="0">
              <a:buNone/>
            </a:pPr>
            <a:r>
              <a:rPr lang="en-US" dirty="0">
                <a:solidFill>
                  <a:srgbClr val="333333"/>
                </a:solidFill>
                <a:latin typeface="inter-regular"/>
              </a:rPr>
              <a:t>Various functions used in an application can be put under five types, as shown in Table:</a:t>
            </a:r>
            <a:endParaRPr lang="en-US"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a:xfrm>
            <a:off x="3299791" y="6356350"/>
            <a:ext cx="6294783" cy="365125"/>
          </a:xfrm>
        </p:spPr>
        <p:txBody>
          <a:bodyPr/>
          <a:lstStyle/>
          <a:p>
            <a:r>
              <a:rPr lang="en-US" b="1" dirty="0"/>
              <a:t>Abhishek Kesharwani ,Assistant Professor United College of Engineering and Research</a:t>
            </a:r>
          </a:p>
        </p:txBody>
      </p:sp>
      <p:pic>
        <p:nvPicPr>
          <p:cNvPr id="5" name="Picture 4">
            <a:extLst>
              <a:ext uri="{FF2B5EF4-FFF2-40B4-BE49-F238E27FC236}">
                <a16:creationId xmlns:a16="http://schemas.microsoft.com/office/drawing/2014/main" id="{7E877758-8533-4FBF-9D73-E4EC5205DD8A}"/>
              </a:ext>
            </a:extLst>
          </p:cNvPr>
          <p:cNvPicPr>
            <a:picLocks noChangeAspect="1"/>
          </p:cNvPicPr>
          <p:nvPr/>
        </p:nvPicPr>
        <p:blipFill>
          <a:blip r:embed="rId2"/>
          <a:stretch>
            <a:fillRect/>
          </a:stretch>
        </p:blipFill>
        <p:spPr>
          <a:xfrm>
            <a:off x="1081214" y="2189144"/>
            <a:ext cx="10633708" cy="4303730"/>
          </a:xfrm>
          <a:prstGeom prst="rect">
            <a:avLst/>
          </a:prstGeom>
        </p:spPr>
      </p:pic>
    </p:spTree>
    <p:extLst>
      <p:ext uri="{BB962C8B-B14F-4D97-AF65-F5344CB8AC3E}">
        <p14:creationId xmlns:p14="http://schemas.microsoft.com/office/powerpoint/2010/main" val="42517177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The FPA functional units are shown in Fig:</a:t>
            </a:r>
          </a:p>
        </p:txBody>
      </p:sp>
      <p:pic>
        <p:nvPicPr>
          <p:cNvPr id="5" name="Content Placeholder 4">
            <a:extLst>
              <a:ext uri="{FF2B5EF4-FFF2-40B4-BE49-F238E27FC236}">
                <a16:creationId xmlns:a16="http://schemas.microsoft.com/office/drawing/2014/main" id="{D17C7F2D-C461-4B40-9FB6-7D6BAEA6ECC8}"/>
              </a:ext>
            </a:extLst>
          </p:cNvPr>
          <p:cNvPicPr>
            <a:picLocks noGrp="1" noChangeAspect="1"/>
          </p:cNvPicPr>
          <p:nvPr>
            <p:ph idx="1"/>
          </p:nvPr>
        </p:nvPicPr>
        <p:blipFill>
          <a:blip r:embed="rId2"/>
          <a:stretch>
            <a:fillRect/>
          </a:stretch>
        </p:blipFill>
        <p:spPr>
          <a:xfrm>
            <a:off x="1200978" y="1234246"/>
            <a:ext cx="9361004" cy="5304666"/>
          </a:xfrm>
          <a:prstGeom prst="rect">
            <a:avLst/>
          </a:prstGeom>
        </p:spPr>
      </p:pic>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a:xfrm>
            <a:off x="3299791" y="6356350"/>
            <a:ext cx="6294783" cy="365125"/>
          </a:xfrm>
        </p:spPr>
        <p:txBody>
          <a:bodyPr/>
          <a:lstStyle/>
          <a:p>
            <a:r>
              <a:rPr lang="en-US" b="1" dirty="0"/>
              <a:t>Abhishek Kesharwani ,Assistant Professor United College of Engineering and Research</a:t>
            </a:r>
          </a:p>
        </p:txBody>
      </p:sp>
    </p:spTree>
    <p:extLst>
      <p:ext uri="{BB962C8B-B14F-4D97-AF65-F5344CB8AC3E}">
        <p14:creationId xmlns:p14="http://schemas.microsoft.com/office/powerpoint/2010/main" val="34305989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265043"/>
            <a:ext cx="10515600" cy="6374296"/>
          </a:xfrm>
        </p:spPr>
        <p:txBody>
          <a:bodyPr>
            <a:normAutofit/>
          </a:bodyPr>
          <a:lstStyle/>
          <a:p>
            <a:pPr algn="just"/>
            <a:r>
              <a:rPr lang="en-US" sz="3600" dirty="0">
                <a:solidFill>
                  <a:srgbClr val="333333"/>
                </a:solidFill>
                <a:latin typeface="inter-regular"/>
              </a:rPr>
              <a:t>The effort required to develop the project depends on what the software does.</a:t>
            </a:r>
          </a:p>
          <a:p>
            <a:pPr algn="just"/>
            <a:r>
              <a:rPr lang="en-US" sz="3600" dirty="0">
                <a:solidFill>
                  <a:srgbClr val="333333"/>
                </a:solidFill>
                <a:latin typeface="inter-regular"/>
              </a:rPr>
              <a:t>FP is programming language independent.</a:t>
            </a:r>
          </a:p>
          <a:p>
            <a:pPr algn="just"/>
            <a:r>
              <a:rPr lang="en-US" sz="3600" dirty="0">
                <a:solidFill>
                  <a:srgbClr val="333333"/>
                </a:solidFill>
                <a:latin typeface="inter-regular"/>
              </a:rPr>
              <a:t>FP method is used for data processing systems, business systems like information systems.</a:t>
            </a:r>
          </a:p>
          <a:p>
            <a:pPr algn="just"/>
            <a:r>
              <a:rPr lang="en-US" sz="3600" dirty="0">
                <a:solidFill>
                  <a:srgbClr val="333333"/>
                </a:solidFill>
                <a:latin typeface="inter-regular"/>
              </a:rPr>
              <a:t>The five parameters mentioned above are also known as information domain characteristics.</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a:xfrm>
            <a:off x="3299791" y="6356350"/>
            <a:ext cx="6294783" cy="365125"/>
          </a:xfrm>
        </p:spPr>
        <p:txBody>
          <a:bodyPr/>
          <a:lstStyle/>
          <a:p>
            <a:r>
              <a:rPr lang="en-US" b="1" dirty="0"/>
              <a:t>Abhishek Kesharwani ,Assistant Professor United College of Engineering and Research</a:t>
            </a:r>
          </a:p>
        </p:txBody>
      </p:sp>
    </p:spTree>
    <p:extLst>
      <p:ext uri="{BB962C8B-B14F-4D97-AF65-F5344CB8AC3E}">
        <p14:creationId xmlns:p14="http://schemas.microsoft.com/office/powerpoint/2010/main" val="3548955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5"/>
            <a:ext cx="10515600" cy="1264891"/>
          </a:xfrm>
        </p:spPr>
        <p:txBody>
          <a:bodyPr>
            <a:normAutofit fontScale="90000"/>
          </a:bodyPr>
          <a:lstStyle/>
          <a:p>
            <a:pPr algn="just"/>
            <a:r>
              <a:rPr lang="en-US" sz="2700" b="1" dirty="0">
                <a:solidFill>
                  <a:srgbClr val="FF0000"/>
                </a:solidFill>
              </a:rPr>
              <a:t>The functional complexities are multiplied with the corresponding weights against each function, and the values are added up to determine the UFP (Unadjusted Function Point) of the subsystem</a:t>
            </a:r>
            <a:r>
              <a:rPr lang="en-US" b="1" dirty="0">
                <a:solidFill>
                  <a:srgbClr val="FF0000"/>
                </a:solidFill>
              </a:rPr>
              <a:t>.</a:t>
            </a:r>
          </a:p>
        </p:txBody>
      </p:sp>
      <p:pic>
        <p:nvPicPr>
          <p:cNvPr id="5" name="Content Placeholder 4">
            <a:extLst>
              <a:ext uri="{FF2B5EF4-FFF2-40B4-BE49-F238E27FC236}">
                <a16:creationId xmlns:a16="http://schemas.microsoft.com/office/drawing/2014/main" id="{238EA134-C872-4D65-A0D2-2A4C1B4411F1}"/>
              </a:ext>
            </a:extLst>
          </p:cNvPr>
          <p:cNvPicPr>
            <a:picLocks noGrp="1" noChangeAspect="1"/>
          </p:cNvPicPr>
          <p:nvPr>
            <p:ph idx="1"/>
          </p:nvPr>
        </p:nvPicPr>
        <p:blipFill>
          <a:blip r:embed="rId2"/>
          <a:stretch>
            <a:fillRect/>
          </a:stretch>
        </p:blipFill>
        <p:spPr>
          <a:xfrm>
            <a:off x="838200" y="1566655"/>
            <a:ext cx="10515600" cy="4853057"/>
          </a:xfrm>
          <a:prstGeom prst="rect">
            <a:avLst/>
          </a:prstGeom>
        </p:spPr>
      </p:pic>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a:xfrm>
            <a:off x="3299791" y="6356350"/>
            <a:ext cx="6294783" cy="365125"/>
          </a:xfrm>
        </p:spPr>
        <p:txBody>
          <a:bodyPr/>
          <a:lstStyle/>
          <a:p>
            <a:r>
              <a:rPr lang="en-US" b="1" dirty="0"/>
              <a:t>Abhishek Kesharwani ,Assistant Professor United College of Engineering and Research</a:t>
            </a:r>
          </a:p>
        </p:txBody>
      </p:sp>
    </p:spTree>
    <p:extLst>
      <p:ext uri="{BB962C8B-B14F-4D97-AF65-F5344CB8AC3E}">
        <p14:creationId xmlns:p14="http://schemas.microsoft.com/office/powerpoint/2010/main" val="29788821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Autofit/>
          </a:bodyPr>
          <a:lstStyle/>
          <a:p>
            <a:pPr algn="ctr"/>
            <a:r>
              <a:rPr lang="en-US" sz="3200" b="1" dirty="0">
                <a:solidFill>
                  <a:srgbClr val="FF0000"/>
                </a:solidFill>
              </a:rPr>
              <a:t>Function Point (FP) is thus calculated with the following formula.</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marL="0" indent="0">
              <a:buNone/>
            </a:pPr>
            <a:r>
              <a:rPr lang="en-US" sz="3200" dirty="0">
                <a:solidFill>
                  <a:schemeClr val="accent1">
                    <a:lumMod val="75000"/>
                  </a:schemeClr>
                </a:solidFill>
              </a:rPr>
              <a:t> FP = Count-total * [0.65 + 0.01 * ∑(fi)]</a:t>
            </a:r>
          </a:p>
          <a:p>
            <a:pPr marL="0" indent="0">
              <a:buNone/>
            </a:pPr>
            <a:r>
              <a:rPr lang="en-US" sz="3200" dirty="0">
                <a:solidFill>
                  <a:schemeClr val="accent1">
                    <a:lumMod val="75000"/>
                  </a:schemeClr>
                </a:solidFill>
              </a:rPr>
              <a:t>              = Count-total * CAF</a:t>
            </a:r>
          </a:p>
          <a:p>
            <a:pPr marL="0" indent="0">
              <a:buNone/>
            </a:pPr>
            <a:endParaRPr lang="en-US" sz="3200" dirty="0">
              <a:solidFill>
                <a:schemeClr val="accent1">
                  <a:lumMod val="75000"/>
                </a:schemeClr>
              </a:solidFill>
            </a:endParaRPr>
          </a:p>
          <a:p>
            <a:pPr marL="0" indent="0">
              <a:buNone/>
            </a:pPr>
            <a:r>
              <a:rPr lang="en-US" sz="3200" dirty="0">
                <a:solidFill>
                  <a:schemeClr val="accent1">
                    <a:lumMod val="75000"/>
                  </a:schemeClr>
                </a:solidFill>
              </a:rPr>
              <a:t>where Count-total is obtained from the previous  Table.</a:t>
            </a:r>
          </a:p>
          <a:p>
            <a:pPr marL="0" indent="0">
              <a:buNone/>
            </a:pPr>
            <a:r>
              <a:rPr lang="en-US" sz="3200" dirty="0">
                <a:solidFill>
                  <a:schemeClr val="accent1">
                    <a:lumMod val="75000"/>
                  </a:schemeClr>
                </a:solidFill>
              </a:rPr>
              <a:t>              CAF = [0.65 + 0.01 *∑(fi)]</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a:xfrm>
            <a:off x="3299791" y="6356350"/>
            <a:ext cx="6294783" cy="365125"/>
          </a:xfrm>
        </p:spPr>
        <p:txBody>
          <a:bodyPr/>
          <a:lstStyle/>
          <a:p>
            <a:r>
              <a:rPr lang="en-US" b="1" dirty="0"/>
              <a:t>Abhishek Kesharwani ,Assistant Professor United College of Engineering and Research</a:t>
            </a:r>
          </a:p>
        </p:txBody>
      </p:sp>
    </p:spTree>
    <p:extLst>
      <p:ext uri="{BB962C8B-B14F-4D97-AF65-F5344CB8AC3E}">
        <p14:creationId xmlns:p14="http://schemas.microsoft.com/office/powerpoint/2010/main" val="1464764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251791"/>
            <a:ext cx="10515600" cy="6387548"/>
          </a:xfrm>
        </p:spPr>
        <p:txBody>
          <a:bodyPr>
            <a:normAutofit/>
          </a:bodyPr>
          <a:lstStyle/>
          <a:p>
            <a:pPr marL="0" indent="0" algn="just">
              <a:buNone/>
            </a:pPr>
            <a:r>
              <a:rPr lang="en-US" sz="3200" dirty="0">
                <a:solidFill>
                  <a:srgbClr val="333333"/>
                </a:solidFill>
                <a:latin typeface="inter-regular"/>
              </a:rPr>
              <a:t> </a:t>
            </a:r>
            <a:r>
              <a:rPr lang="en-US" sz="3200" b="1" dirty="0">
                <a:solidFill>
                  <a:srgbClr val="333333"/>
                </a:solidFill>
                <a:latin typeface="inter-bold"/>
              </a:rPr>
              <a:t>∑(f</a:t>
            </a:r>
            <a:r>
              <a:rPr lang="en-US" sz="3200" b="1" baseline="-25000" dirty="0">
                <a:solidFill>
                  <a:srgbClr val="333333"/>
                </a:solidFill>
                <a:latin typeface="inter-bold"/>
              </a:rPr>
              <a:t>i</a:t>
            </a:r>
            <a:r>
              <a:rPr lang="en-US" sz="3200" b="1" dirty="0">
                <a:solidFill>
                  <a:srgbClr val="333333"/>
                </a:solidFill>
                <a:latin typeface="inter-bold"/>
              </a:rPr>
              <a:t>)</a:t>
            </a:r>
            <a:r>
              <a:rPr lang="en-US" sz="3200" dirty="0">
                <a:solidFill>
                  <a:srgbClr val="333333"/>
                </a:solidFill>
                <a:latin typeface="inter-regular"/>
              </a:rPr>
              <a:t> is the sum of all 14 questionnaires and show the complexity adjustment value/ factor-CAF (where </a:t>
            </a:r>
            <a:r>
              <a:rPr lang="en-US" sz="3200" dirty="0" err="1">
                <a:solidFill>
                  <a:srgbClr val="333333"/>
                </a:solidFill>
                <a:latin typeface="inter-regular"/>
              </a:rPr>
              <a:t>i</a:t>
            </a:r>
            <a:r>
              <a:rPr lang="en-US" sz="3200" dirty="0">
                <a:solidFill>
                  <a:srgbClr val="333333"/>
                </a:solidFill>
                <a:latin typeface="inter-regular"/>
              </a:rPr>
              <a:t> ranges from 1 to 14). </a:t>
            </a:r>
          </a:p>
          <a:p>
            <a:pPr marL="0" indent="0" algn="just">
              <a:buNone/>
            </a:pPr>
            <a:r>
              <a:rPr lang="en-US" sz="3200" dirty="0">
                <a:solidFill>
                  <a:srgbClr val="333333"/>
                </a:solidFill>
                <a:latin typeface="inter-regular"/>
              </a:rPr>
              <a:t>Usually, a student is provided with the value of ∑(f</a:t>
            </a:r>
            <a:r>
              <a:rPr lang="en-US" sz="3200" baseline="-25000" dirty="0">
                <a:solidFill>
                  <a:srgbClr val="333333"/>
                </a:solidFill>
                <a:latin typeface="inter-regular"/>
              </a:rPr>
              <a:t>i</a:t>
            </a:r>
            <a:r>
              <a:rPr lang="en-US" sz="3200" dirty="0">
                <a:solidFill>
                  <a:srgbClr val="333333"/>
                </a:solidFill>
                <a:latin typeface="inter-regular"/>
              </a:rPr>
              <a:t>)</a:t>
            </a:r>
          </a:p>
          <a:p>
            <a:pPr marL="0" indent="0" algn="just">
              <a:buNone/>
            </a:pPr>
            <a:r>
              <a:rPr lang="en-US" sz="3200" dirty="0">
                <a:solidFill>
                  <a:srgbClr val="FF0000"/>
                </a:solidFill>
                <a:latin typeface="inter-regular"/>
              </a:rPr>
              <a:t>Also note that </a:t>
            </a:r>
            <a:r>
              <a:rPr lang="en-US" sz="3200" b="1" dirty="0">
                <a:solidFill>
                  <a:srgbClr val="FF0000"/>
                </a:solidFill>
                <a:latin typeface="inter-bold"/>
              </a:rPr>
              <a:t>∑(f</a:t>
            </a:r>
            <a:r>
              <a:rPr lang="en-US" sz="3200" b="1" baseline="-25000" dirty="0">
                <a:solidFill>
                  <a:srgbClr val="FF0000"/>
                </a:solidFill>
                <a:latin typeface="inter-bold"/>
              </a:rPr>
              <a:t>i</a:t>
            </a:r>
            <a:r>
              <a:rPr lang="en-US" sz="3200" b="1" dirty="0">
                <a:solidFill>
                  <a:srgbClr val="FF0000"/>
                </a:solidFill>
                <a:latin typeface="inter-bold"/>
              </a:rPr>
              <a:t>)</a:t>
            </a:r>
            <a:r>
              <a:rPr lang="en-US" sz="3200" dirty="0">
                <a:solidFill>
                  <a:srgbClr val="FF0000"/>
                </a:solidFill>
                <a:latin typeface="inter-regular"/>
              </a:rPr>
              <a:t> ranges from 0 to 70, i.e.,</a:t>
            </a:r>
          </a:p>
          <a:p>
            <a:pPr marL="0" indent="0" algn="just">
              <a:buNone/>
            </a:pPr>
            <a:r>
              <a:rPr lang="en-US" sz="3200" dirty="0">
                <a:solidFill>
                  <a:srgbClr val="FF0000"/>
                </a:solidFill>
                <a:latin typeface="inter-regular"/>
              </a:rPr>
              <a:t>              0 &lt;= ∑(f</a:t>
            </a:r>
            <a:r>
              <a:rPr lang="en-US" sz="3200" baseline="-25000" dirty="0">
                <a:solidFill>
                  <a:srgbClr val="FF0000"/>
                </a:solidFill>
                <a:latin typeface="inter-regular"/>
              </a:rPr>
              <a:t>i</a:t>
            </a:r>
            <a:r>
              <a:rPr lang="en-US" sz="3200" dirty="0">
                <a:solidFill>
                  <a:srgbClr val="FF0000"/>
                </a:solidFill>
                <a:latin typeface="inter-regular"/>
              </a:rPr>
              <a:t>) &lt;=70</a:t>
            </a:r>
          </a:p>
          <a:p>
            <a:pPr marL="0" indent="0" algn="just">
              <a:buNone/>
            </a:pPr>
            <a:r>
              <a:rPr lang="en-US" sz="3200" dirty="0">
                <a:solidFill>
                  <a:srgbClr val="333333"/>
                </a:solidFill>
                <a:latin typeface="inter-regular"/>
              </a:rPr>
              <a:t>and </a:t>
            </a:r>
            <a:r>
              <a:rPr lang="en-US" sz="3200" dirty="0">
                <a:solidFill>
                  <a:srgbClr val="FF0000"/>
                </a:solidFill>
                <a:latin typeface="inter-regular"/>
              </a:rPr>
              <a:t>CAF ranges from 0.65 to 1.35 </a:t>
            </a:r>
            <a:r>
              <a:rPr lang="en-US" sz="3200" dirty="0">
                <a:solidFill>
                  <a:srgbClr val="333333"/>
                </a:solidFill>
                <a:latin typeface="inter-regular"/>
              </a:rPr>
              <a:t>because</a:t>
            </a:r>
          </a:p>
          <a:p>
            <a:pPr algn="just">
              <a:buFont typeface="+mj-lt"/>
              <a:buAutoNum type="arabicPeriod"/>
            </a:pPr>
            <a:r>
              <a:rPr lang="en-US" sz="3200" dirty="0">
                <a:solidFill>
                  <a:srgbClr val="000000"/>
                </a:solidFill>
                <a:highlight>
                  <a:srgbClr val="FFFF00"/>
                </a:highlight>
                <a:latin typeface="inter-regular"/>
              </a:rPr>
              <a:t>When </a:t>
            </a:r>
            <a:r>
              <a:rPr lang="en-US" sz="3200" b="1" dirty="0">
                <a:solidFill>
                  <a:srgbClr val="000000"/>
                </a:solidFill>
                <a:highlight>
                  <a:srgbClr val="FFFF00"/>
                </a:highlight>
                <a:latin typeface="inter-bold"/>
              </a:rPr>
              <a:t>∑(f</a:t>
            </a:r>
            <a:r>
              <a:rPr lang="en-US" sz="3200" b="1" baseline="-25000" dirty="0">
                <a:solidFill>
                  <a:srgbClr val="000000"/>
                </a:solidFill>
                <a:highlight>
                  <a:srgbClr val="FFFF00"/>
                </a:highlight>
                <a:latin typeface="inter-bold"/>
              </a:rPr>
              <a:t>i</a:t>
            </a:r>
            <a:r>
              <a:rPr lang="en-US" sz="3200" b="1" dirty="0">
                <a:solidFill>
                  <a:srgbClr val="000000"/>
                </a:solidFill>
                <a:highlight>
                  <a:srgbClr val="FFFF00"/>
                </a:highlight>
                <a:latin typeface="inter-bold"/>
              </a:rPr>
              <a:t>)</a:t>
            </a:r>
            <a:r>
              <a:rPr lang="en-US" sz="3200" dirty="0">
                <a:solidFill>
                  <a:srgbClr val="000000"/>
                </a:solidFill>
                <a:highlight>
                  <a:srgbClr val="FFFF00"/>
                </a:highlight>
                <a:latin typeface="inter-regular"/>
              </a:rPr>
              <a:t> = 0 then CAF = 0.65</a:t>
            </a:r>
          </a:p>
          <a:p>
            <a:pPr algn="just">
              <a:buFont typeface="+mj-lt"/>
              <a:buAutoNum type="arabicPeriod"/>
            </a:pPr>
            <a:r>
              <a:rPr lang="en-US" sz="3200" dirty="0">
                <a:solidFill>
                  <a:srgbClr val="000000"/>
                </a:solidFill>
                <a:highlight>
                  <a:srgbClr val="FFFF00"/>
                </a:highlight>
                <a:latin typeface="inter-regular"/>
              </a:rPr>
              <a:t>When </a:t>
            </a:r>
            <a:r>
              <a:rPr lang="en-US" sz="3200" b="1" dirty="0">
                <a:solidFill>
                  <a:srgbClr val="000000"/>
                </a:solidFill>
                <a:highlight>
                  <a:srgbClr val="FFFF00"/>
                </a:highlight>
                <a:latin typeface="inter-bold"/>
              </a:rPr>
              <a:t>∑(f</a:t>
            </a:r>
            <a:r>
              <a:rPr lang="en-US" sz="3200" b="1" baseline="-25000" dirty="0">
                <a:solidFill>
                  <a:srgbClr val="000000"/>
                </a:solidFill>
                <a:highlight>
                  <a:srgbClr val="FFFF00"/>
                </a:highlight>
                <a:latin typeface="inter-bold"/>
              </a:rPr>
              <a:t>i</a:t>
            </a:r>
            <a:r>
              <a:rPr lang="en-US" sz="3200" b="1" dirty="0">
                <a:solidFill>
                  <a:srgbClr val="000000"/>
                </a:solidFill>
                <a:highlight>
                  <a:srgbClr val="FFFF00"/>
                </a:highlight>
                <a:latin typeface="inter-bold"/>
              </a:rPr>
              <a:t>)</a:t>
            </a:r>
            <a:r>
              <a:rPr lang="en-US" sz="3200" dirty="0">
                <a:solidFill>
                  <a:srgbClr val="000000"/>
                </a:solidFill>
                <a:highlight>
                  <a:srgbClr val="FFFF00"/>
                </a:highlight>
                <a:latin typeface="inter-regular"/>
              </a:rPr>
              <a:t> = 70 then CAF = 0.65 + (0.01 * 70) = 0.65 + 0.7 = 1.35</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a:xfrm>
            <a:off x="3299791" y="6356350"/>
            <a:ext cx="6294783" cy="365125"/>
          </a:xfrm>
        </p:spPr>
        <p:txBody>
          <a:bodyPr/>
          <a:lstStyle/>
          <a:p>
            <a:r>
              <a:rPr lang="en-US" b="1" dirty="0"/>
              <a:t>Abhishek Kesharwani ,Assistant Professor United College of Engineering and Research</a:t>
            </a:r>
          </a:p>
        </p:txBody>
      </p:sp>
    </p:spTree>
    <p:extLst>
      <p:ext uri="{BB962C8B-B14F-4D97-AF65-F5344CB8AC3E}">
        <p14:creationId xmlns:p14="http://schemas.microsoft.com/office/powerpoint/2010/main" val="25713462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132522" y="218662"/>
            <a:ext cx="12059478" cy="1623391"/>
          </a:xfrm>
        </p:spPr>
        <p:txBody>
          <a:bodyPr>
            <a:normAutofit/>
          </a:bodyPr>
          <a:lstStyle/>
          <a:p>
            <a:pPr algn="ctr"/>
            <a:r>
              <a:rPr lang="en-US" b="1" dirty="0">
                <a:solidFill>
                  <a:srgbClr val="FF0000"/>
                </a:solidFill>
              </a:rPr>
              <a:t>Based on the FP measure of software </a:t>
            </a:r>
            <a:br>
              <a:rPr lang="en-US" b="1" dirty="0">
                <a:solidFill>
                  <a:srgbClr val="FF0000"/>
                </a:solidFill>
              </a:rPr>
            </a:br>
            <a:r>
              <a:rPr lang="en-US" b="1" dirty="0">
                <a:solidFill>
                  <a:srgbClr val="FF0000"/>
                </a:solidFill>
              </a:rPr>
              <a:t>many other metrics can be computed:</a:t>
            </a:r>
            <a:endParaRPr lang="en-US" sz="3200" b="1" dirty="0">
              <a:solidFill>
                <a:srgbClr val="FF0000"/>
              </a:solidFill>
            </a:endParaRP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2266121"/>
            <a:ext cx="10515600" cy="4373217"/>
          </a:xfrm>
        </p:spPr>
        <p:txBody>
          <a:bodyPr>
            <a:normAutofit/>
          </a:bodyPr>
          <a:lstStyle/>
          <a:p>
            <a:r>
              <a:rPr lang="en-US" sz="3200" dirty="0">
                <a:solidFill>
                  <a:schemeClr val="accent1">
                    <a:lumMod val="75000"/>
                  </a:schemeClr>
                </a:solidFill>
              </a:rPr>
              <a:t>Errors/FP</a:t>
            </a:r>
          </a:p>
          <a:p>
            <a:r>
              <a:rPr lang="en-US" sz="3200" dirty="0">
                <a:solidFill>
                  <a:schemeClr val="accent1">
                    <a:lumMod val="75000"/>
                  </a:schemeClr>
                </a:solidFill>
              </a:rPr>
              <a:t>Defects/FP</a:t>
            </a:r>
          </a:p>
          <a:p>
            <a:r>
              <a:rPr lang="en-US" sz="3200" dirty="0">
                <a:solidFill>
                  <a:schemeClr val="accent1">
                    <a:lumMod val="75000"/>
                  </a:schemeClr>
                </a:solidFill>
              </a:rPr>
              <a:t>Pages of documentation/FP</a:t>
            </a:r>
          </a:p>
          <a:p>
            <a:r>
              <a:rPr lang="en-US" sz="3200" dirty="0">
                <a:solidFill>
                  <a:schemeClr val="accent1">
                    <a:lumMod val="75000"/>
                  </a:schemeClr>
                </a:solidFill>
              </a:rPr>
              <a:t>Errors/PM.</a:t>
            </a:r>
          </a:p>
          <a:p>
            <a:r>
              <a:rPr lang="en-US" sz="3200" dirty="0">
                <a:solidFill>
                  <a:schemeClr val="accent1">
                    <a:lumMod val="75000"/>
                  </a:schemeClr>
                </a:solidFill>
              </a:rPr>
              <a:t>Productivity = FP/PM (effort is measured in person-months).</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a:xfrm>
            <a:off x="3299791" y="6356350"/>
            <a:ext cx="6294783" cy="365125"/>
          </a:xfrm>
        </p:spPr>
        <p:txBody>
          <a:bodyPr/>
          <a:lstStyle/>
          <a:p>
            <a:r>
              <a:rPr lang="en-US" b="1" dirty="0"/>
              <a:t>Abhishek Kesharwani ,Assistant Professor United College of Engineering and Research</a:t>
            </a:r>
          </a:p>
        </p:txBody>
      </p:sp>
    </p:spTree>
    <p:extLst>
      <p:ext uri="{BB962C8B-B14F-4D97-AF65-F5344CB8AC3E}">
        <p14:creationId xmlns:p14="http://schemas.microsoft.com/office/powerpoint/2010/main" val="25702834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365126"/>
            <a:ext cx="10515600" cy="6274213"/>
          </a:xfrm>
        </p:spPr>
        <p:txBody>
          <a:bodyPr>
            <a:normAutofit fontScale="77500" lnSpcReduction="20000"/>
          </a:bodyPr>
          <a:lstStyle/>
          <a:p>
            <a:pPr marL="0" indent="0" algn="just">
              <a:buNone/>
            </a:pPr>
            <a:r>
              <a:rPr lang="en-US" sz="4200" dirty="0">
                <a:solidFill>
                  <a:srgbClr val="FF0000"/>
                </a:solidFill>
              </a:rPr>
              <a:t>Compute the function point, productivity, documentation, cost per function for the following data:</a:t>
            </a:r>
          </a:p>
          <a:p>
            <a:endParaRPr lang="en-US" sz="3200" dirty="0">
              <a:solidFill>
                <a:schemeClr val="accent1">
                  <a:lumMod val="75000"/>
                </a:schemeClr>
              </a:solidFill>
            </a:endParaRPr>
          </a:p>
          <a:p>
            <a:pPr marL="0" indent="0">
              <a:buNone/>
            </a:pPr>
            <a:r>
              <a:rPr lang="en-US" sz="3500" dirty="0">
                <a:solidFill>
                  <a:schemeClr val="accent1">
                    <a:lumMod val="75000"/>
                  </a:schemeClr>
                </a:solidFill>
              </a:rPr>
              <a:t>Number of user inputs = 24</a:t>
            </a:r>
          </a:p>
          <a:p>
            <a:pPr marL="0" indent="0">
              <a:buNone/>
            </a:pPr>
            <a:r>
              <a:rPr lang="en-US" sz="3500" dirty="0">
                <a:solidFill>
                  <a:schemeClr val="accent1">
                    <a:lumMod val="75000"/>
                  </a:schemeClr>
                </a:solidFill>
              </a:rPr>
              <a:t>Number of user outputs = 46</a:t>
            </a:r>
          </a:p>
          <a:p>
            <a:pPr marL="0" indent="0">
              <a:buNone/>
            </a:pPr>
            <a:r>
              <a:rPr lang="en-US" sz="3500" dirty="0">
                <a:solidFill>
                  <a:schemeClr val="accent1">
                    <a:lumMod val="75000"/>
                  </a:schemeClr>
                </a:solidFill>
              </a:rPr>
              <a:t>Number of inquiries = 8</a:t>
            </a:r>
          </a:p>
          <a:p>
            <a:pPr marL="0" indent="0">
              <a:buNone/>
            </a:pPr>
            <a:r>
              <a:rPr lang="en-US" sz="3500" dirty="0">
                <a:solidFill>
                  <a:schemeClr val="accent1">
                    <a:lumMod val="75000"/>
                  </a:schemeClr>
                </a:solidFill>
              </a:rPr>
              <a:t>Number of files = 4</a:t>
            </a:r>
          </a:p>
          <a:p>
            <a:pPr marL="0" indent="0">
              <a:buNone/>
            </a:pPr>
            <a:r>
              <a:rPr lang="en-US" sz="3500" dirty="0">
                <a:solidFill>
                  <a:schemeClr val="accent1">
                    <a:lumMod val="75000"/>
                  </a:schemeClr>
                </a:solidFill>
              </a:rPr>
              <a:t>Number of external interfaces = 2</a:t>
            </a:r>
          </a:p>
          <a:p>
            <a:pPr marL="0" indent="0">
              <a:buNone/>
            </a:pPr>
            <a:r>
              <a:rPr lang="en-US" sz="3500" dirty="0">
                <a:solidFill>
                  <a:schemeClr val="accent1">
                    <a:lumMod val="75000"/>
                  </a:schemeClr>
                </a:solidFill>
              </a:rPr>
              <a:t>Effort = 36.9 p-m</a:t>
            </a:r>
          </a:p>
          <a:p>
            <a:pPr marL="0" indent="0">
              <a:buNone/>
            </a:pPr>
            <a:r>
              <a:rPr lang="en-US" sz="3500" dirty="0">
                <a:solidFill>
                  <a:schemeClr val="accent1">
                    <a:lumMod val="75000"/>
                  </a:schemeClr>
                </a:solidFill>
              </a:rPr>
              <a:t>Technical documents = 265 pages</a:t>
            </a:r>
          </a:p>
          <a:p>
            <a:pPr marL="0" indent="0">
              <a:buNone/>
            </a:pPr>
            <a:r>
              <a:rPr lang="en-US" sz="3500" dirty="0">
                <a:solidFill>
                  <a:schemeClr val="accent1">
                    <a:lumMod val="75000"/>
                  </a:schemeClr>
                </a:solidFill>
              </a:rPr>
              <a:t>User documents = 122 pages</a:t>
            </a:r>
          </a:p>
          <a:p>
            <a:pPr marL="0" indent="0">
              <a:buNone/>
            </a:pPr>
            <a:r>
              <a:rPr lang="en-US" sz="3500" dirty="0">
                <a:solidFill>
                  <a:schemeClr val="accent1">
                    <a:lumMod val="75000"/>
                  </a:schemeClr>
                </a:solidFill>
              </a:rPr>
              <a:t>Cost = $7744/ month</a:t>
            </a:r>
          </a:p>
          <a:p>
            <a:pPr marL="0" indent="0">
              <a:buNone/>
            </a:pPr>
            <a:r>
              <a:rPr lang="en-US" sz="3500" dirty="0">
                <a:solidFill>
                  <a:schemeClr val="accent1">
                    <a:lumMod val="75000"/>
                  </a:schemeClr>
                </a:solidFill>
              </a:rPr>
              <a:t>Various processing complexity factors are: </a:t>
            </a:r>
          </a:p>
          <a:p>
            <a:pPr marL="0" indent="0">
              <a:buNone/>
            </a:pPr>
            <a:r>
              <a:rPr lang="en-US" sz="3500" dirty="0">
                <a:solidFill>
                  <a:schemeClr val="accent1">
                    <a:lumMod val="75000"/>
                  </a:schemeClr>
                </a:solidFill>
              </a:rPr>
              <a:t>4, 1, 0, 3, 3, 5, 4, 4, 3, 3, 2, 2, 4, 5.</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a:xfrm>
            <a:off x="3299791" y="6356350"/>
            <a:ext cx="6294783" cy="365125"/>
          </a:xfrm>
        </p:spPr>
        <p:txBody>
          <a:bodyPr/>
          <a:lstStyle/>
          <a:p>
            <a:r>
              <a:rPr lang="en-US" b="1" dirty="0"/>
              <a:t>Abhishek Kesharwani ,Assistant Professor United College of Engineering and Research</a:t>
            </a:r>
          </a:p>
        </p:txBody>
      </p:sp>
    </p:spTree>
    <p:extLst>
      <p:ext uri="{BB962C8B-B14F-4D97-AF65-F5344CB8AC3E}">
        <p14:creationId xmlns:p14="http://schemas.microsoft.com/office/powerpoint/2010/main" val="261012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36525"/>
            <a:ext cx="10515600" cy="6502814"/>
          </a:xfrm>
        </p:spPr>
        <p:txBody>
          <a:bodyPr>
            <a:normAutofit/>
          </a:bodyPr>
          <a:lstStyle/>
          <a:p>
            <a:pPr marL="0" indent="0" algn="just">
              <a:buNone/>
            </a:pPr>
            <a:r>
              <a:rPr lang="en-US" sz="3200" dirty="0">
                <a:solidFill>
                  <a:srgbClr val="FF0000"/>
                </a:solidFill>
                <a:latin typeface="erdana"/>
              </a:rPr>
              <a:t>Structured Charts</a:t>
            </a:r>
          </a:p>
          <a:p>
            <a:pPr marL="0" indent="0" algn="just">
              <a:buNone/>
            </a:pPr>
            <a:r>
              <a:rPr lang="en-US" sz="3200" dirty="0">
                <a:solidFill>
                  <a:srgbClr val="333333"/>
                </a:solidFill>
                <a:latin typeface="inter-regular"/>
              </a:rPr>
              <a:t>It partitions a system into block boxes. A Black box system that functionality is known to the user without the knowledge of internal design.</a:t>
            </a:r>
          </a:p>
          <a:p>
            <a:pPr marL="0" indent="0" algn="just">
              <a:buNone/>
            </a:pPr>
            <a:r>
              <a:rPr lang="en-US" sz="3200" dirty="0">
                <a:solidFill>
                  <a:srgbClr val="FF0000"/>
                </a:solidFill>
                <a:latin typeface="erdana"/>
              </a:rPr>
              <a:t>Pseudo-code</a:t>
            </a:r>
          </a:p>
          <a:p>
            <a:pPr marL="0" indent="0" algn="just">
              <a:buNone/>
            </a:pPr>
            <a:r>
              <a:rPr lang="en-US" sz="3200" dirty="0">
                <a:solidFill>
                  <a:srgbClr val="333333"/>
                </a:solidFill>
                <a:latin typeface="inter-regular"/>
              </a:rPr>
              <a:t>Pseudo-code notations can be used in both the preliminary and detailed design phases. Using pseudo-code, the designer describes system characteristics using short, concise, English Language phases that are structured by keywords such as If-Then-Else, While-Do, and End.</a:t>
            </a:r>
          </a:p>
          <a:p>
            <a:pPr marL="0" indent="0">
              <a:buNone/>
            </a:pPr>
            <a:br>
              <a:rPr lang="en-US" sz="3200" dirty="0"/>
            </a:br>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34133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pPr algn="ctr"/>
            <a:r>
              <a:rPr lang="en-US" b="1" dirty="0">
                <a:solidFill>
                  <a:srgbClr val="FF0000"/>
                </a:solidFill>
              </a:rPr>
              <a:t>Object-Oriented Design</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lnSpcReduction="10000"/>
          </a:bodyPr>
          <a:lstStyle/>
          <a:p>
            <a:pPr algn="just">
              <a:buFont typeface="Wingdings" panose="05000000000000000000" pitchFamily="2" charset="2"/>
              <a:buChar char="Ø"/>
            </a:pPr>
            <a:r>
              <a:rPr lang="en-US" sz="3200" dirty="0">
                <a:solidFill>
                  <a:srgbClr val="333333"/>
                </a:solidFill>
                <a:latin typeface="inter-regular"/>
              </a:rPr>
              <a:t>In the object-oriented design method, the system is viewed as a collection of objects (i.e., entities). </a:t>
            </a:r>
          </a:p>
          <a:p>
            <a:pPr algn="just">
              <a:buFont typeface="Wingdings" panose="05000000000000000000" pitchFamily="2" charset="2"/>
              <a:buChar char="Ø"/>
            </a:pPr>
            <a:r>
              <a:rPr lang="en-US" sz="3200" dirty="0">
                <a:solidFill>
                  <a:srgbClr val="333333"/>
                </a:solidFill>
                <a:latin typeface="inter-regular"/>
              </a:rPr>
              <a:t>The state is distributed among the objects, and each object handles its state data. </a:t>
            </a:r>
          </a:p>
          <a:p>
            <a:pPr algn="just">
              <a:buFont typeface="Wingdings" panose="05000000000000000000" pitchFamily="2" charset="2"/>
              <a:buChar char="Ø"/>
            </a:pPr>
            <a:r>
              <a:rPr lang="en-US" sz="3200" dirty="0">
                <a:solidFill>
                  <a:srgbClr val="333333"/>
                </a:solidFill>
                <a:latin typeface="inter-regular"/>
              </a:rPr>
              <a:t>For example, in a Library Automation Software, each library representative may be a separate object with its data and functions to operate on these data. </a:t>
            </a:r>
          </a:p>
          <a:p>
            <a:pPr algn="just">
              <a:buFont typeface="Wingdings" panose="05000000000000000000" pitchFamily="2" charset="2"/>
              <a:buChar char="Ø"/>
            </a:pPr>
            <a:r>
              <a:rPr lang="en-US" sz="3200" dirty="0">
                <a:solidFill>
                  <a:srgbClr val="333333"/>
                </a:solidFill>
                <a:latin typeface="inter-regular"/>
              </a:rPr>
              <a:t>The tasks defined for one purpose cannot refer or change data of other objects. Objects have their internal data which represent their state.</a:t>
            </a:r>
          </a:p>
          <a:p>
            <a:pPr algn="just">
              <a:buFont typeface="Wingdings" panose="05000000000000000000" pitchFamily="2" charset="2"/>
              <a:buChar char="Ø"/>
            </a:pPr>
            <a:r>
              <a:rPr lang="en-US" sz="3200" dirty="0">
                <a:solidFill>
                  <a:srgbClr val="333333"/>
                </a:solidFill>
                <a:latin typeface="inter-regular"/>
              </a:rPr>
              <a:t> Classes may inherit features from the superclass.</a:t>
            </a:r>
          </a:p>
          <a:p>
            <a:endParaRPr lang="en-US" sz="32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56219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fontScale="90000"/>
          </a:bodyPr>
          <a:lstStyle/>
          <a:p>
            <a:pPr algn="ctr"/>
            <a:r>
              <a:rPr lang="en-US" b="1" dirty="0">
                <a:solidFill>
                  <a:srgbClr val="FF0000"/>
                </a:solidFill>
              </a:rPr>
              <a:t>The different terms related to object design are:</a:t>
            </a:r>
          </a:p>
        </p:txBody>
      </p:sp>
      <p:pic>
        <p:nvPicPr>
          <p:cNvPr id="5" name="Content Placeholder 4">
            <a:extLst>
              <a:ext uri="{FF2B5EF4-FFF2-40B4-BE49-F238E27FC236}">
                <a16:creationId xmlns:a16="http://schemas.microsoft.com/office/drawing/2014/main" id="{54106F78-4347-46E2-9330-2EB8C68B4DB3}"/>
              </a:ext>
            </a:extLst>
          </p:cNvPr>
          <p:cNvPicPr>
            <a:picLocks noGrp="1" noChangeAspect="1"/>
          </p:cNvPicPr>
          <p:nvPr>
            <p:ph idx="1"/>
          </p:nvPr>
        </p:nvPicPr>
        <p:blipFill>
          <a:blip r:embed="rId2"/>
          <a:stretch>
            <a:fillRect/>
          </a:stretch>
        </p:blipFill>
        <p:spPr>
          <a:xfrm>
            <a:off x="1550504" y="1283667"/>
            <a:ext cx="9090991" cy="4915452"/>
          </a:xfrm>
          <a:prstGeom prst="rect">
            <a:avLst/>
          </a:prstGeom>
        </p:spPr>
      </p:pic>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656252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933</TotalTime>
  <Words>3593</Words>
  <Application>Microsoft Office PowerPoint</Application>
  <PresentationFormat>Widescreen</PresentationFormat>
  <Paragraphs>557</Paragraphs>
  <Slides>67</Slides>
  <Notes>30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67</vt:i4>
      </vt:variant>
    </vt:vector>
  </HeadingPairs>
  <TitlesOfParts>
    <vt:vector size="79" baseType="lpstr">
      <vt:lpstr>Arial</vt:lpstr>
      <vt:lpstr>Calibri</vt:lpstr>
      <vt:lpstr>Calibri Light</vt:lpstr>
      <vt:lpstr>erdana</vt:lpstr>
      <vt:lpstr>inter-bold</vt:lpstr>
      <vt:lpstr>inter-regular</vt:lpstr>
      <vt:lpstr>Microsoft Sans Serif</vt:lpstr>
      <vt:lpstr>Symbol</vt:lpstr>
      <vt:lpstr>Times New Roman</vt:lpstr>
      <vt:lpstr>urw-din</vt:lpstr>
      <vt:lpstr>Wingdings</vt:lpstr>
      <vt:lpstr>Office Theme</vt:lpstr>
      <vt:lpstr>  Unit 3 Software Engineering</vt:lpstr>
      <vt:lpstr>Index</vt:lpstr>
      <vt:lpstr>Function Oriented Design</vt:lpstr>
      <vt:lpstr>Design Notations</vt:lpstr>
      <vt:lpstr>  </vt:lpstr>
      <vt:lpstr>  </vt:lpstr>
      <vt:lpstr>   </vt:lpstr>
      <vt:lpstr>Object-Oriented Design</vt:lpstr>
      <vt:lpstr>The different terms related to object design are:</vt:lpstr>
      <vt:lpstr>   </vt:lpstr>
      <vt:lpstr>  </vt:lpstr>
      <vt:lpstr>  </vt:lpstr>
      <vt:lpstr>Top-Down and Bottom-Up Design</vt:lpstr>
      <vt:lpstr>  </vt:lpstr>
      <vt:lpstr>  </vt:lpstr>
      <vt:lpstr>Top-down approach:</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Control flow graph</vt:lpstr>
      <vt:lpstr>PowerPoint Presentation</vt:lpstr>
      <vt:lpstr>PowerPoint Presentation</vt:lpstr>
      <vt:lpstr>How to draw Control flow graph?</vt:lpstr>
      <vt:lpstr>Example</vt:lpstr>
      <vt:lpstr>Example Control Flow 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Halstead Metrics</vt:lpstr>
      <vt:lpstr>PowerPoint Presentation</vt:lpstr>
      <vt:lpstr>PowerPoint Presentation</vt:lpstr>
      <vt:lpstr>PowerPoint Presentation</vt:lpstr>
      <vt:lpstr>PowerPoint Presentation</vt:lpstr>
      <vt:lpstr>Example</vt:lpstr>
      <vt:lpstr>PowerPoint Presentation</vt:lpstr>
      <vt:lpstr>Example</vt:lpstr>
      <vt:lpstr>Example</vt:lpstr>
      <vt:lpstr>Solution</vt:lpstr>
      <vt:lpstr>Functional Point (FP) Analysis</vt:lpstr>
      <vt:lpstr>Objectives of FPA</vt:lpstr>
      <vt:lpstr>Following are the points regarding FPs</vt:lpstr>
      <vt:lpstr>The FPA functional units are shown in Fig:</vt:lpstr>
      <vt:lpstr>  </vt:lpstr>
      <vt:lpstr>The functional complexities are multiplied with the corresponding weights against each function, and the values are added up to determine the UFP (Unadjusted Function Point) of the subsystem.</vt:lpstr>
      <vt:lpstr>Function Point (FP) is thus calculated with the following formula.</vt:lpstr>
      <vt:lpstr>  </vt:lpstr>
      <vt:lpstr>Based on the FP measure of software  many other metrics can be computed:</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Kesharwani</dc:creator>
  <cp:lastModifiedBy>Abhishek Kesharwani</cp:lastModifiedBy>
  <cp:revision>223</cp:revision>
  <dcterms:created xsi:type="dcterms:W3CDTF">2022-01-19T10:20:23Z</dcterms:created>
  <dcterms:modified xsi:type="dcterms:W3CDTF">2022-04-26T05:26:17Z</dcterms:modified>
</cp:coreProperties>
</file>