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8A3D52A-3CAA-44D1-B5B6-978A1CDC68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EF370A-B595-49D1-8705-C0449008D9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29/07/25 10:34:25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AE0533D-7172-40A7-9B09-6F53AFA6E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11"/>
            <a:ext cx="12192000" cy="66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2025-07-29T17:04:25Z</dcterms:created>
  <dcterms:modified xsi:type="dcterms:W3CDTF">2025-07-29T17:04:25Z</dcterms:modified>
</cp:coreProperties>
</file>