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9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8288000" cy="10287000"/>
  <p:notesSz cx="18288000" cy="10287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7" roundtripDataSignature="AMtx7mjeZZEGudTrtECaf22N7dUD3YINv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7" d="100"/>
          <a:sy n="47" d="100"/>
        </p:scale>
        <p:origin x="696" y="42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customschemas.google.com/relationships/presentationmetadata" Target="metadata"/><Relationship Id="rId2" Type="http://schemas.openxmlformats.org/officeDocument/2006/relationships/slide" Target="slides/slide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\Desktop\Task%203_Final%20Content%20Data%20set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\Desktop\Task%203_Final%20Content%20Data%20set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Most popular Categories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1.4109240656915691E-2"/>
          <c:y val="1.6666666666667298E-4"/>
          <c:w val="0.98059979409674092"/>
          <c:h val="0.8883550597841936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Sheet1!$A$1:$A$5</c:f>
              <c:strCache>
                <c:ptCount val="5"/>
                <c:pt idx="0">
                  <c:v>animals</c:v>
                </c:pt>
                <c:pt idx="1">
                  <c:v>cooking</c:v>
                </c:pt>
                <c:pt idx="2">
                  <c:v>culture</c:v>
                </c:pt>
                <c:pt idx="3">
                  <c:v>dogs</c:v>
                </c:pt>
                <c:pt idx="4">
                  <c:v>education</c:v>
                </c:pt>
              </c:strCache>
            </c:strRef>
          </c:cat>
          <c:val>
            <c:numRef>
              <c:f>Sheet1!$B$1:$B$5</c:f>
              <c:numCache>
                <c:formatCode>General</c:formatCode>
                <c:ptCount val="5"/>
                <c:pt idx="0">
                  <c:v>74965</c:v>
                </c:pt>
                <c:pt idx="1">
                  <c:v>64756</c:v>
                </c:pt>
                <c:pt idx="2">
                  <c:v>66579</c:v>
                </c:pt>
                <c:pt idx="3">
                  <c:v>52511</c:v>
                </c:pt>
                <c:pt idx="4">
                  <c:v>57436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D18-4E4C-A62C-DC8A0313ABD6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409564360"/>
        <c:axId val="409563048"/>
      </c:barChart>
      <c:catAx>
        <c:axId val="4095643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9563048"/>
        <c:crosses val="autoZero"/>
        <c:auto val="1"/>
        <c:lblAlgn val="ctr"/>
        <c:lblOffset val="100"/>
        <c:noMultiLvlLbl val="0"/>
      </c:catAx>
      <c:valAx>
        <c:axId val="40956304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4095643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Content Sentiment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Sheet2!$H$2:$H$5</c:f>
              <c:strCache>
                <c:ptCount val="4"/>
                <c:pt idx="0">
                  <c:v>photo</c:v>
                </c:pt>
                <c:pt idx="1">
                  <c:v>video</c:v>
                </c:pt>
                <c:pt idx="2">
                  <c:v>GIF</c:v>
                </c:pt>
                <c:pt idx="3">
                  <c:v>audio</c:v>
                </c:pt>
              </c:strCache>
            </c:strRef>
          </c:cat>
          <c:val>
            <c:numRef>
              <c:f>Sheet2!$I$2:$I$5</c:f>
              <c:numCache>
                <c:formatCode>General</c:formatCode>
                <c:ptCount val="4"/>
                <c:pt idx="0">
                  <c:v>6589</c:v>
                </c:pt>
                <c:pt idx="1">
                  <c:v>6245</c:v>
                </c:pt>
                <c:pt idx="2">
                  <c:v>6079</c:v>
                </c:pt>
                <c:pt idx="3">
                  <c:v>5660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4CF-4FFE-BB7E-941D5FA3FF03}"/>
            </c:ext>
          </c:extLst>
        </c:ser>
        <c:ser>
          <c:idx val="1"/>
          <c:order val="1"/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Sheet2!$H$2:$H$5</c:f>
              <c:strCache>
                <c:ptCount val="4"/>
                <c:pt idx="0">
                  <c:v>photo</c:v>
                </c:pt>
                <c:pt idx="1">
                  <c:v>video</c:v>
                </c:pt>
                <c:pt idx="2">
                  <c:v>GIF</c:v>
                </c:pt>
                <c:pt idx="3">
                  <c:v>audio</c:v>
                </c:pt>
              </c:strCache>
            </c:strRef>
          </c:cat>
          <c:val>
            <c:numRef>
              <c:f>Sheet2!$J$2:$J$5</c:f>
              <c:numCache>
                <c:formatCode>General</c:formatCode>
                <c:ptCount val="4"/>
                <c:pt idx="0">
                  <c:v>3700</c:v>
                </c:pt>
                <c:pt idx="1">
                  <c:v>3510</c:v>
                </c:pt>
                <c:pt idx="2">
                  <c:v>3381</c:v>
                </c:pt>
                <c:pt idx="3">
                  <c:v>3216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4CF-4FFE-BB7E-941D5FA3FF03}"/>
            </c:ext>
          </c:extLst>
        </c:ser>
        <c:ser>
          <c:idx val="2"/>
          <c:order val="2"/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Sheet2!$H$2:$H$5</c:f>
              <c:strCache>
                <c:ptCount val="4"/>
                <c:pt idx="0">
                  <c:v>photo</c:v>
                </c:pt>
                <c:pt idx="1">
                  <c:v>video</c:v>
                </c:pt>
                <c:pt idx="2">
                  <c:v>GIF</c:v>
                </c:pt>
                <c:pt idx="3">
                  <c:v>audio</c:v>
                </c:pt>
              </c:strCache>
            </c:strRef>
          </c:cat>
          <c:val>
            <c:numRef>
              <c:f>Sheet2!$K$2:$K$5</c:f>
              <c:numCache>
                <c:formatCode>General</c:formatCode>
                <c:ptCount val="4"/>
                <c:pt idx="0">
                  <c:v>2057</c:v>
                </c:pt>
                <c:pt idx="1">
                  <c:v>1943</c:v>
                </c:pt>
                <c:pt idx="2">
                  <c:v>1924</c:v>
                </c:pt>
                <c:pt idx="3">
                  <c:v>1771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4CF-4FFE-BB7E-941D5FA3FF03}"/>
            </c:ext>
          </c:extLst>
        </c:ser>
        <c:ser>
          <c:idx val="3"/>
          <c:order val="3"/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Sheet2!$H$2:$H$5</c:f>
              <c:strCache>
                <c:ptCount val="4"/>
                <c:pt idx="0">
                  <c:v>photo</c:v>
                </c:pt>
                <c:pt idx="1">
                  <c:v>video</c:v>
                </c:pt>
                <c:pt idx="2">
                  <c:v>GIF</c:v>
                </c:pt>
                <c:pt idx="3">
                  <c:v>audio</c:v>
                </c:pt>
              </c:strCache>
            </c:strRef>
          </c:cat>
          <c:val>
            <c:numRef>
              <c:f>Sheet2!$L$2:$L$5</c:f>
              <c:numCache>
                <c:formatCode>General</c:formatCode>
                <c:ptCount val="4"/>
                <c:pt idx="0">
                  <c:v>832</c:v>
                </c:pt>
                <c:pt idx="1">
                  <c:v>792</c:v>
                </c:pt>
                <c:pt idx="2">
                  <c:v>774</c:v>
                </c:pt>
                <c:pt idx="3">
                  <c:v>673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04CF-4FFE-BB7E-941D5FA3FF03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484814056"/>
        <c:axId val="484813072"/>
      </c:barChart>
      <c:catAx>
        <c:axId val="4848140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4813072"/>
        <c:crosses val="autoZero"/>
        <c:auto val="1"/>
        <c:lblAlgn val="ctr"/>
        <c:lblOffset val="100"/>
        <c:noMultiLvlLbl val="0"/>
      </c:catAx>
      <c:valAx>
        <c:axId val="48481307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48140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048600" y="771525"/>
            <a:ext cx="12192600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48600" y="771525"/>
            <a:ext cx="12192600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0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48600" y="771525"/>
            <a:ext cx="12192600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1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48600" y="771525"/>
            <a:ext cx="12192600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48600" y="771525"/>
            <a:ext cx="12192600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0" y="771525"/>
            <a:ext cx="6859588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4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48600" y="771525"/>
            <a:ext cx="12192600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5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48600" y="771525"/>
            <a:ext cx="12192600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6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48600" y="771525"/>
            <a:ext cx="12192600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7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0" y="771525"/>
            <a:ext cx="6859588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8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0" y="771525"/>
            <a:ext cx="6859588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9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0" y="771525"/>
            <a:ext cx="6859588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obj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3"/>
          <p:cNvSpPr txBox="1">
            <a:spLocks noGrp="1"/>
          </p:cNvSpPr>
          <p:nvPr>
            <p:ph type="title"/>
          </p:nvPr>
        </p:nvSpPr>
        <p:spPr>
          <a:xfrm>
            <a:off x="3774201" y="3860291"/>
            <a:ext cx="2872104" cy="124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8000" b="0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3"/>
          <p:cNvSpPr txBox="1">
            <a:spLocks noGrp="1"/>
          </p:cNvSpPr>
          <p:nvPr>
            <p:ph type="ftr" idx="11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13"/>
          <p:cNvSpPr txBox="1">
            <a:spLocks noGrp="1"/>
          </p:cNvSpPr>
          <p:nvPr>
            <p:ph type="dt" idx="10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3"/>
          <p:cNvSpPr txBox="1">
            <a:spLocks noGrp="1"/>
          </p:cNvSpPr>
          <p:nvPr>
            <p:ph type="sldNum" idx="12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 b="0" i="0" u="none" strike="noStrike" cap="none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4"/>
          <p:cNvSpPr txBox="1">
            <a:spLocks noGrp="1"/>
          </p:cNvSpPr>
          <p:nvPr>
            <p:ph type="title"/>
          </p:nvPr>
        </p:nvSpPr>
        <p:spPr>
          <a:xfrm>
            <a:off x="3774201" y="3860291"/>
            <a:ext cx="2872104" cy="124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8000" b="0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4"/>
          <p:cNvSpPr txBox="1">
            <a:spLocks noGrp="1"/>
          </p:cNvSpPr>
          <p:nvPr>
            <p:ph type="body" idx="1"/>
          </p:nvPr>
        </p:nvSpPr>
        <p:spPr>
          <a:xfrm>
            <a:off x="914400" y="2366010"/>
            <a:ext cx="16459200" cy="6789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4"/>
          <p:cNvSpPr txBox="1">
            <a:spLocks noGrp="1"/>
          </p:cNvSpPr>
          <p:nvPr>
            <p:ph type="ftr" idx="11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4"/>
          <p:cNvSpPr txBox="1">
            <a:spLocks noGrp="1"/>
          </p:cNvSpPr>
          <p:nvPr>
            <p:ph type="dt" idx="10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4"/>
          <p:cNvSpPr txBox="1">
            <a:spLocks noGrp="1"/>
          </p:cNvSpPr>
          <p:nvPr>
            <p:ph type="sldNum" idx="12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>
  <p:cSld name="Blank">
    <p:bg>
      <p:bgPr>
        <a:solidFill>
          <a:schemeClr val="lt1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3124687" y="9488423"/>
            <a:ext cx="2170176" cy="7955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24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10088" y="9488423"/>
            <a:ext cx="2173224" cy="7955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25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095488" y="9488423"/>
            <a:ext cx="2173224" cy="7955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26;p1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5639287" y="9488423"/>
            <a:ext cx="2170176" cy="7955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Google Shape;27;p1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580888" y="9488423"/>
            <a:ext cx="2173223" cy="7955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Google Shape;28;p15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069335" y="9488423"/>
            <a:ext cx="2170176" cy="7955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29;p15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54736" y="9488424"/>
            <a:ext cx="2170176" cy="795528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15"/>
          <p:cNvSpPr/>
          <p:nvPr/>
        </p:nvSpPr>
        <p:spPr>
          <a:xfrm>
            <a:off x="1462311" y="9192729"/>
            <a:ext cx="2934970" cy="1094740"/>
          </a:xfrm>
          <a:custGeom>
            <a:avLst/>
            <a:gdLst/>
            <a:ahLst/>
            <a:cxnLst/>
            <a:rect l="l" t="t" r="r" b="b"/>
            <a:pathLst>
              <a:path w="2934970" h="1094740" extrusionOk="0">
                <a:moveTo>
                  <a:pt x="1461044" y="0"/>
                </a:moveTo>
                <a:lnTo>
                  <a:pt x="1414962" y="880"/>
                </a:lnTo>
                <a:lnTo>
                  <a:pt x="1369057" y="3149"/>
                </a:lnTo>
                <a:lnTo>
                  <a:pt x="1323358" y="6791"/>
                </a:lnTo>
                <a:lnTo>
                  <a:pt x="1277894" y="11794"/>
                </a:lnTo>
                <a:lnTo>
                  <a:pt x="1232693" y="18144"/>
                </a:lnTo>
                <a:lnTo>
                  <a:pt x="1187785" y="25827"/>
                </a:lnTo>
                <a:lnTo>
                  <a:pt x="1143196" y="34829"/>
                </a:lnTo>
                <a:lnTo>
                  <a:pt x="1098956" y="45136"/>
                </a:lnTo>
                <a:lnTo>
                  <a:pt x="1055094" y="56734"/>
                </a:lnTo>
                <a:lnTo>
                  <a:pt x="1011638" y="69611"/>
                </a:lnTo>
                <a:lnTo>
                  <a:pt x="968616" y="83751"/>
                </a:lnTo>
                <a:lnTo>
                  <a:pt x="926057" y="99142"/>
                </a:lnTo>
                <a:lnTo>
                  <a:pt x="883989" y="115769"/>
                </a:lnTo>
                <a:lnTo>
                  <a:pt x="842441" y="133618"/>
                </a:lnTo>
                <a:lnTo>
                  <a:pt x="801442" y="152677"/>
                </a:lnTo>
                <a:lnTo>
                  <a:pt x="761020" y="172931"/>
                </a:lnTo>
                <a:lnTo>
                  <a:pt x="721204" y="194366"/>
                </a:lnTo>
                <a:lnTo>
                  <a:pt x="682022" y="216969"/>
                </a:lnTo>
                <a:lnTo>
                  <a:pt x="643502" y="240726"/>
                </a:lnTo>
                <a:lnTo>
                  <a:pt x="605673" y="265622"/>
                </a:lnTo>
                <a:lnTo>
                  <a:pt x="568564" y="291645"/>
                </a:lnTo>
                <a:lnTo>
                  <a:pt x="532204" y="318781"/>
                </a:lnTo>
                <a:lnTo>
                  <a:pt x="496620" y="347015"/>
                </a:lnTo>
                <a:lnTo>
                  <a:pt x="461841" y="376334"/>
                </a:lnTo>
                <a:lnTo>
                  <a:pt x="427896" y="406724"/>
                </a:lnTo>
                <a:lnTo>
                  <a:pt x="394814" y="438172"/>
                </a:lnTo>
                <a:lnTo>
                  <a:pt x="362622" y="470663"/>
                </a:lnTo>
                <a:lnTo>
                  <a:pt x="331349" y="504185"/>
                </a:lnTo>
                <a:lnTo>
                  <a:pt x="301025" y="538722"/>
                </a:lnTo>
                <a:lnTo>
                  <a:pt x="271677" y="574262"/>
                </a:lnTo>
                <a:lnTo>
                  <a:pt x="243334" y="610790"/>
                </a:lnTo>
                <a:lnTo>
                  <a:pt x="216024" y="648293"/>
                </a:lnTo>
                <a:lnTo>
                  <a:pt x="189776" y="686757"/>
                </a:lnTo>
                <a:lnTo>
                  <a:pt x="164619" y="726168"/>
                </a:lnTo>
                <a:lnTo>
                  <a:pt x="140581" y="766513"/>
                </a:lnTo>
                <a:lnTo>
                  <a:pt x="117690" y="807777"/>
                </a:lnTo>
                <a:lnTo>
                  <a:pt x="95975" y="849947"/>
                </a:lnTo>
                <a:lnTo>
                  <a:pt x="75465" y="893010"/>
                </a:lnTo>
                <a:lnTo>
                  <a:pt x="56189" y="936950"/>
                </a:lnTo>
                <a:lnTo>
                  <a:pt x="38173" y="981756"/>
                </a:lnTo>
                <a:lnTo>
                  <a:pt x="21448" y="1027412"/>
                </a:lnTo>
                <a:lnTo>
                  <a:pt x="6152" y="1073566"/>
                </a:lnTo>
                <a:lnTo>
                  <a:pt x="0" y="1094271"/>
                </a:lnTo>
                <a:lnTo>
                  <a:pt x="2934723" y="1094271"/>
                </a:lnTo>
                <a:lnTo>
                  <a:pt x="2915183" y="1033025"/>
                </a:lnTo>
                <a:lnTo>
                  <a:pt x="2899793" y="990466"/>
                </a:lnTo>
                <a:lnTo>
                  <a:pt x="2883166" y="948399"/>
                </a:lnTo>
                <a:lnTo>
                  <a:pt x="2865316" y="906851"/>
                </a:lnTo>
                <a:lnTo>
                  <a:pt x="2846257" y="865852"/>
                </a:lnTo>
                <a:lnTo>
                  <a:pt x="2826003" y="825430"/>
                </a:lnTo>
                <a:lnTo>
                  <a:pt x="2804568" y="785614"/>
                </a:lnTo>
                <a:lnTo>
                  <a:pt x="2781965" y="746431"/>
                </a:lnTo>
                <a:lnTo>
                  <a:pt x="2758209" y="707912"/>
                </a:lnTo>
                <a:lnTo>
                  <a:pt x="2733312" y="670083"/>
                </a:lnTo>
                <a:lnTo>
                  <a:pt x="2707289" y="632974"/>
                </a:lnTo>
                <a:lnTo>
                  <a:pt x="2680153" y="596614"/>
                </a:lnTo>
                <a:lnTo>
                  <a:pt x="2651919" y="561030"/>
                </a:lnTo>
                <a:lnTo>
                  <a:pt x="2622600" y="526251"/>
                </a:lnTo>
                <a:lnTo>
                  <a:pt x="2592210" y="492306"/>
                </a:lnTo>
                <a:lnTo>
                  <a:pt x="2560762" y="459223"/>
                </a:lnTo>
                <a:lnTo>
                  <a:pt x="2528271" y="427032"/>
                </a:lnTo>
                <a:lnTo>
                  <a:pt x="2494749" y="395759"/>
                </a:lnTo>
                <a:lnTo>
                  <a:pt x="2460212" y="365435"/>
                </a:lnTo>
                <a:lnTo>
                  <a:pt x="2424672" y="336086"/>
                </a:lnTo>
                <a:lnTo>
                  <a:pt x="2388144" y="307743"/>
                </a:lnTo>
                <a:lnTo>
                  <a:pt x="2350641" y="280433"/>
                </a:lnTo>
                <a:lnTo>
                  <a:pt x="2312177" y="254186"/>
                </a:lnTo>
                <a:lnTo>
                  <a:pt x="2272766" y="229028"/>
                </a:lnTo>
                <a:lnTo>
                  <a:pt x="2232421" y="204990"/>
                </a:lnTo>
                <a:lnTo>
                  <a:pt x="2191157" y="182100"/>
                </a:lnTo>
                <a:lnTo>
                  <a:pt x="2148987" y="160385"/>
                </a:lnTo>
                <a:lnTo>
                  <a:pt x="2105924" y="139875"/>
                </a:lnTo>
                <a:lnTo>
                  <a:pt x="2061984" y="120598"/>
                </a:lnTo>
                <a:lnTo>
                  <a:pt x="2017178" y="102583"/>
                </a:lnTo>
                <a:lnTo>
                  <a:pt x="1971522" y="85858"/>
                </a:lnTo>
                <a:lnTo>
                  <a:pt x="1925368" y="70562"/>
                </a:lnTo>
                <a:lnTo>
                  <a:pt x="1879077" y="56805"/>
                </a:lnTo>
                <a:lnTo>
                  <a:pt x="1832679" y="44575"/>
                </a:lnTo>
                <a:lnTo>
                  <a:pt x="1786202" y="33856"/>
                </a:lnTo>
                <a:lnTo>
                  <a:pt x="1739674" y="24635"/>
                </a:lnTo>
                <a:lnTo>
                  <a:pt x="1693124" y="16898"/>
                </a:lnTo>
                <a:lnTo>
                  <a:pt x="1646581" y="10632"/>
                </a:lnTo>
                <a:lnTo>
                  <a:pt x="1600073" y="5823"/>
                </a:lnTo>
                <a:lnTo>
                  <a:pt x="1553628" y="2457"/>
                </a:lnTo>
                <a:lnTo>
                  <a:pt x="1507276" y="521"/>
                </a:lnTo>
                <a:lnTo>
                  <a:pt x="1461044" y="0"/>
                </a:lnTo>
                <a:close/>
              </a:path>
            </a:pathLst>
          </a:custGeom>
          <a:solidFill>
            <a:srgbClr val="A100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" name="Google Shape;31;p15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21792" y="8324088"/>
            <a:ext cx="3904488" cy="1959864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15"/>
          <p:cNvSpPr txBox="1">
            <a:spLocks noGrp="1"/>
          </p:cNvSpPr>
          <p:nvPr>
            <p:ph type="ftr" idx="11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5"/>
          <p:cNvSpPr txBox="1">
            <a:spLocks noGrp="1"/>
          </p:cNvSpPr>
          <p:nvPr>
            <p:ph type="dt" idx="10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5"/>
          <p:cNvSpPr txBox="1">
            <a:spLocks noGrp="1"/>
          </p:cNvSpPr>
          <p:nvPr>
            <p:ph type="sldNum" idx="12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6"/>
          <p:cNvSpPr txBox="1"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6"/>
          <p:cNvSpPr txBox="1">
            <a:spLocks noGrp="1"/>
          </p:cNvSpPr>
          <p:nvPr>
            <p:ph type="subTitle" idx="1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6"/>
          <p:cNvSpPr txBox="1">
            <a:spLocks noGrp="1"/>
          </p:cNvSpPr>
          <p:nvPr>
            <p:ph type="ftr" idx="11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6"/>
          <p:cNvSpPr txBox="1">
            <a:spLocks noGrp="1"/>
          </p:cNvSpPr>
          <p:nvPr>
            <p:ph type="dt" idx="10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6"/>
          <p:cNvSpPr txBox="1">
            <a:spLocks noGrp="1"/>
          </p:cNvSpPr>
          <p:nvPr>
            <p:ph type="sldNum" idx="12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7"/>
          <p:cNvSpPr txBox="1">
            <a:spLocks noGrp="1"/>
          </p:cNvSpPr>
          <p:nvPr>
            <p:ph type="title"/>
          </p:nvPr>
        </p:nvSpPr>
        <p:spPr>
          <a:xfrm>
            <a:off x="3774201" y="3860291"/>
            <a:ext cx="2872104" cy="124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8000" b="0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7"/>
          <p:cNvSpPr txBox="1">
            <a:spLocks noGrp="1"/>
          </p:cNvSpPr>
          <p:nvPr>
            <p:ph type="body" idx="1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7"/>
          <p:cNvSpPr txBox="1">
            <a:spLocks noGrp="1"/>
          </p:cNvSpPr>
          <p:nvPr>
            <p:ph type="body" idx="2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7"/>
          <p:cNvSpPr txBox="1">
            <a:spLocks noGrp="1"/>
          </p:cNvSpPr>
          <p:nvPr>
            <p:ph type="ftr" idx="11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7"/>
          <p:cNvSpPr txBox="1">
            <a:spLocks noGrp="1"/>
          </p:cNvSpPr>
          <p:nvPr>
            <p:ph type="dt" idx="10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7"/>
          <p:cNvSpPr txBox="1">
            <a:spLocks noGrp="1"/>
          </p:cNvSpPr>
          <p:nvPr>
            <p:ph type="sldNum" idx="12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>
            <a:spLocks noGrp="1"/>
          </p:cNvSpPr>
          <p:nvPr>
            <p:ph type="title"/>
          </p:nvPr>
        </p:nvSpPr>
        <p:spPr>
          <a:xfrm>
            <a:off x="3774201" y="3860291"/>
            <a:ext cx="2872104" cy="124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2"/>
          <p:cNvSpPr txBox="1">
            <a:spLocks noGrp="1"/>
          </p:cNvSpPr>
          <p:nvPr>
            <p:ph type="body" idx="1"/>
          </p:nvPr>
        </p:nvSpPr>
        <p:spPr>
          <a:xfrm>
            <a:off x="914400" y="2366010"/>
            <a:ext cx="16459200" cy="6789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2"/>
          <p:cNvSpPr txBox="1">
            <a:spLocks noGrp="1"/>
          </p:cNvSpPr>
          <p:nvPr>
            <p:ph type="ftr" idx="11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2"/>
          <p:cNvSpPr txBox="1">
            <a:spLocks noGrp="1"/>
          </p:cNvSpPr>
          <p:nvPr>
            <p:ph type="dt" idx="10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2"/>
          <p:cNvSpPr txBox="1">
            <a:spLocks noGrp="1"/>
          </p:cNvSpPr>
          <p:nvPr>
            <p:ph type="sldNum" idx="12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png"/><Relationship Id="rId3" Type="http://schemas.openxmlformats.org/officeDocument/2006/relationships/image" Target="../media/image100.png"/><Relationship Id="rId7" Type="http://schemas.openxmlformats.org/officeDocument/2006/relationships/image" Target="../media/image104.png"/><Relationship Id="rId12" Type="http://schemas.openxmlformats.org/officeDocument/2006/relationships/image" Target="../media/image10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3.jpg"/><Relationship Id="rId11" Type="http://schemas.openxmlformats.org/officeDocument/2006/relationships/image" Target="../media/image108.png"/><Relationship Id="rId5" Type="http://schemas.openxmlformats.org/officeDocument/2006/relationships/image" Target="../media/image102.png"/><Relationship Id="rId10" Type="http://schemas.openxmlformats.org/officeDocument/2006/relationships/image" Target="../media/image107.png"/><Relationship Id="rId4" Type="http://schemas.openxmlformats.org/officeDocument/2006/relationships/image" Target="../media/image101.png"/><Relationship Id="rId9" Type="http://schemas.openxmlformats.org/officeDocument/2006/relationships/image" Target="../media/image10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5.png"/><Relationship Id="rId13" Type="http://schemas.openxmlformats.org/officeDocument/2006/relationships/image" Target="../media/image120.png"/><Relationship Id="rId3" Type="http://schemas.openxmlformats.org/officeDocument/2006/relationships/image" Target="../media/image110.png"/><Relationship Id="rId7" Type="http://schemas.openxmlformats.org/officeDocument/2006/relationships/image" Target="../media/image114.png"/><Relationship Id="rId12" Type="http://schemas.openxmlformats.org/officeDocument/2006/relationships/image" Target="../media/image119.png"/><Relationship Id="rId17" Type="http://schemas.openxmlformats.org/officeDocument/2006/relationships/image" Target="../media/image124.png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1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3.png"/><Relationship Id="rId11" Type="http://schemas.openxmlformats.org/officeDocument/2006/relationships/image" Target="../media/image118.png"/><Relationship Id="rId5" Type="http://schemas.openxmlformats.org/officeDocument/2006/relationships/image" Target="../media/image112.png"/><Relationship Id="rId15" Type="http://schemas.openxmlformats.org/officeDocument/2006/relationships/image" Target="../media/image122.png"/><Relationship Id="rId10" Type="http://schemas.openxmlformats.org/officeDocument/2006/relationships/image" Target="../media/image117.png"/><Relationship Id="rId4" Type="http://schemas.openxmlformats.org/officeDocument/2006/relationships/image" Target="../media/image111.png"/><Relationship Id="rId9" Type="http://schemas.openxmlformats.org/officeDocument/2006/relationships/image" Target="../media/image116.png"/><Relationship Id="rId14" Type="http://schemas.openxmlformats.org/officeDocument/2006/relationships/image" Target="../media/image1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png"/><Relationship Id="rId18" Type="http://schemas.openxmlformats.org/officeDocument/2006/relationships/image" Target="../media/image37.png"/><Relationship Id="rId3" Type="http://schemas.openxmlformats.org/officeDocument/2006/relationships/image" Target="../media/image22.png"/><Relationship Id="rId21" Type="http://schemas.openxmlformats.org/officeDocument/2006/relationships/image" Target="../media/image40.png"/><Relationship Id="rId7" Type="http://schemas.openxmlformats.org/officeDocument/2006/relationships/image" Target="../media/image26.png"/><Relationship Id="rId12" Type="http://schemas.openxmlformats.org/officeDocument/2006/relationships/image" Target="../media/image31.png"/><Relationship Id="rId17" Type="http://schemas.openxmlformats.org/officeDocument/2006/relationships/image" Target="../media/image36.png"/><Relationship Id="rId25" Type="http://schemas.openxmlformats.org/officeDocument/2006/relationships/image" Target="../media/image44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35.png"/><Relationship Id="rId20" Type="http://schemas.openxmlformats.org/officeDocument/2006/relationships/image" Target="../media/image3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24" Type="http://schemas.openxmlformats.org/officeDocument/2006/relationships/image" Target="../media/image43.png"/><Relationship Id="rId5" Type="http://schemas.openxmlformats.org/officeDocument/2006/relationships/image" Target="../media/image24.png"/><Relationship Id="rId15" Type="http://schemas.openxmlformats.org/officeDocument/2006/relationships/image" Target="../media/image34.png"/><Relationship Id="rId23" Type="http://schemas.openxmlformats.org/officeDocument/2006/relationships/image" Target="../media/image42.png"/><Relationship Id="rId10" Type="http://schemas.openxmlformats.org/officeDocument/2006/relationships/image" Target="../media/image29.png"/><Relationship Id="rId19" Type="http://schemas.openxmlformats.org/officeDocument/2006/relationships/image" Target="../media/image38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Relationship Id="rId14" Type="http://schemas.openxmlformats.org/officeDocument/2006/relationships/image" Target="../media/image33.png"/><Relationship Id="rId22" Type="http://schemas.openxmlformats.org/officeDocument/2006/relationships/image" Target="../media/image4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jp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13" Type="http://schemas.openxmlformats.org/officeDocument/2006/relationships/image" Target="../media/image62.png"/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12" Type="http://schemas.openxmlformats.org/officeDocument/2006/relationships/image" Target="../media/image6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5.png"/><Relationship Id="rId11" Type="http://schemas.openxmlformats.org/officeDocument/2006/relationships/image" Target="../media/image60.png"/><Relationship Id="rId5" Type="http://schemas.openxmlformats.org/officeDocument/2006/relationships/image" Target="../media/image54.png"/><Relationship Id="rId10" Type="http://schemas.openxmlformats.org/officeDocument/2006/relationships/image" Target="../media/image59.png"/><Relationship Id="rId4" Type="http://schemas.openxmlformats.org/officeDocument/2006/relationships/image" Target="../media/image53.png"/><Relationship Id="rId9" Type="http://schemas.openxmlformats.org/officeDocument/2006/relationships/image" Target="../media/image58.png"/><Relationship Id="rId14" Type="http://schemas.openxmlformats.org/officeDocument/2006/relationships/image" Target="../media/image6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70.png"/><Relationship Id="rId18" Type="http://schemas.openxmlformats.org/officeDocument/2006/relationships/image" Target="../media/image75.png"/><Relationship Id="rId3" Type="http://schemas.openxmlformats.org/officeDocument/2006/relationships/image" Target="../media/image64.png"/><Relationship Id="rId7" Type="http://schemas.openxmlformats.org/officeDocument/2006/relationships/image" Target="../media/image8.png"/><Relationship Id="rId12" Type="http://schemas.openxmlformats.org/officeDocument/2006/relationships/image" Target="../media/image69.png"/><Relationship Id="rId17" Type="http://schemas.openxmlformats.org/officeDocument/2006/relationships/image" Target="../media/image74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68.png"/><Relationship Id="rId5" Type="http://schemas.openxmlformats.org/officeDocument/2006/relationships/image" Target="../media/image14.png"/><Relationship Id="rId15" Type="http://schemas.openxmlformats.org/officeDocument/2006/relationships/image" Target="../media/image72.png"/><Relationship Id="rId10" Type="http://schemas.openxmlformats.org/officeDocument/2006/relationships/image" Target="../media/image67.png"/><Relationship Id="rId19" Type="http://schemas.openxmlformats.org/officeDocument/2006/relationships/image" Target="../media/image76.png"/><Relationship Id="rId4" Type="http://schemas.openxmlformats.org/officeDocument/2006/relationships/image" Target="../media/image65.png"/><Relationship Id="rId9" Type="http://schemas.openxmlformats.org/officeDocument/2006/relationships/image" Target="../media/image66.png"/><Relationship Id="rId14" Type="http://schemas.openxmlformats.org/officeDocument/2006/relationships/image" Target="../media/image7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png"/><Relationship Id="rId3" Type="http://schemas.openxmlformats.org/officeDocument/2006/relationships/image" Target="../media/image77.png"/><Relationship Id="rId7" Type="http://schemas.openxmlformats.org/officeDocument/2006/relationships/image" Target="../media/image81.png"/><Relationship Id="rId12" Type="http://schemas.openxmlformats.org/officeDocument/2006/relationships/image" Target="../media/image8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0.png"/><Relationship Id="rId11" Type="http://schemas.openxmlformats.org/officeDocument/2006/relationships/image" Target="../media/image85.png"/><Relationship Id="rId5" Type="http://schemas.openxmlformats.org/officeDocument/2006/relationships/image" Target="../media/image79.png"/><Relationship Id="rId10" Type="http://schemas.openxmlformats.org/officeDocument/2006/relationships/image" Target="../media/image84.png"/><Relationship Id="rId4" Type="http://schemas.openxmlformats.org/officeDocument/2006/relationships/image" Target="../media/image78.png"/><Relationship Id="rId9" Type="http://schemas.openxmlformats.org/officeDocument/2006/relationships/image" Target="../media/image8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png"/><Relationship Id="rId3" Type="http://schemas.openxmlformats.org/officeDocument/2006/relationships/image" Target="../media/image87.png"/><Relationship Id="rId7" Type="http://schemas.openxmlformats.org/officeDocument/2006/relationships/image" Target="../media/image9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0.png"/><Relationship Id="rId5" Type="http://schemas.openxmlformats.org/officeDocument/2006/relationships/image" Target="../media/image89.png"/><Relationship Id="rId10" Type="http://schemas.openxmlformats.org/officeDocument/2006/relationships/chart" Target="../charts/chart1.xml"/><Relationship Id="rId4" Type="http://schemas.openxmlformats.org/officeDocument/2006/relationships/image" Target="../media/image88.png"/><Relationship Id="rId9" Type="http://schemas.openxmlformats.org/officeDocument/2006/relationships/image" Target="../media/image9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png"/><Relationship Id="rId3" Type="http://schemas.openxmlformats.org/officeDocument/2006/relationships/image" Target="../media/image94.png"/><Relationship Id="rId7" Type="http://schemas.openxmlformats.org/officeDocument/2006/relationships/image" Target="../media/image9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7.png"/><Relationship Id="rId5" Type="http://schemas.openxmlformats.org/officeDocument/2006/relationships/image" Target="../media/image96.png"/><Relationship Id="rId10" Type="http://schemas.openxmlformats.org/officeDocument/2006/relationships/chart" Target="../charts/chart2.xml"/><Relationship Id="rId4" Type="http://schemas.openxmlformats.org/officeDocument/2006/relationships/image" Target="../media/image95.png"/><Relationship Id="rId9" Type="http://schemas.openxmlformats.org/officeDocument/2006/relationships/image" Target="../media/image9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"/>
          <p:cNvSpPr/>
          <p:nvPr/>
        </p:nvSpPr>
        <p:spPr>
          <a:xfrm>
            <a:off x="0" y="0"/>
            <a:ext cx="16395065" cy="10287000"/>
          </a:xfrm>
          <a:custGeom>
            <a:avLst/>
            <a:gdLst/>
            <a:ahLst/>
            <a:cxnLst/>
            <a:rect l="l" t="t" r="r" b="b"/>
            <a:pathLst>
              <a:path w="16395065" h="10287000" extrusionOk="0">
                <a:moveTo>
                  <a:pt x="0" y="10286999"/>
                </a:moveTo>
                <a:lnTo>
                  <a:pt x="16394734" y="10286999"/>
                </a:lnTo>
                <a:lnTo>
                  <a:pt x="16394734" y="0"/>
                </a:lnTo>
                <a:lnTo>
                  <a:pt x="0" y="0"/>
                </a:lnTo>
                <a:lnTo>
                  <a:pt x="0" y="10286999"/>
                </a:lnTo>
                <a:close/>
              </a:path>
            </a:pathLst>
          </a:custGeom>
          <a:solidFill>
            <a:srgbClr val="A100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p1"/>
          <p:cNvSpPr/>
          <p:nvPr/>
        </p:nvSpPr>
        <p:spPr>
          <a:xfrm>
            <a:off x="16394734" y="0"/>
            <a:ext cx="1893570" cy="10287000"/>
          </a:xfrm>
          <a:custGeom>
            <a:avLst/>
            <a:gdLst/>
            <a:ahLst/>
            <a:cxnLst/>
            <a:rect l="l" t="t" r="r" b="b"/>
            <a:pathLst>
              <a:path w="1893569" h="10287000" extrusionOk="0">
                <a:moveTo>
                  <a:pt x="1893265" y="0"/>
                </a:moveTo>
                <a:lnTo>
                  <a:pt x="0" y="0"/>
                </a:lnTo>
                <a:lnTo>
                  <a:pt x="0" y="10286999"/>
                </a:lnTo>
                <a:lnTo>
                  <a:pt x="1893265" y="10286999"/>
                </a:lnTo>
                <a:lnTo>
                  <a:pt x="189326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4" name="Google Shape;54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737847" y="405384"/>
            <a:ext cx="2255519" cy="2097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737847" y="2865120"/>
            <a:ext cx="2255519" cy="2097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737847" y="5324855"/>
            <a:ext cx="2255519" cy="2097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737847" y="7784591"/>
            <a:ext cx="2255519" cy="2097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140952" y="405384"/>
            <a:ext cx="2255520" cy="2097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140952" y="2865120"/>
            <a:ext cx="2255520" cy="2097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140952" y="5324855"/>
            <a:ext cx="2255520" cy="2097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140952" y="7784591"/>
            <a:ext cx="2255520" cy="2097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544056" y="405384"/>
            <a:ext cx="2255520" cy="2097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544056" y="2865120"/>
            <a:ext cx="2255520" cy="2097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544056" y="5324855"/>
            <a:ext cx="2255520" cy="2097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544056" y="7784591"/>
            <a:ext cx="2255520" cy="2097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4331695" y="405384"/>
            <a:ext cx="2258567" cy="2097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4331695" y="2865120"/>
            <a:ext cx="2258567" cy="2097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14331695" y="5324855"/>
            <a:ext cx="2258567" cy="2097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14331695" y="7784591"/>
            <a:ext cx="2258567" cy="209702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0" name="Google Shape;70;p1"/>
          <p:cNvGrpSpPr/>
          <p:nvPr/>
        </p:nvGrpSpPr>
        <p:grpSpPr>
          <a:xfrm>
            <a:off x="1103375" y="822960"/>
            <a:ext cx="8752900" cy="8320049"/>
            <a:chOff x="1103375" y="822960"/>
            <a:chExt cx="8752900" cy="8320049"/>
          </a:xfrm>
        </p:grpSpPr>
        <p:sp>
          <p:nvSpPr>
            <p:cNvPr id="71" name="Google Shape;71;p1"/>
            <p:cNvSpPr/>
            <p:nvPr/>
          </p:nvSpPr>
          <p:spPr>
            <a:xfrm>
              <a:off x="2553775" y="1840509"/>
              <a:ext cx="7302500" cy="7302500"/>
            </a:xfrm>
            <a:custGeom>
              <a:avLst/>
              <a:gdLst/>
              <a:ahLst/>
              <a:cxnLst/>
              <a:rect l="l" t="t" r="r" b="b"/>
              <a:pathLst>
                <a:path w="7302500" h="7302500" extrusionOk="0">
                  <a:moveTo>
                    <a:pt x="3650983" y="0"/>
                  </a:moveTo>
                  <a:lnTo>
                    <a:pt x="3602654" y="313"/>
                  </a:lnTo>
                  <a:lnTo>
                    <a:pt x="3554475" y="1249"/>
                  </a:lnTo>
                  <a:lnTo>
                    <a:pt x="3506451" y="2806"/>
                  </a:lnTo>
                  <a:lnTo>
                    <a:pt x="3458586" y="4979"/>
                  </a:lnTo>
                  <a:lnTo>
                    <a:pt x="3410883" y="7763"/>
                  </a:lnTo>
                  <a:lnTo>
                    <a:pt x="3363346" y="11157"/>
                  </a:lnTo>
                  <a:lnTo>
                    <a:pt x="3315979" y="15154"/>
                  </a:lnTo>
                  <a:lnTo>
                    <a:pt x="3268786" y="19752"/>
                  </a:lnTo>
                  <a:lnTo>
                    <a:pt x="3221771" y="24947"/>
                  </a:lnTo>
                  <a:lnTo>
                    <a:pt x="3174937" y="30735"/>
                  </a:lnTo>
                  <a:lnTo>
                    <a:pt x="3128289" y="37112"/>
                  </a:lnTo>
                  <a:lnTo>
                    <a:pt x="3081830" y="44074"/>
                  </a:lnTo>
                  <a:lnTo>
                    <a:pt x="3035563" y="51618"/>
                  </a:lnTo>
                  <a:lnTo>
                    <a:pt x="2989494" y="59739"/>
                  </a:lnTo>
                  <a:lnTo>
                    <a:pt x="2943626" y="68433"/>
                  </a:lnTo>
                  <a:lnTo>
                    <a:pt x="2897962" y="77698"/>
                  </a:lnTo>
                  <a:lnTo>
                    <a:pt x="2852506" y="87529"/>
                  </a:lnTo>
                  <a:lnTo>
                    <a:pt x="2807263" y="97921"/>
                  </a:lnTo>
                  <a:lnTo>
                    <a:pt x="2762236" y="108873"/>
                  </a:lnTo>
                  <a:lnTo>
                    <a:pt x="2717429" y="120378"/>
                  </a:lnTo>
                  <a:lnTo>
                    <a:pt x="2672846" y="132434"/>
                  </a:lnTo>
                  <a:lnTo>
                    <a:pt x="2628490" y="145037"/>
                  </a:lnTo>
                  <a:lnTo>
                    <a:pt x="2584366" y="158183"/>
                  </a:lnTo>
                  <a:lnTo>
                    <a:pt x="2540478" y="171868"/>
                  </a:lnTo>
                  <a:lnTo>
                    <a:pt x="2496828" y="186089"/>
                  </a:lnTo>
                  <a:lnTo>
                    <a:pt x="2453422" y="200840"/>
                  </a:lnTo>
                  <a:lnTo>
                    <a:pt x="2410262" y="216120"/>
                  </a:lnTo>
                  <a:lnTo>
                    <a:pt x="2367353" y="231923"/>
                  </a:lnTo>
                  <a:lnTo>
                    <a:pt x="2324699" y="248245"/>
                  </a:lnTo>
                  <a:lnTo>
                    <a:pt x="2282303" y="265084"/>
                  </a:lnTo>
                  <a:lnTo>
                    <a:pt x="2240170" y="282435"/>
                  </a:lnTo>
                  <a:lnTo>
                    <a:pt x="2198302" y="300295"/>
                  </a:lnTo>
                  <a:lnTo>
                    <a:pt x="2156705" y="318659"/>
                  </a:lnTo>
                  <a:lnTo>
                    <a:pt x="2115381" y="337523"/>
                  </a:lnTo>
                  <a:lnTo>
                    <a:pt x="2074335" y="356885"/>
                  </a:lnTo>
                  <a:lnTo>
                    <a:pt x="2033571" y="376739"/>
                  </a:lnTo>
                  <a:lnTo>
                    <a:pt x="1993092" y="397082"/>
                  </a:lnTo>
                  <a:lnTo>
                    <a:pt x="1952902" y="417911"/>
                  </a:lnTo>
                  <a:lnTo>
                    <a:pt x="1913005" y="439221"/>
                  </a:lnTo>
                  <a:lnTo>
                    <a:pt x="1873405" y="461009"/>
                  </a:lnTo>
                  <a:lnTo>
                    <a:pt x="1834105" y="483270"/>
                  </a:lnTo>
                  <a:lnTo>
                    <a:pt x="1795110" y="506001"/>
                  </a:lnTo>
                  <a:lnTo>
                    <a:pt x="1756424" y="529199"/>
                  </a:lnTo>
                  <a:lnTo>
                    <a:pt x="1718050" y="552858"/>
                  </a:lnTo>
                  <a:lnTo>
                    <a:pt x="1679992" y="576976"/>
                  </a:lnTo>
                  <a:lnTo>
                    <a:pt x="1642254" y="601549"/>
                  </a:lnTo>
                  <a:lnTo>
                    <a:pt x="1604839" y="626572"/>
                  </a:lnTo>
                  <a:lnTo>
                    <a:pt x="1567753" y="652042"/>
                  </a:lnTo>
                  <a:lnTo>
                    <a:pt x="1530998" y="677954"/>
                  </a:lnTo>
                  <a:lnTo>
                    <a:pt x="1494578" y="704306"/>
                  </a:lnTo>
                  <a:lnTo>
                    <a:pt x="1458497" y="731094"/>
                  </a:lnTo>
                  <a:lnTo>
                    <a:pt x="1422759" y="758312"/>
                  </a:lnTo>
                  <a:lnTo>
                    <a:pt x="1387368" y="785959"/>
                  </a:lnTo>
                  <a:lnTo>
                    <a:pt x="1352328" y="814029"/>
                  </a:lnTo>
                  <a:lnTo>
                    <a:pt x="1317643" y="842519"/>
                  </a:lnTo>
                  <a:lnTo>
                    <a:pt x="1283316" y="871425"/>
                  </a:lnTo>
                  <a:lnTo>
                    <a:pt x="1249351" y="900743"/>
                  </a:lnTo>
                  <a:lnTo>
                    <a:pt x="1215752" y="930470"/>
                  </a:lnTo>
                  <a:lnTo>
                    <a:pt x="1182523" y="960601"/>
                  </a:lnTo>
                  <a:lnTo>
                    <a:pt x="1149667" y="991133"/>
                  </a:lnTo>
                  <a:lnTo>
                    <a:pt x="1117190" y="1022061"/>
                  </a:lnTo>
                  <a:lnTo>
                    <a:pt x="1085094" y="1053383"/>
                  </a:lnTo>
                  <a:lnTo>
                    <a:pt x="1053383" y="1085094"/>
                  </a:lnTo>
                  <a:lnTo>
                    <a:pt x="1022061" y="1117190"/>
                  </a:lnTo>
                  <a:lnTo>
                    <a:pt x="991133" y="1149668"/>
                  </a:lnTo>
                  <a:lnTo>
                    <a:pt x="960601" y="1182523"/>
                  </a:lnTo>
                  <a:lnTo>
                    <a:pt x="930470" y="1215752"/>
                  </a:lnTo>
                  <a:lnTo>
                    <a:pt x="900743" y="1249351"/>
                  </a:lnTo>
                  <a:lnTo>
                    <a:pt x="871425" y="1283316"/>
                  </a:lnTo>
                  <a:lnTo>
                    <a:pt x="842519" y="1317643"/>
                  </a:lnTo>
                  <a:lnTo>
                    <a:pt x="814029" y="1352329"/>
                  </a:lnTo>
                  <a:lnTo>
                    <a:pt x="785959" y="1387369"/>
                  </a:lnTo>
                  <a:lnTo>
                    <a:pt x="758312" y="1422760"/>
                  </a:lnTo>
                  <a:lnTo>
                    <a:pt x="731094" y="1458497"/>
                  </a:lnTo>
                  <a:lnTo>
                    <a:pt x="704306" y="1494578"/>
                  </a:lnTo>
                  <a:lnTo>
                    <a:pt x="677954" y="1530998"/>
                  </a:lnTo>
                  <a:lnTo>
                    <a:pt x="652041" y="1567753"/>
                  </a:lnTo>
                  <a:lnTo>
                    <a:pt x="626572" y="1604840"/>
                  </a:lnTo>
                  <a:lnTo>
                    <a:pt x="601548" y="1642254"/>
                  </a:lnTo>
                  <a:lnTo>
                    <a:pt x="576976" y="1679992"/>
                  </a:lnTo>
                  <a:lnTo>
                    <a:pt x="552858" y="1718050"/>
                  </a:lnTo>
                  <a:lnTo>
                    <a:pt x="529199" y="1756424"/>
                  </a:lnTo>
                  <a:lnTo>
                    <a:pt x="506001" y="1795111"/>
                  </a:lnTo>
                  <a:lnTo>
                    <a:pt x="483270" y="1834106"/>
                  </a:lnTo>
                  <a:lnTo>
                    <a:pt x="461009" y="1873405"/>
                  </a:lnTo>
                  <a:lnTo>
                    <a:pt x="439221" y="1913005"/>
                  </a:lnTo>
                  <a:lnTo>
                    <a:pt x="417911" y="1952902"/>
                  </a:lnTo>
                  <a:lnTo>
                    <a:pt x="397082" y="1993092"/>
                  </a:lnTo>
                  <a:lnTo>
                    <a:pt x="376739" y="2033571"/>
                  </a:lnTo>
                  <a:lnTo>
                    <a:pt x="356884" y="2074336"/>
                  </a:lnTo>
                  <a:lnTo>
                    <a:pt x="337523" y="2115382"/>
                  </a:lnTo>
                  <a:lnTo>
                    <a:pt x="318659" y="2156705"/>
                  </a:lnTo>
                  <a:lnTo>
                    <a:pt x="300295" y="2198303"/>
                  </a:lnTo>
                  <a:lnTo>
                    <a:pt x="282435" y="2240170"/>
                  </a:lnTo>
                  <a:lnTo>
                    <a:pt x="265084" y="2282304"/>
                  </a:lnTo>
                  <a:lnTo>
                    <a:pt x="248245" y="2324700"/>
                  </a:lnTo>
                  <a:lnTo>
                    <a:pt x="231923" y="2367354"/>
                  </a:lnTo>
                  <a:lnTo>
                    <a:pt x="216120" y="2410263"/>
                  </a:lnTo>
                  <a:lnTo>
                    <a:pt x="200840" y="2453422"/>
                  </a:lnTo>
                  <a:lnTo>
                    <a:pt x="186089" y="2496829"/>
                  </a:lnTo>
                  <a:lnTo>
                    <a:pt x="171868" y="2540478"/>
                  </a:lnTo>
                  <a:lnTo>
                    <a:pt x="158183" y="2584367"/>
                  </a:lnTo>
                  <a:lnTo>
                    <a:pt x="145037" y="2628491"/>
                  </a:lnTo>
                  <a:lnTo>
                    <a:pt x="132434" y="2672847"/>
                  </a:lnTo>
                  <a:lnTo>
                    <a:pt x="120378" y="2717430"/>
                  </a:lnTo>
                  <a:lnTo>
                    <a:pt x="108873" y="2762237"/>
                  </a:lnTo>
                  <a:lnTo>
                    <a:pt x="97921" y="2807264"/>
                  </a:lnTo>
                  <a:lnTo>
                    <a:pt x="87529" y="2852507"/>
                  </a:lnTo>
                  <a:lnTo>
                    <a:pt x="77698" y="2897963"/>
                  </a:lnTo>
                  <a:lnTo>
                    <a:pt x="68433" y="2943627"/>
                  </a:lnTo>
                  <a:lnTo>
                    <a:pt x="59739" y="2989495"/>
                  </a:lnTo>
                  <a:lnTo>
                    <a:pt x="51618" y="3035564"/>
                  </a:lnTo>
                  <a:lnTo>
                    <a:pt x="44074" y="3081830"/>
                  </a:lnTo>
                  <a:lnTo>
                    <a:pt x="37112" y="3128290"/>
                  </a:lnTo>
                  <a:lnTo>
                    <a:pt x="30735" y="3174938"/>
                  </a:lnTo>
                  <a:lnTo>
                    <a:pt x="24947" y="3221772"/>
                  </a:lnTo>
                  <a:lnTo>
                    <a:pt x="19752" y="3268787"/>
                  </a:lnTo>
                  <a:lnTo>
                    <a:pt x="15154" y="3315980"/>
                  </a:lnTo>
                  <a:lnTo>
                    <a:pt x="11157" y="3363347"/>
                  </a:lnTo>
                  <a:lnTo>
                    <a:pt x="7763" y="3410884"/>
                  </a:lnTo>
                  <a:lnTo>
                    <a:pt x="4979" y="3458587"/>
                  </a:lnTo>
                  <a:lnTo>
                    <a:pt x="2806" y="3506453"/>
                  </a:lnTo>
                  <a:lnTo>
                    <a:pt x="1249" y="3554476"/>
                  </a:lnTo>
                  <a:lnTo>
                    <a:pt x="313" y="3602655"/>
                  </a:lnTo>
                  <a:lnTo>
                    <a:pt x="0" y="3650984"/>
                  </a:lnTo>
                  <a:lnTo>
                    <a:pt x="313" y="3699313"/>
                  </a:lnTo>
                  <a:lnTo>
                    <a:pt x="1249" y="3747492"/>
                  </a:lnTo>
                  <a:lnTo>
                    <a:pt x="2806" y="3795515"/>
                  </a:lnTo>
                  <a:lnTo>
                    <a:pt x="4979" y="3843381"/>
                  </a:lnTo>
                  <a:lnTo>
                    <a:pt x="7763" y="3891084"/>
                  </a:lnTo>
                  <a:lnTo>
                    <a:pt x="11157" y="3938621"/>
                  </a:lnTo>
                  <a:lnTo>
                    <a:pt x="15154" y="3985987"/>
                  </a:lnTo>
                  <a:lnTo>
                    <a:pt x="19752" y="4033181"/>
                  </a:lnTo>
                  <a:lnTo>
                    <a:pt x="24947" y="4080196"/>
                  </a:lnTo>
                  <a:lnTo>
                    <a:pt x="30735" y="4127030"/>
                  </a:lnTo>
                  <a:lnTo>
                    <a:pt x="37112" y="4173678"/>
                  </a:lnTo>
                  <a:lnTo>
                    <a:pt x="44074" y="4220137"/>
                  </a:lnTo>
                  <a:lnTo>
                    <a:pt x="51618" y="4266403"/>
                  </a:lnTo>
                  <a:lnTo>
                    <a:pt x="59739" y="4312473"/>
                  </a:lnTo>
                  <a:lnTo>
                    <a:pt x="68433" y="4358341"/>
                  </a:lnTo>
                  <a:lnTo>
                    <a:pt x="77698" y="4404005"/>
                  </a:lnTo>
                  <a:lnTo>
                    <a:pt x="87529" y="4449461"/>
                  </a:lnTo>
                  <a:lnTo>
                    <a:pt x="97921" y="4494704"/>
                  </a:lnTo>
                  <a:lnTo>
                    <a:pt x="108873" y="4539731"/>
                  </a:lnTo>
                  <a:lnTo>
                    <a:pt x="120378" y="4584538"/>
                  </a:lnTo>
                  <a:lnTo>
                    <a:pt x="132434" y="4629121"/>
                  </a:lnTo>
                  <a:lnTo>
                    <a:pt x="145037" y="4673477"/>
                  </a:lnTo>
                  <a:lnTo>
                    <a:pt x="158183" y="4717601"/>
                  </a:lnTo>
                  <a:lnTo>
                    <a:pt x="171868" y="4761489"/>
                  </a:lnTo>
                  <a:lnTo>
                    <a:pt x="186089" y="4805139"/>
                  </a:lnTo>
                  <a:lnTo>
                    <a:pt x="200840" y="4848545"/>
                  </a:lnTo>
                  <a:lnTo>
                    <a:pt x="216120" y="4891705"/>
                  </a:lnTo>
                  <a:lnTo>
                    <a:pt x="231923" y="4934613"/>
                  </a:lnTo>
                  <a:lnTo>
                    <a:pt x="248245" y="4977268"/>
                  </a:lnTo>
                  <a:lnTo>
                    <a:pt x="265084" y="5019663"/>
                  </a:lnTo>
                  <a:lnTo>
                    <a:pt x="282435" y="5061797"/>
                  </a:lnTo>
                  <a:lnTo>
                    <a:pt x="300295" y="5103664"/>
                  </a:lnTo>
                  <a:lnTo>
                    <a:pt x="318659" y="5145262"/>
                  </a:lnTo>
                  <a:lnTo>
                    <a:pt x="337523" y="5186586"/>
                  </a:lnTo>
                  <a:lnTo>
                    <a:pt x="356884" y="5227632"/>
                  </a:lnTo>
                  <a:lnTo>
                    <a:pt x="376739" y="5268396"/>
                  </a:lnTo>
                  <a:lnTo>
                    <a:pt x="397082" y="5308875"/>
                  </a:lnTo>
                  <a:lnTo>
                    <a:pt x="417911" y="5349065"/>
                  </a:lnTo>
                  <a:lnTo>
                    <a:pt x="439221" y="5388962"/>
                  </a:lnTo>
                  <a:lnTo>
                    <a:pt x="461009" y="5428562"/>
                  </a:lnTo>
                  <a:lnTo>
                    <a:pt x="483270" y="5467862"/>
                  </a:lnTo>
                  <a:lnTo>
                    <a:pt x="506001" y="5506856"/>
                  </a:lnTo>
                  <a:lnTo>
                    <a:pt x="529199" y="5545543"/>
                  </a:lnTo>
                  <a:lnTo>
                    <a:pt x="552858" y="5583917"/>
                  </a:lnTo>
                  <a:lnTo>
                    <a:pt x="576976" y="5621975"/>
                  </a:lnTo>
                  <a:lnTo>
                    <a:pt x="601548" y="5659713"/>
                  </a:lnTo>
                  <a:lnTo>
                    <a:pt x="626572" y="5697127"/>
                  </a:lnTo>
                  <a:lnTo>
                    <a:pt x="652041" y="5734214"/>
                  </a:lnTo>
                  <a:lnTo>
                    <a:pt x="677954" y="5770969"/>
                  </a:lnTo>
                  <a:lnTo>
                    <a:pt x="704306" y="5807389"/>
                  </a:lnTo>
                  <a:lnTo>
                    <a:pt x="731094" y="5843470"/>
                  </a:lnTo>
                  <a:lnTo>
                    <a:pt x="758312" y="5879207"/>
                  </a:lnTo>
                  <a:lnTo>
                    <a:pt x="785959" y="5914598"/>
                  </a:lnTo>
                  <a:lnTo>
                    <a:pt x="814029" y="5949638"/>
                  </a:lnTo>
                  <a:lnTo>
                    <a:pt x="842519" y="5984324"/>
                  </a:lnTo>
                  <a:lnTo>
                    <a:pt x="871425" y="6018651"/>
                  </a:lnTo>
                  <a:lnTo>
                    <a:pt x="900743" y="6052616"/>
                  </a:lnTo>
                  <a:lnTo>
                    <a:pt x="930470" y="6086215"/>
                  </a:lnTo>
                  <a:lnTo>
                    <a:pt x="960601" y="6119444"/>
                  </a:lnTo>
                  <a:lnTo>
                    <a:pt x="991133" y="6152299"/>
                  </a:lnTo>
                  <a:lnTo>
                    <a:pt x="1022061" y="6184777"/>
                  </a:lnTo>
                  <a:lnTo>
                    <a:pt x="1053383" y="6216873"/>
                  </a:lnTo>
                  <a:lnTo>
                    <a:pt x="1085094" y="6248584"/>
                  </a:lnTo>
                  <a:lnTo>
                    <a:pt x="1117190" y="6279905"/>
                  </a:lnTo>
                  <a:lnTo>
                    <a:pt x="1149667" y="6310834"/>
                  </a:lnTo>
                  <a:lnTo>
                    <a:pt x="1182523" y="6341366"/>
                  </a:lnTo>
                  <a:lnTo>
                    <a:pt x="1215752" y="6371497"/>
                  </a:lnTo>
                  <a:lnTo>
                    <a:pt x="1249351" y="6401224"/>
                  </a:lnTo>
                  <a:lnTo>
                    <a:pt x="1283316" y="6430542"/>
                  </a:lnTo>
                  <a:lnTo>
                    <a:pt x="1317643" y="6459448"/>
                  </a:lnTo>
                  <a:lnTo>
                    <a:pt x="1352328" y="6487938"/>
                  </a:lnTo>
                  <a:lnTo>
                    <a:pt x="1387368" y="6516008"/>
                  </a:lnTo>
                  <a:lnTo>
                    <a:pt x="1422759" y="6543654"/>
                  </a:lnTo>
                  <a:lnTo>
                    <a:pt x="1458497" y="6570873"/>
                  </a:lnTo>
                  <a:lnTo>
                    <a:pt x="1494578" y="6597660"/>
                  </a:lnTo>
                  <a:lnTo>
                    <a:pt x="1530998" y="6624012"/>
                  </a:lnTo>
                  <a:lnTo>
                    <a:pt x="1567753" y="6649925"/>
                  </a:lnTo>
                  <a:lnTo>
                    <a:pt x="1604839" y="6675395"/>
                  </a:lnTo>
                  <a:lnTo>
                    <a:pt x="1642254" y="6700418"/>
                  </a:lnTo>
                  <a:lnTo>
                    <a:pt x="1679992" y="6724990"/>
                  </a:lnTo>
                  <a:lnTo>
                    <a:pt x="1718050" y="6749108"/>
                  </a:lnTo>
                  <a:lnTo>
                    <a:pt x="1756424" y="6772768"/>
                  </a:lnTo>
                  <a:lnTo>
                    <a:pt x="1795110" y="6795965"/>
                  </a:lnTo>
                  <a:lnTo>
                    <a:pt x="1834105" y="6818696"/>
                  </a:lnTo>
                  <a:lnTo>
                    <a:pt x="1873405" y="6840958"/>
                  </a:lnTo>
                  <a:lnTo>
                    <a:pt x="1913005" y="6862746"/>
                  </a:lnTo>
                  <a:lnTo>
                    <a:pt x="1952902" y="6884056"/>
                  </a:lnTo>
                  <a:lnTo>
                    <a:pt x="1993092" y="6904884"/>
                  </a:lnTo>
                  <a:lnTo>
                    <a:pt x="2033571" y="6925228"/>
                  </a:lnTo>
                  <a:lnTo>
                    <a:pt x="2074335" y="6945082"/>
                  </a:lnTo>
                  <a:lnTo>
                    <a:pt x="2115381" y="6964443"/>
                  </a:lnTo>
                  <a:lnTo>
                    <a:pt x="2156705" y="6983308"/>
                  </a:lnTo>
                  <a:lnTo>
                    <a:pt x="2198302" y="7001672"/>
                  </a:lnTo>
                  <a:lnTo>
                    <a:pt x="2240170" y="7019531"/>
                  </a:lnTo>
                  <a:lnTo>
                    <a:pt x="2282303" y="7036882"/>
                  </a:lnTo>
                  <a:lnTo>
                    <a:pt x="2324699" y="7053721"/>
                  </a:lnTo>
                  <a:lnTo>
                    <a:pt x="2367353" y="7070044"/>
                  </a:lnTo>
                  <a:lnTo>
                    <a:pt x="2410262" y="7085847"/>
                  </a:lnTo>
                  <a:lnTo>
                    <a:pt x="2453422" y="7101126"/>
                  </a:lnTo>
                  <a:lnTo>
                    <a:pt x="2496828" y="7115878"/>
                  </a:lnTo>
                  <a:lnTo>
                    <a:pt x="2540478" y="7130098"/>
                  </a:lnTo>
                  <a:lnTo>
                    <a:pt x="2584366" y="7143783"/>
                  </a:lnTo>
                  <a:lnTo>
                    <a:pt x="2628490" y="7156929"/>
                  </a:lnTo>
                  <a:lnTo>
                    <a:pt x="2672846" y="7169532"/>
                  </a:lnTo>
                  <a:lnTo>
                    <a:pt x="2717429" y="7181588"/>
                  </a:lnTo>
                  <a:lnTo>
                    <a:pt x="2762236" y="7193094"/>
                  </a:lnTo>
                  <a:lnTo>
                    <a:pt x="2807263" y="7204045"/>
                  </a:lnTo>
                  <a:lnTo>
                    <a:pt x="2852506" y="7214438"/>
                  </a:lnTo>
                  <a:lnTo>
                    <a:pt x="2897962" y="7224268"/>
                  </a:lnTo>
                  <a:lnTo>
                    <a:pt x="2943626" y="7233533"/>
                  </a:lnTo>
                  <a:lnTo>
                    <a:pt x="2989494" y="7242228"/>
                  </a:lnTo>
                  <a:lnTo>
                    <a:pt x="3035563" y="7250349"/>
                  </a:lnTo>
                  <a:lnTo>
                    <a:pt x="3081830" y="7257892"/>
                  </a:lnTo>
                  <a:lnTo>
                    <a:pt x="3128289" y="7264855"/>
                  </a:lnTo>
                  <a:lnTo>
                    <a:pt x="3174937" y="7271231"/>
                  </a:lnTo>
                  <a:lnTo>
                    <a:pt x="3221771" y="7277019"/>
                  </a:lnTo>
                  <a:lnTo>
                    <a:pt x="3268786" y="7282214"/>
                  </a:lnTo>
                  <a:lnTo>
                    <a:pt x="3315979" y="7286812"/>
                  </a:lnTo>
                  <a:lnTo>
                    <a:pt x="3363346" y="7290810"/>
                  </a:lnTo>
                  <a:lnTo>
                    <a:pt x="3410883" y="7294203"/>
                  </a:lnTo>
                  <a:lnTo>
                    <a:pt x="3458586" y="7296988"/>
                  </a:lnTo>
                  <a:lnTo>
                    <a:pt x="3506451" y="7299160"/>
                  </a:lnTo>
                  <a:lnTo>
                    <a:pt x="3554475" y="7300717"/>
                  </a:lnTo>
                  <a:lnTo>
                    <a:pt x="3602654" y="7301654"/>
                  </a:lnTo>
                  <a:lnTo>
                    <a:pt x="3650983" y="7301967"/>
                  </a:lnTo>
                  <a:lnTo>
                    <a:pt x="3699312" y="7301654"/>
                  </a:lnTo>
                  <a:lnTo>
                    <a:pt x="3747490" y="7300717"/>
                  </a:lnTo>
                  <a:lnTo>
                    <a:pt x="3795514" y="7299160"/>
                  </a:lnTo>
                  <a:lnTo>
                    <a:pt x="3843380" y="7296988"/>
                  </a:lnTo>
                  <a:lnTo>
                    <a:pt x="3891083" y="7294203"/>
                  </a:lnTo>
                  <a:lnTo>
                    <a:pt x="3938620" y="7290810"/>
                  </a:lnTo>
                  <a:lnTo>
                    <a:pt x="3985986" y="7286812"/>
                  </a:lnTo>
                  <a:lnTo>
                    <a:pt x="4033179" y="7282214"/>
                  </a:lnTo>
                  <a:lnTo>
                    <a:pt x="4080195" y="7277019"/>
                  </a:lnTo>
                  <a:lnTo>
                    <a:pt x="4127029" y="7271231"/>
                  </a:lnTo>
                  <a:lnTo>
                    <a:pt x="4173677" y="7264855"/>
                  </a:lnTo>
                  <a:lnTo>
                    <a:pt x="4220136" y="7257892"/>
                  </a:lnTo>
                  <a:lnTo>
                    <a:pt x="4266403" y="7250349"/>
                  </a:lnTo>
                  <a:lnTo>
                    <a:pt x="4312472" y="7242228"/>
                  </a:lnTo>
                  <a:lnTo>
                    <a:pt x="4358340" y="7233533"/>
                  </a:lnTo>
                  <a:lnTo>
                    <a:pt x="4404004" y="7224268"/>
                  </a:lnTo>
                  <a:lnTo>
                    <a:pt x="4449460" y="7214438"/>
                  </a:lnTo>
                  <a:lnTo>
                    <a:pt x="4494703" y="7204045"/>
                  </a:lnTo>
                  <a:lnTo>
                    <a:pt x="4539730" y="7193094"/>
                  </a:lnTo>
                  <a:lnTo>
                    <a:pt x="4584537" y="7181588"/>
                  </a:lnTo>
                  <a:lnTo>
                    <a:pt x="4629120" y="7169532"/>
                  </a:lnTo>
                  <a:lnTo>
                    <a:pt x="4673476" y="7156929"/>
                  </a:lnTo>
                  <a:lnTo>
                    <a:pt x="4717600" y="7143783"/>
                  </a:lnTo>
                  <a:lnTo>
                    <a:pt x="4761488" y="7130098"/>
                  </a:lnTo>
                  <a:lnTo>
                    <a:pt x="4805138" y="7115878"/>
                  </a:lnTo>
                  <a:lnTo>
                    <a:pt x="4848544" y="7101126"/>
                  </a:lnTo>
                  <a:lnTo>
                    <a:pt x="4891704" y="7085847"/>
                  </a:lnTo>
                  <a:lnTo>
                    <a:pt x="4934613" y="7070044"/>
                  </a:lnTo>
                  <a:lnTo>
                    <a:pt x="4977267" y="7053721"/>
                  </a:lnTo>
                  <a:lnTo>
                    <a:pt x="5019663" y="7036882"/>
                  </a:lnTo>
                  <a:lnTo>
                    <a:pt x="5061796" y="7019531"/>
                  </a:lnTo>
                  <a:lnTo>
                    <a:pt x="5103664" y="7001672"/>
                  </a:lnTo>
                  <a:lnTo>
                    <a:pt x="5145261" y="6983308"/>
                  </a:lnTo>
                  <a:lnTo>
                    <a:pt x="5186585" y="6964443"/>
                  </a:lnTo>
                  <a:lnTo>
                    <a:pt x="5227631" y="6945082"/>
                  </a:lnTo>
                  <a:lnTo>
                    <a:pt x="5268395" y="6925228"/>
                  </a:lnTo>
                  <a:lnTo>
                    <a:pt x="5308875" y="6904884"/>
                  </a:lnTo>
                  <a:lnTo>
                    <a:pt x="5349065" y="6884056"/>
                  </a:lnTo>
                  <a:lnTo>
                    <a:pt x="5388962" y="6862746"/>
                  </a:lnTo>
                  <a:lnTo>
                    <a:pt x="5428562" y="6840958"/>
                  </a:lnTo>
                  <a:lnTo>
                    <a:pt x="5467861" y="6818696"/>
                  </a:lnTo>
                  <a:lnTo>
                    <a:pt x="5506856" y="6795965"/>
                  </a:lnTo>
                  <a:lnTo>
                    <a:pt x="5545542" y="6772768"/>
                  </a:lnTo>
                  <a:lnTo>
                    <a:pt x="5583916" y="6749108"/>
                  </a:lnTo>
                  <a:lnTo>
                    <a:pt x="5621974" y="6724990"/>
                  </a:lnTo>
                  <a:lnTo>
                    <a:pt x="5659712" y="6700418"/>
                  </a:lnTo>
                  <a:lnTo>
                    <a:pt x="5697127" y="6675395"/>
                  </a:lnTo>
                  <a:lnTo>
                    <a:pt x="5734213" y="6649925"/>
                  </a:lnTo>
                  <a:lnTo>
                    <a:pt x="5770969" y="6624012"/>
                  </a:lnTo>
                  <a:lnTo>
                    <a:pt x="5807388" y="6597660"/>
                  </a:lnTo>
                  <a:lnTo>
                    <a:pt x="5843469" y="6570873"/>
                  </a:lnTo>
                  <a:lnTo>
                    <a:pt x="5879207" y="6543654"/>
                  </a:lnTo>
                  <a:lnTo>
                    <a:pt x="5914598" y="6516008"/>
                  </a:lnTo>
                  <a:lnTo>
                    <a:pt x="5949638" y="6487938"/>
                  </a:lnTo>
                  <a:lnTo>
                    <a:pt x="5984323" y="6459448"/>
                  </a:lnTo>
                  <a:lnTo>
                    <a:pt x="6018651" y="6430542"/>
                  </a:lnTo>
                  <a:lnTo>
                    <a:pt x="6052616" y="6401224"/>
                  </a:lnTo>
                  <a:lnTo>
                    <a:pt x="6086214" y="6371497"/>
                  </a:lnTo>
                  <a:lnTo>
                    <a:pt x="6119443" y="6341366"/>
                  </a:lnTo>
                  <a:lnTo>
                    <a:pt x="6152299" y="6310834"/>
                  </a:lnTo>
                  <a:lnTo>
                    <a:pt x="6184776" y="6279905"/>
                  </a:lnTo>
                  <a:lnTo>
                    <a:pt x="6216872" y="6248584"/>
                  </a:lnTo>
                  <a:lnTo>
                    <a:pt x="6248583" y="6216873"/>
                  </a:lnTo>
                  <a:lnTo>
                    <a:pt x="6279905" y="6184777"/>
                  </a:lnTo>
                  <a:lnTo>
                    <a:pt x="6310833" y="6152299"/>
                  </a:lnTo>
                  <a:lnTo>
                    <a:pt x="6341365" y="6119444"/>
                  </a:lnTo>
                  <a:lnTo>
                    <a:pt x="6371496" y="6086215"/>
                  </a:lnTo>
                  <a:lnTo>
                    <a:pt x="6401223" y="6052616"/>
                  </a:lnTo>
                  <a:lnTo>
                    <a:pt x="6430541" y="6018651"/>
                  </a:lnTo>
                  <a:lnTo>
                    <a:pt x="6459447" y="5984324"/>
                  </a:lnTo>
                  <a:lnTo>
                    <a:pt x="6487937" y="5949638"/>
                  </a:lnTo>
                  <a:lnTo>
                    <a:pt x="6516007" y="5914598"/>
                  </a:lnTo>
                  <a:lnTo>
                    <a:pt x="6543654" y="5879207"/>
                  </a:lnTo>
                  <a:lnTo>
                    <a:pt x="6570872" y="5843470"/>
                  </a:lnTo>
                  <a:lnTo>
                    <a:pt x="6597660" y="5807389"/>
                  </a:lnTo>
                  <a:lnTo>
                    <a:pt x="6624012" y="5770969"/>
                  </a:lnTo>
                  <a:lnTo>
                    <a:pt x="6649925" y="5734214"/>
                  </a:lnTo>
                  <a:lnTo>
                    <a:pt x="6675394" y="5697127"/>
                  </a:lnTo>
                  <a:lnTo>
                    <a:pt x="6700417" y="5659713"/>
                  </a:lnTo>
                  <a:lnTo>
                    <a:pt x="6724990" y="5621975"/>
                  </a:lnTo>
                  <a:lnTo>
                    <a:pt x="6749108" y="5583917"/>
                  </a:lnTo>
                  <a:lnTo>
                    <a:pt x="6772767" y="5545543"/>
                  </a:lnTo>
                  <a:lnTo>
                    <a:pt x="6795965" y="5506856"/>
                  </a:lnTo>
                  <a:lnTo>
                    <a:pt x="6818696" y="5467862"/>
                  </a:lnTo>
                  <a:lnTo>
                    <a:pt x="6840957" y="5428562"/>
                  </a:lnTo>
                  <a:lnTo>
                    <a:pt x="6862745" y="5388962"/>
                  </a:lnTo>
                  <a:lnTo>
                    <a:pt x="6884055" y="5349065"/>
                  </a:lnTo>
                  <a:lnTo>
                    <a:pt x="6904884" y="5308875"/>
                  </a:lnTo>
                  <a:lnTo>
                    <a:pt x="6925227" y="5268396"/>
                  </a:lnTo>
                  <a:lnTo>
                    <a:pt x="6945081" y="5227632"/>
                  </a:lnTo>
                  <a:lnTo>
                    <a:pt x="6964443" y="5186586"/>
                  </a:lnTo>
                  <a:lnTo>
                    <a:pt x="6983307" y="5145262"/>
                  </a:lnTo>
                  <a:lnTo>
                    <a:pt x="7001671" y="5103664"/>
                  </a:lnTo>
                  <a:lnTo>
                    <a:pt x="7019530" y="5061797"/>
                  </a:lnTo>
                  <a:lnTo>
                    <a:pt x="7036881" y="5019663"/>
                  </a:lnTo>
                  <a:lnTo>
                    <a:pt x="7053720" y="4977268"/>
                  </a:lnTo>
                  <a:lnTo>
                    <a:pt x="7070043" y="4934613"/>
                  </a:lnTo>
                  <a:lnTo>
                    <a:pt x="7085846" y="4891705"/>
                  </a:lnTo>
                  <a:lnTo>
                    <a:pt x="7101125" y="4848545"/>
                  </a:lnTo>
                  <a:lnTo>
                    <a:pt x="7115877" y="4805139"/>
                  </a:lnTo>
                  <a:lnTo>
                    <a:pt x="7130097" y="4761489"/>
                  </a:lnTo>
                  <a:lnTo>
                    <a:pt x="7143782" y="4717601"/>
                  </a:lnTo>
                  <a:lnTo>
                    <a:pt x="7156928" y="4673477"/>
                  </a:lnTo>
                  <a:lnTo>
                    <a:pt x="7169531" y="4629121"/>
                  </a:lnTo>
                  <a:lnTo>
                    <a:pt x="7181588" y="4584538"/>
                  </a:lnTo>
                  <a:lnTo>
                    <a:pt x="7193093" y="4539731"/>
                  </a:lnTo>
                  <a:lnTo>
                    <a:pt x="7204044" y="4494704"/>
                  </a:lnTo>
                  <a:lnTo>
                    <a:pt x="7214437" y="4449461"/>
                  </a:lnTo>
                  <a:lnTo>
                    <a:pt x="7224268" y="4404005"/>
                  </a:lnTo>
                  <a:lnTo>
                    <a:pt x="7233532" y="4358341"/>
                  </a:lnTo>
                  <a:lnTo>
                    <a:pt x="7242227" y="4312473"/>
                  </a:lnTo>
                  <a:lnTo>
                    <a:pt x="7250348" y="4266403"/>
                  </a:lnTo>
                  <a:lnTo>
                    <a:pt x="7257892" y="4220137"/>
                  </a:lnTo>
                  <a:lnTo>
                    <a:pt x="7264854" y="4173678"/>
                  </a:lnTo>
                  <a:lnTo>
                    <a:pt x="7271231" y="4127030"/>
                  </a:lnTo>
                  <a:lnTo>
                    <a:pt x="7277018" y="4080196"/>
                  </a:lnTo>
                  <a:lnTo>
                    <a:pt x="7282213" y="4033181"/>
                  </a:lnTo>
                  <a:lnTo>
                    <a:pt x="7286812" y="3985987"/>
                  </a:lnTo>
                  <a:lnTo>
                    <a:pt x="7290809" y="3938621"/>
                  </a:lnTo>
                  <a:lnTo>
                    <a:pt x="7294202" y="3891084"/>
                  </a:lnTo>
                  <a:lnTo>
                    <a:pt x="7296987" y="3843381"/>
                  </a:lnTo>
                  <a:lnTo>
                    <a:pt x="7299160" y="3795515"/>
                  </a:lnTo>
                  <a:lnTo>
                    <a:pt x="7300716" y="3747492"/>
                  </a:lnTo>
                  <a:lnTo>
                    <a:pt x="7301653" y="3699313"/>
                  </a:lnTo>
                  <a:lnTo>
                    <a:pt x="7301966" y="3650984"/>
                  </a:lnTo>
                  <a:lnTo>
                    <a:pt x="7301653" y="3602655"/>
                  </a:lnTo>
                  <a:lnTo>
                    <a:pt x="7300716" y="3554476"/>
                  </a:lnTo>
                  <a:lnTo>
                    <a:pt x="7299160" y="3506453"/>
                  </a:lnTo>
                  <a:lnTo>
                    <a:pt x="7296987" y="3458587"/>
                  </a:lnTo>
                  <a:lnTo>
                    <a:pt x="7294202" y="3410884"/>
                  </a:lnTo>
                  <a:lnTo>
                    <a:pt x="7290809" y="3363347"/>
                  </a:lnTo>
                  <a:lnTo>
                    <a:pt x="7286812" y="3315980"/>
                  </a:lnTo>
                  <a:lnTo>
                    <a:pt x="7282213" y="3268787"/>
                  </a:lnTo>
                  <a:lnTo>
                    <a:pt x="7277018" y="3221772"/>
                  </a:lnTo>
                  <a:lnTo>
                    <a:pt x="7271231" y="3174938"/>
                  </a:lnTo>
                  <a:lnTo>
                    <a:pt x="7264854" y="3128290"/>
                  </a:lnTo>
                  <a:lnTo>
                    <a:pt x="7257892" y="3081830"/>
                  </a:lnTo>
                  <a:lnTo>
                    <a:pt x="7250348" y="3035564"/>
                  </a:lnTo>
                  <a:lnTo>
                    <a:pt x="7242227" y="2989495"/>
                  </a:lnTo>
                  <a:lnTo>
                    <a:pt x="7233532" y="2943627"/>
                  </a:lnTo>
                  <a:lnTo>
                    <a:pt x="7224268" y="2897963"/>
                  </a:lnTo>
                  <a:lnTo>
                    <a:pt x="7214437" y="2852507"/>
                  </a:lnTo>
                  <a:lnTo>
                    <a:pt x="7204044" y="2807264"/>
                  </a:lnTo>
                  <a:lnTo>
                    <a:pt x="7193093" y="2762237"/>
                  </a:lnTo>
                  <a:lnTo>
                    <a:pt x="7181588" y="2717430"/>
                  </a:lnTo>
                  <a:lnTo>
                    <a:pt x="7169531" y="2672847"/>
                  </a:lnTo>
                  <a:lnTo>
                    <a:pt x="7156928" y="2628491"/>
                  </a:lnTo>
                  <a:lnTo>
                    <a:pt x="7143782" y="2584367"/>
                  </a:lnTo>
                  <a:lnTo>
                    <a:pt x="7130097" y="2540478"/>
                  </a:lnTo>
                  <a:lnTo>
                    <a:pt x="7115877" y="2496829"/>
                  </a:lnTo>
                  <a:lnTo>
                    <a:pt x="7101125" y="2453422"/>
                  </a:lnTo>
                  <a:lnTo>
                    <a:pt x="7085846" y="2410263"/>
                  </a:lnTo>
                  <a:lnTo>
                    <a:pt x="7070043" y="2367354"/>
                  </a:lnTo>
                  <a:lnTo>
                    <a:pt x="7053720" y="2324700"/>
                  </a:lnTo>
                  <a:lnTo>
                    <a:pt x="7036881" y="2282304"/>
                  </a:lnTo>
                  <a:lnTo>
                    <a:pt x="7019530" y="2240170"/>
                  </a:lnTo>
                  <a:lnTo>
                    <a:pt x="7001671" y="2198303"/>
                  </a:lnTo>
                  <a:lnTo>
                    <a:pt x="6983307" y="2156705"/>
                  </a:lnTo>
                  <a:lnTo>
                    <a:pt x="6964443" y="2115382"/>
                  </a:lnTo>
                  <a:lnTo>
                    <a:pt x="6945081" y="2074336"/>
                  </a:lnTo>
                  <a:lnTo>
                    <a:pt x="6925227" y="2033571"/>
                  </a:lnTo>
                  <a:lnTo>
                    <a:pt x="6904884" y="1993092"/>
                  </a:lnTo>
                  <a:lnTo>
                    <a:pt x="6884055" y="1952902"/>
                  </a:lnTo>
                  <a:lnTo>
                    <a:pt x="6862745" y="1913005"/>
                  </a:lnTo>
                  <a:lnTo>
                    <a:pt x="6840957" y="1873405"/>
                  </a:lnTo>
                  <a:lnTo>
                    <a:pt x="6818696" y="1834106"/>
                  </a:lnTo>
                  <a:lnTo>
                    <a:pt x="6795965" y="1795111"/>
                  </a:lnTo>
                  <a:lnTo>
                    <a:pt x="6772767" y="1756424"/>
                  </a:lnTo>
                  <a:lnTo>
                    <a:pt x="6749108" y="1718050"/>
                  </a:lnTo>
                  <a:lnTo>
                    <a:pt x="6724990" y="1679992"/>
                  </a:lnTo>
                  <a:lnTo>
                    <a:pt x="6700417" y="1642254"/>
                  </a:lnTo>
                  <a:lnTo>
                    <a:pt x="6675394" y="1604840"/>
                  </a:lnTo>
                  <a:lnTo>
                    <a:pt x="6649925" y="1567753"/>
                  </a:lnTo>
                  <a:lnTo>
                    <a:pt x="6624012" y="1530998"/>
                  </a:lnTo>
                  <a:lnTo>
                    <a:pt x="6597660" y="1494578"/>
                  </a:lnTo>
                  <a:lnTo>
                    <a:pt x="6570872" y="1458497"/>
                  </a:lnTo>
                  <a:lnTo>
                    <a:pt x="6543654" y="1422760"/>
                  </a:lnTo>
                  <a:lnTo>
                    <a:pt x="6516007" y="1387369"/>
                  </a:lnTo>
                  <a:lnTo>
                    <a:pt x="6487937" y="1352329"/>
                  </a:lnTo>
                  <a:lnTo>
                    <a:pt x="6459447" y="1317643"/>
                  </a:lnTo>
                  <a:lnTo>
                    <a:pt x="6430541" y="1283316"/>
                  </a:lnTo>
                  <a:lnTo>
                    <a:pt x="6401223" y="1249351"/>
                  </a:lnTo>
                  <a:lnTo>
                    <a:pt x="6371496" y="1215752"/>
                  </a:lnTo>
                  <a:lnTo>
                    <a:pt x="6341365" y="1182523"/>
                  </a:lnTo>
                  <a:lnTo>
                    <a:pt x="6310833" y="1149668"/>
                  </a:lnTo>
                  <a:lnTo>
                    <a:pt x="6279905" y="1117190"/>
                  </a:lnTo>
                  <a:lnTo>
                    <a:pt x="6248583" y="1085094"/>
                  </a:lnTo>
                  <a:lnTo>
                    <a:pt x="6216872" y="1053383"/>
                  </a:lnTo>
                  <a:lnTo>
                    <a:pt x="6184776" y="1022061"/>
                  </a:lnTo>
                  <a:lnTo>
                    <a:pt x="6152299" y="991133"/>
                  </a:lnTo>
                  <a:lnTo>
                    <a:pt x="6119443" y="960601"/>
                  </a:lnTo>
                  <a:lnTo>
                    <a:pt x="6086214" y="930470"/>
                  </a:lnTo>
                  <a:lnTo>
                    <a:pt x="6052616" y="900743"/>
                  </a:lnTo>
                  <a:lnTo>
                    <a:pt x="6018651" y="871425"/>
                  </a:lnTo>
                  <a:lnTo>
                    <a:pt x="5984323" y="842519"/>
                  </a:lnTo>
                  <a:lnTo>
                    <a:pt x="5949638" y="814029"/>
                  </a:lnTo>
                  <a:lnTo>
                    <a:pt x="5914598" y="785959"/>
                  </a:lnTo>
                  <a:lnTo>
                    <a:pt x="5879207" y="758312"/>
                  </a:lnTo>
                  <a:lnTo>
                    <a:pt x="5843469" y="731094"/>
                  </a:lnTo>
                  <a:lnTo>
                    <a:pt x="5807388" y="704306"/>
                  </a:lnTo>
                  <a:lnTo>
                    <a:pt x="5770969" y="677954"/>
                  </a:lnTo>
                  <a:lnTo>
                    <a:pt x="5734213" y="652042"/>
                  </a:lnTo>
                  <a:lnTo>
                    <a:pt x="5697127" y="626572"/>
                  </a:lnTo>
                  <a:lnTo>
                    <a:pt x="5659712" y="601549"/>
                  </a:lnTo>
                  <a:lnTo>
                    <a:pt x="5621974" y="576976"/>
                  </a:lnTo>
                  <a:lnTo>
                    <a:pt x="5583916" y="552858"/>
                  </a:lnTo>
                  <a:lnTo>
                    <a:pt x="5545542" y="529199"/>
                  </a:lnTo>
                  <a:lnTo>
                    <a:pt x="5506856" y="506001"/>
                  </a:lnTo>
                  <a:lnTo>
                    <a:pt x="5467861" y="483270"/>
                  </a:lnTo>
                  <a:lnTo>
                    <a:pt x="5428562" y="461009"/>
                  </a:lnTo>
                  <a:lnTo>
                    <a:pt x="5388962" y="439221"/>
                  </a:lnTo>
                  <a:lnTo>
                    <a:pt x="5349065" y="417911"/>
                  </a:lnTo>
                  <a:lnTo>
                    <a:pt x="5308875" y="397082"/>
                  </a:lnTo>
                  <a:lnTo>
                    <a:pt x="5268395" y="376739"/>
                  </a:lnTo>
                  <a:lnTo>
                    <a:pt x="5227631" y="356885"/>
                  </a:lnTo>
                  <a:lnTo>
                    <a:pt x="5186585" y="337523"/>
                  </a:lnTo>
                  <a:lnTo>
                    <a:pt x="5145261" y="318659"/>
                  </a:lnTo>
                  <a:lnTo>
                    <a:pt x="5103664" y="300295"/>
                  </a:lnTo>
                  <a:lnTo>
                    <a:pt x="5061796" y="282435"/>
                  </a:lnTo>
                  <a:lnTo>
                    <a:pt x="5019663" y="265084"/>
                  </a:lnTo>
                  <a:lnTo>
                    <a:pt x="4977267" y="248245"/>
                  </a:lnTo>
                  <a:lnTo>
                    <a:pt x="4934613" y="231923"/>
                  </a:lnTo>
                  <a:lnTo>
                    <a:pt x="4891704" y="216120"/>
                  </a:lnTo>
                  <a:lnTo>
                    <a:pt x="4848544" y="200840"/>
                  </a:lnTo>
                  <a:lnTo>
                    <a:pt x="4805138" y="186089"/>
                  </a:lnTo>
                  <a:lnTo>
                    <a:pt x="4761488" y="171868"/>
                  </a:lnTo>
                  <a:lnTo>
                    <a:pt x="4717600" y="158183"/>
                  </a:lnTo>
                  <a:lnTo>
                    <a:pt x="4673476" y="145037"/>
                  </a:lnTo>
                  <a:lnTo>
                    <a:pt x="4629120" y="132434"/>
                  </a:lnTo>
                  <a:lnTo>
                    <a:pt x="4584537" y="120378"/>
                  </a:lnTo>
                  <a:lnTo>
                    <a:pt x="4539730" y="108873"/>
                  </a:lnTo>
                  <a:lnTo>
                    <a:pt x="4494703" y="97921"/>
                  </a:lnTo>
                  <a:lnTo>
                    <a:pt x="4449460" y="87529"/>
                  </a:lnTo>
                  <a:lnTo>
                    <a:pt x="4404004" y="77698"/>
                  </a:lnTo>
                  <a:lnTo>
                    <a:pt x="4358340" y="68433"/>
                  </a:lnTo>
                  <a:lnTo>
                    <a:pt x="4312472" y="59739"/>
                  </a:lnTo>
                  <a:lnTo>
                    <a:pt x="4266403" y="51618"/>
                  </a:lnTo>
                  <a:lnTo>
                    <a:pt x="4220136" y="44074"/>
                  </a:lnTo>
                  <a:lnTo>
                    <a:pt x="4173677" y="37112"/>
                  </a:lnTo>
                  <a:lnTo>
                    <a:pt x="4127029" y="30735"/>
                  </a:lnTo>
                  <a:lnTo>
                    <a:pt x="4080195" y="24947"/>
                  </a:lnTo>
                  <a:lnTo>
                    <a:pt x="4033179" y="19752"/>
                  </a:lnTo>
                  <a:lnTo>
                    <a:pt x="3985986" y="15154"/>
                  </a:lnTo>
                  <a:lnTo>
                    <a:pt x="3938620" y="11157"/>
                  </a:lnTo>
                  <a:lnTo>
                    <a:pt x="3891083" y="7763"/>
                  </a:lnTo>
                  <a:lnTo>
                    <a:pt x="3843380" y="4979"/>
                  </a:lnTo>
                  <a:lnTo>
                    <a:pt x="3795514" y="2806"/>
                  </a:lnTo>
                  <a:lnTo>
                    <a:pt x="3747490" y="1249"/>
                  </a:lnTo>
                  <a:lnTo>
                    <a:pt x="3699312" y="313"/>
                  </a:lnTo>
                  <a:lnTo>
                    <a:pt x="3650983" y="0"/>
                  </a:lnTo>
                  <a:close/>
                </a:path>
              </a:pathLst>
            </a:custGeom>
            <a:solidFill>
              <a:srgbClr val="2831A2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72" name="Google Shape;72;p1"/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>
              <a:off x="1103375" y="822960"/>
              <a:ext cx="7900416" cy="788517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3" name="Google Shape;73;p1"/>
          <p:cNvSpPr txBox="1">
            <a:spLocks noGrp="1"/>
          </p:cNvSpPr>
          <p:nvPr>
            <p:ph type="title"/>
          </p:nvPr>
        </p:nvSpPr>
        <p:spPr>
          <a:xfrm>
            <a:off x="3489233" y="3012440"/>
            <a:ext cx="3144520" cy="32444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0"/>
              <a:t>Social Bazz</a:t>
            </a:r>
            <a:endParaRPr sz="105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4" name="Google Shape;284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472928" y="4669535"/>
            <a:ext cx="283464" cy="947927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472928" y="1895855"/>
            <a:ext cx="283464" cy="94487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86" name="Google Shape;286;p10"/>
          <p:cNvGrpSpPr/>
          <p:nvPr/>
        </p:nvGrpSpPr>
        <p:grpSpPr>
          <a:xfrm>
            <a:off x="5438297" y="1161804"/>
            <a:ext cx="5318095" cy="7963390"/>
            <a:chOff x="5438297" y="1161804"/>
            <a:chExt cx="5318095" cy="7963390"/>
          </a:xfrm>
        </p:grpSpPr>
        <p:pic>
          <p:nvPicPr>
            <p:cNvPr id="287" name="Google Shape;287;p10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10472928" y="7446263"/>
              <a:ext cx="283464" cy="94488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8" name="Google Shape;288;p10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5438297" y="1161804"/>
              <a:ext cx="5036753" cy="796339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89" name="Google Shape;289;p10"/>
          <p:cNvSpPr txBox="1">
            <a:spLocks noGrp="1"/>
          </p:cNvSpPr>
          <p:nvPr>
            <p:ph type="title"/>
          </p:nvPr>
        </p:nvSpPr>
        <p:spPr>
          <a:xfrm>
            <a:off x="444500" y="4463796"/>
            <a:ext cx="3892550" cy="124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</a:rPr>
              <a:t>Summary</a:t>
            </a:r>
            <a:endParaRPr/>
          </a:p>
        </p:txBody>
      </p:sp>
      <p:pic>
        <p:nvPicPr>
          <p:cNvPr id="290" name="Google Shape;290;p10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866888" y="9479279"/>
            <a:ext cx="2173224" cy="804672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10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352288" y="9479279"/>
            <a:ext cx="2173223" cy="804672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10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840735" y="9479279"/>
            <a:ext cx="2170176" cy="804672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10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26136" y="9479279"/>
            <a:ext cx="2170176" cy="804672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p10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7866888" y="0"/>
            <a:ext cx="2173224" cy="83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p10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5352288" y="0"/>
            <a:ext cx="2173223" cy="83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10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2840735" y="0"/>
            <a:ext cx="2170176" cy="83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p10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326136" y="0"/>
            <a:ext cx="2170176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10"/>
          <p:cNvSpPr txBox="1"/>
          <p:nvPr/>
        </p:nvSpPr>
        <p:spPr>
          <a:xfrm>
            <a:off x="11312106" y="1114715"/>
            <a:ext cx="5181600" cy="378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There are a total of 16 distinct content categories.</a:t>
            </a:r>
            <a:br>
              <a:rPr lang="en-US" sz="24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Out of which </a:t>
            </a:r>
            <a:r>
              <a:rPr lang="en-US" sz="2400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Animal</a:t>
            </a:r>
            <a:r>
              <a:rPr lang="en-US" sz="24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 and Science categories are the most popular one.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4 type of content – Photo, Video, Gif and Audio,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Out of which people prefer photo and video.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May month has the highest number of posts.</a:t>
            </a:r>
            <a:endParaRPr sz="240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Google Shape;299;p10"/>
          <p:cNvSpPr txBox="1"/>
          <p:nvPr/>
        </p:nvSpPr>
        <p:spPr>
          <a:xfrm>
            <a:off x="11576297" y="5296607"/>
            <a:ext cx="2757929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 sz="2400" b="1">
              <a:solidFill>
                <a:srgbClr val="7030A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0" name="Google Shape;300;p10"/>
          <p:cNvSpPr txBox="1"/>
          <p:nvPr/>
        </p:nvSpPr>
        <p:spPr>
          <a:xfrm>
            <a:off x="11277600" y="6062959"/>
            <a:ext cx="5181600" cy="3416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Should focus more on the top 5 categories that’s animal, technology,</a:t>
            </a:r>
            <a:br>
              <a:rPr lang="en-US" sz="24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science, healthy eating and food.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create campaign to specifically target those audiences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Need to maximize in the month of January, may and august as they</a:t>
            </a:r>
            <a:br>
              <a:rPr lang="en-US" sz="24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number of posts in these months are the highest</a:t>
            </a:r>
            <a:endParaRPr sz="240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1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 extrusionOk="0">
                <a:moveTo>
                  <a:pt x="18288000" y="0"/>
                </a:moveTo>
                <a:lnTo>
                  <a:pt x="0" y="0"/>
                </a:lnTo>
                <a:lnTo>
                  <a:pt x="0" y="10286999"/>
                </a:lnTo>
                <a:lnTo>
                  <a:pt x="18288000" y="10286999"/>
                </a:lnTo>
                <a:lnTo>
                  <a:pt x="18288000" y="0"/>
                </a:lnTo>
                <a:close/>
              </a:path>
            </a:pathLst>
          </a:custGeom>
          <a:solidFill>
            <a:srgbClr val="A100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06" name="Google Shape;306;p11"/>
          <p:cNvGrpSpPr/>
          <p:nvPr/>
        </p:nvGrpSpPr>
        <p:grpSpPr>
          <a:xfrm>
            <a:off x="725423" y="3596640"/>
            <a:ext cx="3549949" cy="3374181"/>
            <a:chOff x="725423" y="3596640"/>
            <a:chExt cx="3549949" cy="3374181"/>
          </a:xfrm>
        </p:grpSpPr>
        <p:sp>
          <p:nvSpPr>
            <p:cNvPr id="307" name="Google Shape;307;p11"/>
            <p:cNvSpPr/>
            <p:nvPr/>
          </p:nvSpPr>
          <p:spPr>
            <a:xfrm>
              <a:off x="1315637" y="4011086"/>
              <a:ext cx="2959735" cy="2959735"/>
            </a:xfrm>
            <a:custGeom>
              <a:avLst/>
              <a:gdLst/>
              <a:ahLst/>
              <a:cxnLst/>
              <a:rect l="l" t="t" r="r" b="b"/>
              <a:pathLst>
                <a:path w="2959735" h="2959734" extrusionOk="0">
                  <a:moveTo>
                    <a:pt x="1479692" y="0"/>
                  </a:moveTo>
                  <a:lnTo>
                    <a:pt x="1431793" y="760"/>
                  </a:lnTo>
                  <a:lnTo>
                    <a:pt x="1384275" y="3025"/>
                  </a:lnTo>
                  <a:lnTo>
                    <a:pt x="1337161" y="6771"/>
                  </a:lnTo>
                  <a:lnTo>
                    <a:pt x="1290473" y="11977"/>
                  </a:lnTo>
                  <a:lnTo>
                    <a:pt x="1244235" y="18619"/>
                  </a:lnTo>
                  <a:lnTo>
                    <a:pt x="1198469" y="26674"/>
                  </a:lnTo>
                  <a:lnTo>
                    <a:pt x="1153198" y="36120"/>
                  </a:lnTo>
                  <a:lnTo>
                    <a:pt x="1108446" y="46932"/>
                  </a:lnTo>
                  <a:lnTo>
                    <a:pt x="1064235" y="59089"/>
                  </a:lnTo>
                  <a:lnTo>
                    <a:pt x="1020589" y="72567"/>
                  </a:lnTo>
                  <a:lnTo>
                    <a:pt x="977529" y="87343"/>
                  </a:lnTo>
                  <a:lnTo>
                    <a:pt x="935080" y="103395"/>
                  </a:lnTo>
                  <a:lnTo>
                    <a:pt x="893263" y="120699"/>
                  </a:lnTo>
                  <a:lnTo>
                    <a:pt x="852103" y="139233"/>
                  </a:lnTo>
                  <a:lnTo>
                    <a:pt x="811621" y="158974"/>
                  </a:lnTo>
                  <a:lnTo>
                    <a:pt x="771842" y="179898"/>
                  </a:lnTo>
                  <a:lnTo>
                    <a:pt x="732787" y="201983"/>
                  </a:lnTo>
                  <a:lnTo>
                    <a:pt x="694480" y="225206"/>
                  </a:lnTo>
                  <a:lnTo>
                    <a:pt x="656943" y="249543"/>
                  </a:lnTo>
                  <a:lnTo>
                    <a:pt x="620201" y="274973"/>
                  </a:lnTo>
                  <a:lnTo>
                    <a:pt x="584275" y="301471"/>
                  </a:lnTo>
                  <a:lnTo>
                    <a:pt x="549188" y="329016"/>
                  </a:lnTo>
                  <a:lnTo>
                    <a:pt x="514964" y="357583"/>
                  </a:lnTo>
                  <a:lnTo>
                    <a:pt x="481625" y="387151"/>
                  </a:lnTo>
                  <a:lnTo>
                    <a:pt x="449195" y="417696"/>
                  </a:lnTo>
                  <a:lnTo>
                    <a:pt x="417696" y="449195"/>
                  </a:lnTo>
                  <a:lnTo>
                    <a:pt x="387151" y="481625"/>
                  </a:lnTo>
                  <a:lnTo>
                    <a:pt x="357583" y="514964"/>
                  </a:lnTo>
                  <a:lnTo>
                    <a:pt x="329016" y="549188"/>
                  </a:lnTo>
                  <a:lnTo>
                    <a:pt x="301471" y="584275"/>
                  </a:lnTo>
                  <a:lnTo>
                    <a:pt x="274973" y="620201"/>
                  </a:lnTo>
                  <a:lnTo>
                    <a:pt x="249543" y="656944"/>
                  </a:lnTo>
                  <a:lnTo>
                    <a:pt x="225206" y="694480"/>
                  </a:lnTo>
                  <a:lnTo>
                    <a:pt x="201983" y="732787"/>
                  </a:lnTo>
                  <a:lnTo>
                    <a:pt x="179898" y="771842"/>
                  </a:lnTo>
                  <a:lnTo>
                    <a:pt x="158974" y="811622"/>
                  </a:lnTo>
                  <a:lnTo>
                    <a:pt x="139233" y="852103"/>
                  </a:lnTo>
                  <a:lnTo>
                    <a:pt x="120699" y="893264"/>
                  </a:lnTo>
                  <a:lnTo>
                    <a:pt x="103395" y="935080"/>
                  </a:lnTo>
                  <a:lnTo>
                    <a:pt x="87343" y="977530"/>
                  </a:lnTo>
                  <a:lnTo>
                    <a:pt x="72567" y="1020589"/>
                  </a:lnTo>
                  <a:lnTo>
                    <a:pt x="59089" y="1064236"/>
                  </a:lnTo>
                  <a:lnTo>
                    <a:pt x="46932" y="1108447"/>
                  </a:lnTo>
                  <a:lnTo>
                    <a:pt x="36120" y="1153199"/>
                  </a:lnTo>
                  <a:lnTo>
                    <a:pt x="26674" y="1198470"/>
                  </a:lnTo>
                  <a:lnTo>
                    <a:pt x="18619" y="1244236"/>
                  </a:lnTo>
                  <a:lnTo>
                    <a:pt x="11977" y="1290474"/>
                  </a:lnTo>
                  <a:lnTo>
                    <a:pt x="6771" y="1337162"/>
                  </a:lnTo>
                  <a:lnTo>
                    <a:pt x="3025" y="1384276"/>
                  </a:lnTo>
                  <a:lnTo>
                    <a:pt x="760" y="1431794"/>
                  </a:lnTo>
                  <a:lnTo>
                    <a:pt x="0" y="1479693"/>
                  </a:lnTo>
                  <a:lnTo>
                    <a:pt x="760" y="1527592"/>
                  </a:lnTo>
                  <a:lnTo>
                    <a:pt x="3025" y="1575110"/>
                  </a:lnTo>
                  <a:lnTo>
                    <a:pt x="6771" y="1622224"/>
                  </a:lnTo>
                  <a:lnTo>
                    <a:pt x="11977" y="1668912"/>
                  </a:lnTo>
                  <a:lnTo>
                    <a:pt x="18619" y="1715150"/>
                  </a:lnTo>
                  <a:lnTo>
                    <a:pt x="26674" y="1760916"/>
                  </a:lnTo>
                  <a:lnTo>
                    <a:pt x="36120" y="1806186"/>
                  </a:lnTo>
                  <a:lnTo>
                    <a:pt x="46932" y="1850939"/>
                  </a:lnTo>
                  <a:lnTo>
                    <a:pt x="59089" y="1895149"/>
                  </a:lnTo>
                  <a:lnTo>
                    <a:pt x="72567" y="1938796"/>
                  </a:lnTo>
                  <a:lnTo>
                    <a:pt x="87343" y="1981856"/>
                  </a:lnTo>
                  <a:lnTo>
                    <a:pt x="103395" y="2024305"/>
                  </a:lnTo>
                  <a:lnTo>
                    <a:pt x="120699" y="2066122"/>
                  </a:lnTo>
                  <a:lnTo>
                    <a:pt x="139233" y="2107282"/>
                  </a:lnTo>
                  <a:lnTo>
                    <a:pt x="158974" y="2147763"/>
                  </a:lnTo>
                  <a:lnTo>
                    <a:pt x="179898" y="2187543"/>
                  </a:lnTo>
                  <a:lnTo>
                    <a:pt x="201983" y="2226598"/>
                  </a:lnTo>
                  <a:lnTo>
                    <a:pt x="225206" y="2264905"/>
                  </a:lnTo>
                  <a:lnTo>
                    <a:pt x="249543" y="2302441"/>
                  </a:lnTo>
                  <a:lnTo>
                    <a:pt x="274973" y="2339184"/>
                  </a:lnTo>
                  <a:lnTo>
                    <a:pt x="301471" y="2375110"/>
                  </a:lnTo>
                  <a:lnTo>
                    <a:pt x="329016" y="2410197"/>
                  </a:lnTo>
                  <a:lnTo>
                    <a:pt x="357583" y="2444421"/>
                  </a:lnTo>
                  <a:lnTo>
                    <a:pt x="387151" y="2477760"/>
                  </a:lnTo>
                  <a:lnTo>
                    <a:pt x="417696" y="2510190"/>
                  </a:lnTo>
                  <a:lnTo>
                    <a:pt x="449195" y="2541689"/>
                  </a:lnTo>
                  <a:lnTo>
                    <a:pt x="481625" y="2572234"/>
                  </a:lnTo>
                  <a:lnTo>
                    <a:pt x="514964" y="2601802"/>
                  </a:lnTo>
                  <a:lnTo>
                    <a:pt x="549188" y="2630369"/>
                  </a:lnTo>
                  <a:lnTo>
                    <a:pt x="584275" y="2657914"/>
                  </a:lnTo>
                  <a:lnTo>
                    <a:pt x="620201" y="2684412"/>
                  </a:lnTo>
                  <a:lnTo>
                    <a:pt x="656943" y="2709842"/>
                  </a:lnTo>
                  <a:lnTo>
                    <a:pt x="694480" y="2734179"/>
                  </a:lnTo>
                  <a:lnTo>
                    <a:pt x="732787" y="2757402"/>
                  </a:lnTo>
                  <a:lnTo>
                    <a:pt x="771842" y="2779487"/>
                  </a:lnTo>
                  <a:lnTo>
                    <a:pt x="811621" y="2800411"/>
                  </a:lnTo>
                  <a:lnTo>
                    <a:pt x="852103" y="2820152"/>
                  </a:lnTo>
                  <a:lnTo>
                    <a:pt x="893263" y="2838685"/>
                  </a:lnTo>
                  <a:lnTo>
                    <a:pt x="935080" y="2855990"/>
                  </a:lnTo>
                  <a:lnTo>
                    <a:pt x="977529" y="2872042"/>
                  </a:lnTo>
                  <a:lnTo>
                    <a:pt x="1020589" y="2886818"/>
                  </a:lnTo>
                  <a:lnTo>
                    <a:pt x="1064235" y="2900296"/>
                  </a:lnTo>
                  <a:lnTo>
                    <a:pt x="1108446" y="2912453"/>
                  </a:lnTo>
                  <a:lnTo>
                    <a:pt x="1153198" y="2923265"/>
                  </a:lnTo>
                  <a:lnTo>
                    <a:pt x="1198469" y="2932710"/>
                  </a:lnTo>
                  <a:lnTo>
                    <a:pt x="1244235" y="2940765"/>
                  </a:lnTo>
                  <a:lnTo>
                    <a:pt x="1290473" y="2947407"/>
                  </a:lnTo>
                  <a:lnTo>
                    <a:pt x="1337161" y="2952613"/>
                  </a:lnTo>
                  <a:lnTo>
                    <a:pt x="1384275" y="2956360"/>
                  </a:lnTo>
                  <a:lnTo>
                    <a:pt x="1431793" y="2958625"/>
                  </a:lnTo>
                  <a:lnTo>
                    <a:pt x="1479692" y="2959385"/>
                  </a:lnTo>
                  <a:lnTo>
                    <a:pt x="1527590" y="2958625"/>
                  </a:lnTo>
                  <a:lnTo>
                    <a:pt x="1575108" y="2956360"/>
                  </a:lnTo>
                  <a:lnTo>
                    <a:pt x="1622223" y="2952613"/>
                  </a:lnTo>
                  <a:lnTo>
                    <a:pt x="1668910" y="2947407"/>
                  </a:lnTo>
                  <a:lnTo>
                    <a:pt x="1715149" y="2940765"/>
                  </a:lnTo>
                  <a:lnTo>
                    <a:pt x="1760915" y="2932710"/>
                  </a:lnTo>
                  <a:lnTo>
                    <a:pt x="1806185" y="2923265"/>
                  </a:lnTo>
                  <a:lnTo>
                    <a:pt x="1850937" y="2912453"/>
                  </a:lnTo>
                  <a:lnTo>
                    <a:pt x="1895148" y="2900296"/>
                  </a:lnTo>
                  <a:lnTo>
                    <a:pt x="1938795" y="2886818"/>
                  </a:lnTo>
                  <a:lnTo>
                    <a:pt x="1981855" y="2872042"/>
                  </a:lnTo>
                  <a:lnTo>
                    <a:pt x="2024304" y="2855990"/>
                  </a:lnTo>
                  <a:lnTo>
                    <a:pt x="2066120" y="2838685"/>
                  </a:lnTo>
                  <a:lnTo>
                    <a:pt x="2107281" y="2820152"/>
                  </a:lnTo>
                  <a:lnTo>
                    <a:pt x="2147762" y="2800411"/>
                  </a:lnTo>
                  <a:lnTo>
                    <a:pt x="2187542" y="2779487"/>
                  </a:lnTo>
                  <a:lnTo>
                    <a:pt x="2226597" y="2757402"/>
                  </a:lnTo>
                  <a:lnTo>
                    <a:pt x="2264904" y="2734179"/>
                  </a:lnTo>
                  <a:lnTo>
                    <a:pt x="2302440" y="2709842"/>
                  </a:lnTo>
                  <a:lnTo>
                    <a:pt x="2339183" y="2684412"/>
                  </a:lnTo>
                  <a:lnTo>
                    <a:pt x="2375109" y="2657914"/>
                  </a:lnTo>
                  <a:lnTo>
                    <a:pt x="2410196" y="2630369"/>
                  </a:lnTo>
                  <a:lnTo>
                    <a:pt x="2444420" y="2601802"/>
                  </a:lnTo>
                  <a:lnTo>
                    <a:pt x="2477759" y="2572234"/>
                  </a:lnTo>
                  <a:lnTo>
                    <a:pt x="2510189" y="2541689"/>
                  </a:lnTo>
                  <a:lnTo>
                    <a:pt x="2541689" y="2510190"/>
                  </a:lnTo>
                  <a:lnTo>
                    <a:pt x="2572233" y="2477760"/>
                  </a:lnTo>
                  <a:lnTo>
                    <a:pt x="2601801" y="2444421"/>
                  </a:lnTo>
                  <a:lnTo>
                    <a:pt x="2630369" y="2410197"/>
                  </a:lnTo>
                  <a:lnTo>
                    <a:pt x="2657913" y="2375110"/>
                  </a:lnTo>
                  <a:lnTo>
                    <a:pt x="2684412" y="2339184"/>
                  </a:lnTo>
                  <a:lnTo>
                    <a:pt x="2709841" y="2302441"/>
                  </a:lnTo>
                  <a:lnTo>
                    <a:pt x="2734179" y="2264905"/>
                  </a:lnTo>
                  <a:lnTo>
                    <a:pt x="2757401" y="2226598"/>
                  </a:lnTo>
                  <a:lnTo>
                    <a:pt x="2779486" y="2187543"/>
                  </a:lnTo>
                  <a:lnTo>
                    <a:pt x="2800411" y="2147763"/>
                  </a:lnTo>
                  <a:lnTo>
                    <a:pt x="2820151" y="2107282"/>
                  </a:lnTo>
                  <a:lnTo>
                    <a:pt x="2838685" y="2066122"/>
                  </a:lnTo>
                  <a:lnTo>
                    <a:pt x="2855990" y="2024305"/>
                  </a:lnTo>
                  <a:lnTo>
                    <a:pt x="2872042" y="1981856"/>
                  </a:lnTo>
                  <a:lnTo>
                    <a:pt x="2886818" y="1938796"/>
                  </a:lnTo>
                  <a:lnTo>
                    <a:pt x="2900296" y="1895149"/>
                  </a:lnTo>
                  <a:lnTo>
                    <a:pt x="2912453" y="1850939"/>
                  </a:lnTo>
                  <a:lnTo>
                    <a:pt x="2923265" y="1806186"/>
                  </a:lnTo>
                  <a:lnTo>
                    <a:pt x="2932710" y="1760916"/>
                  </a:lnTo>
                  <a:lnTo>
                    <a:pt x="2940765" y="1715150"/>
                  </a:lnTo>
                  <a:lnTo>
                    <a:pt x="2947407" y="1668912"/>
                  </a:lnTo>
                  <a:lnTo>
                    <a:pt x="2952613" y="1622224"/>
                  </a:lnTo>
                  <a:lnTo>
                    <a:pt x="2956360" y="1575110"/>
                  </a:lnTo>
                  <a:lnTo>
                    <a:pt x="2958625" y="1527592"/>
                  </a:lnTo>
                  <a:lnTo>
                    <a:pt x="2959385" y="1479693"/>
                  </a:lnTo>
                  <a:lnTo>
                    <a:pt x="2958625" y="1431794"/>
                  </a:lnTo>
                  <a:lnTo>
                    <a:pt x="2956360" y="1384276"/>
                  </a:lnTo>
                  <a:lnTo>
                    <a:pt x="2952613" y="1337162"/>
                  </a:lnTo>
                  <a:lnTo>
                    <a:pt x="2947407" y="1290474"/>
                  </a:lnTo>
                  <a:lnTo>
                    <a:pt x="2940765" y="1244236"/>
                  </a:lnTo>
                  <a:lnTo>
                    <a:pt x="2932710" y="1198470"/>
                  </a:lnTo>
                  <a:lnTo>
                    <a:pt x="2923265" y="1153199"/>
                  </a:lnTo>
                  <a:lnTo>
                    <a:pt x="2912453" y="1108447"/>
                  </a:lnTo>
                  <a:lnTo>
                    <a:pt x="2900296" y="1064236"/>
                  </a:lnTo>
                  <a:lnTo>
                    <a:pt x="2886818" y="1020589"/>
                  </a:lnTo>
                  <a:lnTo>
                    <a:pt x="2872042" y="977530"/>
                  </a:lnTo>
                  <a:lnTo>
                    <a:pt x="2855990" y="935080"/>
                  </a:lnTo>
                  <a:lnTo>
                    <a:pt x="2838685" y="893264"/>
                  </a:lnTo>
                  <a:lnTo>
                    <a:pt x="2820151" y="852103"/>
                  </a:lnTo>
                  <a:lnTo>
                    <a:pt x="2800411" y="811622"/>
                  </a:lnTo>
                  <a:lnTo>
                    <a:pt x="2779486" y="771842"/>
                  </a:lnTo>
                  <a:lnTo>
                    <a:pt x="2757401" y="732787"/>
                  </a:lnTo>
                  <a:lnTo>
                    <a:pt x="2734179" y="694480"/>
                  </a:lnTo>
                  <a:lnTo>
                    <a:pt x="2709841" y="656944"/>
                  </a:lnTo>
                  <a:lnTo>
                    <a:pt x="2684412" y="620201"/>
                  </a:lnTo>
                  <a:lnTo>
                    <a:pt x="2657913" y="584275"/>
                  </a:lnTo>
                  <a:lnTo>
                    <a:pt x="2630369" y="549188"/>
                  </a:lnTo>
                  <a:lnTo>
                    <a:pt x="2601801" y="514964"/>
                  </a:lnTo>
                  <a:lnTo>
                    <a:pt x="2572233" y="481625"/>
                  </a:lnTo>
                  <a:lnTo>
                    <a:pt x="2541689" y="449195"/>
                  </a:lnTo>
                  <a:lnTo>
                    <a:pt x="2510189" y="417696"/>
                  </a:lnTo>
                  <a:lnTo>
                    <a:pt x="2477759" y="387151"/>
                  </a:lnTo>
                  <a:lnTo>
                    <a:pt x="2444420" y="357583"/>
                  </a:lnTo>
                  <a:lnTo>
                    <a:pt x="2410196" y="329016"/>
                  </a:lnTo>
                  <a:lnTo>
                    <a:pt x="2375109" y="301471"/>
                  </a:lnTo>
                  <a:lnTo>
                    <a:pt x="2339183" y="274973"/>
                  </a:lnTo>
                  <a:lnTo>
                    <a:pt x="2302440" y="249543"/>
                  </a:lnTo>
                  <a:lnTo>
                    <a:pt x="2264904" y="225206"/>
                  </a:lnTo>
                  <a:lnTo>
                    <a:pt x="2226597" y="201983"/>
                  </a:lnTo>
                  <a:lnTo>
                    <a:pt x="2187542" y="179898"/>
                  </a:lnTo>
                  <a:lnTo>
                    <a:pt x="2147762" y="158974"/>
                  </a:lnTo>
                  <a:lnTo>
                    <a:pt x="2107281" y="139233"/>
                  </a:lnTo>
                  <a:lnTo>
                    <a:pt x="2066120" y="120699"/>
                  </a:lnTo>
                  <a:lnTo>
                    <a:pt x="2024304" y="103395"/>
                  </a:lnTo>
                  <a:lnTo>
                    <a:pt x="1981855" y="87343"/>
                  </a:lnTo>
                  <a:lnTo>
                    <a:pt x="1938795" y="72567"/>
                  </a:lnTo>
                  <a:lnTo>
                    <a:pt x="1895148" y="59089"/>
                  </a:lnTo>
                  <a:lnTo>
                    <a:pt x="1850937" y="46932"/>
                  </a:lnTo>
                  <a:lnTo>
                    <a:pt x="1806185" y="36120"/>
                  </a:lnTo>
                  <a:lnTo>
                    <a:pt x="1760915" y="26674"/>
                  </a:lnTo>
                  <a:lnTo>
                    <a:pt x="1715149" y="18619"/>
                  </a:lnTo>
                  <a:lnTo>
                    <a:pt x="1668910" y="11977"/>
                  </a:lnTo>
                  <a:lnTo>
                    <a:pt x="1622223" y="6771"/>
                  </a:lnTo>
                  <a:lnTo>
                    <a:pt x="1575108" y="3025"/>
                  </a:lnTo>
                  <a:lnTo>
                    <a:pt x="1527590" y="760"/>
                  </a:lnTo>
                  <a:lnTo>
                    <a:pt x="14796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308" name="Google Shape;308;p1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725423" y="3596640"/>
              <a:ext cx="3203448" cy="319735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09" name="Google Shape;309;p11"/>
          <p:cNvSpPr txBox="1">
            <a:spLocks noGrp="1"/>
          </p:cNvSpPr>
          <p:nvPr>
            <p:ph type="title"/>
          </p:nvPr>
        </p:nvSpPr>
        <p:spPr>
          <a:xfrm>
            <a:off x="5409213" y="3388321"/>
            <a:ext cx="5012055" cy="2585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25150" rIns="0" bIns="0" anchor="t" anchorCtr="0">
            <a:spAutoFit/>
          </a:bodyPr>
          <a:lstStyle/>
          <a:p>
            <a:pPr marL="50038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Thank you!</a:t>
            </a:r>
            <a:endParaRPr/>
          </a:p>
          <a:p>
            <a:pPr marL="12700" lvl="0" indent="0" algn="l" rtl="0">
              <a:lnSpc>
                <a:spcPct val="100000"/>
              </a:lnSpc>
              <a:spcBef>
                <a:spcPts val="1825"/>
              </a:spcBef>
              <a:spcAft>
                <a:spcPts val="0"/>
              </a:spcAft>
              <a:buNone/>
            </a:pPr>
            <a:r>
              <a:rPr lang="en-US" sz="2600"/>
              <a:t>ANY QUESTIONS?</a:t>
            </a:r>
            <a:endParaRPr sz="2600"/>
          </a:p>
        </p:txBody>
      </p:sp>
      <p:pic>
        <p:nvPicPr>
          <p:cNvPr id="310" name="Google Shape;310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085063" y="0"/>
            <a:ext cx="2173224" cy="877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1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573511" y="0"/>
            <a:ext cx="2170176" cy="877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p1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058911" y="0"/>
            <a:ext cx="2170176" cy="877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p1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5599663" y="0"/>
            <a:ext cx="2173224" cy="877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Google Shape;314;p11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5544311" y="0"/>
            <a:ext cx="2170176" cy="877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p11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029711" y="0"/>
            <a:ext cx="2173224" cy="877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p11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515112" y="0"/>
            <a:ext cx="2173224" cy="877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p11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13085063" y="9393935"/>
            <a:ext cx="2173224" cy="8900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Google Shape;318;p11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10573511" y="9393935"/>
            <a:ext cx="2170176" cy="8900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p11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8058911" y="9393935"/>
            <a:ext cx="2170176" cy="8900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p11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15599663" y="9393935"/>
            <a:ext cx="2173224" cy="8900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Google Shape;321;p11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5544311" y="9393935"/>
            <a:ext cx="2170176" cy="8900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p11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3029711" y="9393935"/>
            <a:ext cx="2173224" cy="8900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p11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515112" y="9393935"/>
            <a:ext cx="2173224" cy="890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"/>
          <p:cNvSpPr txBox="1">
            <a:spLocks noGrp="1"/>
          </p:cNvSpPr>
          <p:nvPr>
            <p:ph type="title"/>
          </p:nvPr>
        </p:nvSpPr>
        <p:spPr>
          <a:xfrm>
            <a:off x="2908890" y="3208020"/>
            <a:ext cx="6163310" cy="124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</a:rPr>
              <a:t>Today's agenda</a:t>
            </a:r>
            <a:endParaRPr/>
          </a:p>
        </p:txBody>
      </p:sp>
      <p:sp>
        <p:nvSpPr>
          <p:cNvPr id="79" name="Google Shape;79;p2"/>
          <p:cNvSpPr txBox="1"/>
          <p:nvPr/>
        </p:nvSpPr>
        <p:spPr>
          <a:xfrm>
            <a:off x="2908890" y="4958080"/>
            <a:ext cx="1846580" cy="20802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563880" lvl="0" indent="0" algn="l" rtl="0">
              <a:lnSpc>
                <a:spcPct val="1179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 recap  Problem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2700" marR="5080" lvl="0" indent="0" algn="l" rtl="0">
              <a:lnSpc>
                <a:spcPct val="1179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Analytics team  Process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2700" marR="907414" lvl="0" indent="0" algn="l" rtl="0">
              <a:lnSpc>
                <a:spcPct val="117900"/>
              </a:lnSpc>
              <a:spcBef>
                <a:spcPts val="25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Insights  Summary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0" name="Google Shape;80;p2"/>
          <p:cNvGrpSpPr/>
          <p:nvPr/>
        </p:nvGrpSpPr>
        <p:grpSpPr>
          <a:xfrm>
            <a:off x="15307056" y="0"/>
            <a:ext cx="2981325" cy="1685289"/>
            <a:chOff x="15307056" y="0"/>
            <a:chExt cx="2981325" cy="1685289"/>
          </a:xfrm>
        </p:grpSpPr>
        <p:sp>
          <p:nvSpPr>
            <p:cNvPr id="81" name="Google Shape;81;p2"/>
            <p:cNvSpPr/>
            <p:nvPr/>
          </p:nvSpPr>
          <p:spPr>
            <a:xfrm>
              <a:off x="15790291" y="0"/>
              <a:ext cx="2498090" cy="1685289"/>
            </a:xfrm>
            <a:custGeom>
              <a:avLst/>
              <a:gdLst/>
              <a:ahLst/>
              <a:cxnLst/>
              <a:rect l="l" t="t" r="r" b="b"/>
              <a:pathLst>
                <a:path w="2498090" h="1685289" extrusionOk="0">
                  <a:moveTo>
                    <a:pt x="7752" y="0"/>
                  </a:moveTo>
                  <a:lnTo>
                    <a:pt x="6742" y="9230"/>
                  </a:lnTo>
                  <a:lnTo>
                    <a:pt x="3011" y="57068"/>
                  </a:lnTo>
                  <a:lnTo>
                    <a:pt x="756" y="105306"/>
                  </a:lnTo>
                  <a:lnTo>
                    <a:pt x="0" y="153924"/>
                  </a:lnTo>
                  <a:lnTo>
                    <a:pt x="756" y="202541"/>
                  </a:lnTo>
                  <a:lnTo>
                    <a:pt x="3011" y="250779"/>
                  </a:lnTo>
                  <a:lnTo>
                    <a:pt x="6742" y="298617"/>
                  </a:lnTo>
                  <a:lnTo>
                    <a:pt x="11927" y="346032"/>
                  </a:lnTo>
                  <a:lnTo>
                    <a:pt x="18543" y="393001"/>
                  </a:lnTo>
                  <a:lnTo>
                    <a:pt x="26568" y="439502"/>
                  </a:lnTo>
                  <a:lnTo>
                    <a:pt x="35979" y="485512"/>
                  </a:lnTo>
                  <a:lnTo>
                    <a:pt x="46754" y="531010"/>
                  </a:lnTo>
                  <a:lnTo>
                    <a:pt x="58871" y="575972"/>
                  </a:lnTo>
                  <a:lnTo>
                    <a:pt x="72307" y="620377"/>
                  </a:lnTo>
                  <a:lnTo>
                    <a:pt x="87040" y="664201"/>
                  </a:lnTo>
                  <a:lnTo>
                    <a:pt x="103047" y="707423"/>
                  </a:lnTo>
                  <a:lnTo>
                    <a:pt x="120307" y="750020"/>
                  </a:lnTo>
                  <a:lnTo>
                    <a:pt x="138796" y="791970"/>
                  </a:lnTo>
                  <a:lnTo>
                    <a:pt x="158492" y="833251"/>
                  </a:lnTo>
                  <a:lnTo>
                    <a:pt x="179373" y="873839"/>
                  </a:lnTo>
                  <a:lnTo>
                    <a:pt x="201416" y="913713"/>
                  </a:lnTo>
                  <a:lnTo>
                    <a:pt x="224600" y="952850"/>
                  </a:lnTo>
                  <a:lnTo>
                    <a:pt x="248901" y="991227"/>
                  </a:lnTo>
                  <a:lnTo>
                    <a:pt x="274297" y="1028823"/>
                  </a:lnTo>
                  <a:lnTo>
                    <a:pt x="300766" y="1065615"/>
                  </a:lnTo>
                  <a:lnTo>
                    <a:pt x="328286" y="1101581"/>
                  </a:lnTo>
                  <a:lnTo>
                    <a:pt x="356834" y="1136698"/>
                  </a:lnTo>
                  <a:lnTo>
                    <a:pt x="386387" y="1170943"/>
                  </a:lnTo>
                  <a:lnTo>
                    <a:pt x="416923" y="1204295"/>
                  </a:lnTo>
                  <a:lnTo>
                    <a:pt x="448421" y="1236731"/>
                  </a:lnTo>
                  <a:lnTo>
                    <a:pt x="480856" y="1268228"/>
                  </a:lnTo>
                  <a:lnTo>
                    <a:pt x="514208" y="1298765"/>
                  </a:lnTo>
                  <a:lnTo>
                    <a:pt x="548454" y="1328318"/>
                  </a:lnTo>
                  <a:lnTo>
                    <a:pt x="583570" y="1356865"/>
                  </a:lnTo>
                  <a:lnTo>
                    <a:pt x="619536" y="1384385"/>
                  </a:lnTo>
                  <a:lnTo>
                    <a:pt x="656328" y="1410854"/>
                  </a:lnTo>
                  <a:lnTo>
                    <a:pt x="693924" y="1436250"/>
                  </a:lnTo>
                  <a:lnTo>
                    <a:pt x="732302" y="1460551"/>
                  </a:lnTo>
                  <a:lnTo>
                    <a:pt x="771439" y="1483735"/>
                  </a:lnTo>
                  <a:lnTo>
                    <a:pt x="811312" y="1505778"/>
                  </a:lnTo>
                  <a:lnTo>
                    <a:pt x="851901" y="1526659"/>
                  </a:lnTo>
                  <a:lnTo>
                    <a:pt x="893181" y="1546355"/>
                  </a:lnTo>
                  <a:lnTo>
                    <a:pt x="935131" y="1564844"/>
                  </a:lnTo>
                  <a:lnTo>
                    <a:pt x="977728" y="1582104"/>
                  </a:lnTo>
                  <a:lnTo>
                    <a:pt x="1020950" y="1598111"/>
                  </a:lnTo>
                  <a:lnTo>
                    <a:pt x="1064774" y="1612844"/>
                  </a:lnTo>
                  <a:lnTo>
                    <a:pt x="1109179" y="1626280"/>
                  </a:lnTo>
                  <a:lnTo>
                    <a:pt x="1154141" y="1638397"/>
                  </a:lnTo>
                  <a:lnTo>
                    <a:pt x="1199638" y="1649172"/>
                  </a:lnTo>
                  <a:lnTo>
                    <a:pt x="1245649" y="1658583"/>
                  </a:lnTo>
                  <a:lnTo>
                    <a:pt x="1292149" y="1666608"/>
                  </a:lnTo>
                  <a:lnTo>
                    <a:pt x="1339118" y="1673224"/>
                  </a:lnTo>
                  <a:lnTo>
                    <a:pt x="1386533" y="1678408"/>
                  </a:lnTo>
                  <a:lnTo>
                    <a:pt x="1434370" y="1682139"/>
                  </a:lnTo>
                  <a:lnTo>
                    <a:pt x="1482609" y="1684394"/>
                  </a:lnTo>
                  <a:lnTo>
                    <a:pt x="1531226" y="1685151"/>
                  </a:lnTo>
                  <a:lnTo>
                    <a:pt x="1579844" y="1684394"/>
                  </a:lnTo>
                  <a:lnTo>
                    <a:pt x="1628083" y="1682139"/>
                  </a:lnTo>
                  <a:lnTo>
                    <a:pt x="1675921" y="1678408"/>
                  </a:lnTo>
                  <a:lnTo>
                    <a:pt x="1723336" y="1673224"/>
                  </a:lnTo>
                  <a:lnTo>
                    <a:pt x="1770306" y="1666608"/>
                  </a:lnTo>
                  <a:lnTo>
                    <a:pt x="1816807" y="1658583"/>
                  </a:lnTo>
                  <a:lnTo>
                    <a:pt x="1862818" y="1649172"/>
                  </a:lnTo>
                  <a:lnTo>
                    <a:pt x="1908316" y="1638397"/>
                  </a:lnTo>
                  <a:lnTo>
                    <a:pt x="1953278" y="1626280"/>
                  </a:lnTo>
                  <a:lnTo>
                    <a:pt x="1997683" y="1612844"/>
                  </a:lnTo>
                  <a:lnTo>
                    <a:pt x="2041508" y="1598111"/>
                  </a:lnTo>
                  <a:lnTo>
                    <a:pt x="2084731" y="1582104"/>
                  </a:lnTo>
                  <a:lnTo>
                    <a:pt x="2127328" y="1564844"/>
                  </a:lnTo>
                  <a:lnTo>
                    <a:pt x="2169279" y="1546355"/>
                  </a:lnTo>
                  <a:lnTo>
                    <a:pt x="2210559" y="1526659"/>
                  </a:lnTo>
                  <a:lnTo>
                    <a:pt x="2251148" y="1505778"/>
                  </a:lnTo>
                  <a:lnTo>
                    <a:pt x="2291022" y="1483735"/>
                  </a:lnTo>
                  <a:lnTo>
                    <a:pt x="2330159" y="1460551"/>
                  </a:lnTo>
                  <a:lnTo>
                    <a:pt x="2368537" y="1436250"/>
                  </a:lnTo>
                  <a:lnTo>
                    <a:pt x="2406133" y="1410854"/>
                  </a:lnTo>
                  <a:lnTo>
                    <a:pt x="2442926" y="1384385"/>
                  </a:lnTo>
                  <a:lnTo>
                    <a:pt x="2478891" y="1356865"/>
                  </a:lnTo>
                  <a:lnTo>
                    <a:pt x="2497709" y="1341568"/>
                  </a:lnTo>
                  <a:lnTo>
                    <a:pt x="7752" y="0"/>
                  </a:ln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82" name="Google Shape;82;p2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5307056" y="0"/>
              <a:ext cx="2980944" cy="138684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3" name="Google Shape;83;p2"/>
          <p:cNvGrpSpPr/>
          <p:nvPr/>
        </p:nvGrpSpPr>
        <p:grpSpPr>
          <a:xfrm>
            <a:off x="13609319" y="3456432"/>
            <a:ext cx="3546412" cy="3372369"/>
            <a:chOff x="13609319" y="3456432"/>
            <a:chExt cx="3546412" cy="3372369"/>
          </a:xfrm>
        </p:grpSpPr>
        <p:sp>
          <p:nvSpPr>
            <p:cNvPr id="84" name="Google Shape;84;p2"/>
            <p:cNvSpPr/>
            <p:nvPr/>
          </p:nvSpPr>
          <p:spPr>
            <a:xfrm>
              <a:off x="14093126" y="3766196"/>
              <a:ext cx="3062605" cy="3062605"/>
            </a:xfrm>
            <a:custGeom>
              <a:avLst/>
              <a:gdLst/>
              <a:ahLst/>
              <a:cxnLst/>
              <a:rect l="l" t="t" r="r" b="b"/>
              <a:pathLst>
                <a:path w="3062605" h="3062604" extrusionOk="0">
                  <a:moveTo>
                    <a:pt x="1531226" y="0"/>
                  </a:moveTo>
                  <a:lnTo>
                    <a:pt x="1482609" y="756"/>
                  </a:lnTo>
                  <a:lnTo>
                    <a:pt x="1434370" y="3011"/>
                  </a:lnTo>
                  <a:lnTo>
                    <a:pt x="1386533" y="6742"/>
                  </a:lnTo>
                  <a:lnTo>
                    <a:pt x="1339118" y="11927"/>
                  </a:lnTo>
                  <a:lnTo>
                    <a:pt x="1292149" y="18543"/>
                  </a:lnTo>
                  <a:lnTo>
                    <a:pt x="1245649" y="26568"/>
                  </a:lnTo>
                  <a:lnTo>
                    <a:pt x="1199638" y="35979"/>
                  </a:lnTo>
                  <a:lnTo>
                    <a:pt x="1154141" y="46754"/>
                  </a:lnTo>
                  <a:lnTo>
                    <a:pt x="1109179" y="58871"/>
                  </a:lnTo>
                  <a:lnTo>
                    <a:pt x="1064774" y="72307"/>
                  </a:lnTo>
                  <a:lnTo>
                    <a:pt x="1020950" y="87040"/>
                  </a:lnTo>
                  <a:lnTo>
                    <a:pt x="977728" y="103047"/>
                  </a:lnTo>
                  <a:lnTo>
                    <a:pt x="935131" y="120306"/>
                  </a:lnTo>
                  <a:lnTo>
                    <a:pt x="893181" y="138795"/>
                  </a:lnTo>
                  <a:lnTo>
                    <a:pt x="851901" y="158491"/>
                  </a:lnTo>
                  <a:lnTo>
                    <a:pt x="811312" y="179372"/>
                  </a:lnTo>
                  <a:lnTo>
                    <a:pt x="771439" y="201415"/>
                  </a:lnTo>
                  <a:lnTo>
                    <a:pt x="732302" y="224599"/>
                  </a:lnTo>
                  <a:lnTo>
                    <a:pt x="693924" y="248900"/>
                  </a:lnTo>
                  <a:lnTo>
                    <a:pt x="656328" y="274296"/>
                  </a:lnTo>
                  <a:lnTo>
                    <a:pt x="619536" y="300765"/>
                  </a:lnTo>
                  <a:lnTo>
                    <a:pt x="583570" y="328285"/>
                  </a:lnTo>
                  <a:lnTo>
                    <a:pt x="548454" y="356832"/>
                  </a:lnTo>
                  <a:lnTo>
                    <a:pt x="514208" y="386386"/>
                  </a:lnTo>
                  <a:lnTo>
                    <a:pt x="480856" y="416922"/>
                  </a:lnTo>
                  <a:lnTo>
                    <a:pt x="448421" y="448419"/>
                  </a:lnTo>
                  <a:lnTo>
                    <a:pt x="416923" y="480855"/>
                  </a:lnTo>
                  <a:lnTo>
                    <a:pt x="386387" y="514207"/>
                  </a:lnTo>
                  <a:lnTo>
                    <a:pt x="356834" y="548452"/>
                  </a:lnTo>
                  <a:lnTo>
                    <a:pt x="328286" y="583569"/>
                  </a:lnTo>
                  <a:lnTo>
                    <a:pt x="300766" y="619535"/>
                  </a:lnTo>
                  <a:lnTo>
                    <a:pt x="274297" y="656327"/>
                  </a:lnTo>
                  <a:lnTo>
                    <a:pt x="248901" y="693923"/>
                  </a:lnTo>
                  <a:lnTo>
                    <a:pt x="224600" y="732300"/>
                  </a:lnTo>
                  <a:lnTo>
                    <a:pt x="201416" y="771437"/>
                  </a:lnTo>
                  <a:lnTo>
                    <a:pt x="179373" y="811311"/>
                  </a:lnTo>
                  <a:lnTo>
                    <a:pt x="158492" y="851899"/>
                  </a:lnTo>
                  <a:lnTo>
                    <a:pt x="138796" y="893180"/>
                  </a:lnTo>
                  <a:lnTo>
                    <a:pt x="120307" y="935130"/>
                  </a:lnTo>
                  <a:lnTo>
                    <a:pt x="103047" y="977727"/>
                  </a:lnTo>
                  <a:lnTo>
                    <a:pt x="87040" y="1020949"/>
                  </a:lnTo>
                  <a:lnTo>
                    <a:pt x="72307" y="1064774"/>
                  </a:lnTo>
                  <a:lnTo>
                    <a:pt x="58871" y="1109178"/>
                  </a:lnTo>
                  <a:lnTo>
                    <a:pt x="46754" y="1154140"/>
                  </a:lnTo>
                  <a:lnTo>
                    <a:pt x="35979" y="1199638"/>
                  </a:lnTo>
                  <a:lnTo>
                    <a:pt x="26568" y="1245648"/>
                  </a:lnTo>
                  <a:lnTo>
                    <a:pt x="18543" y="1292149"/>
                  </a:lnTo>
                  <a:lnTo>
                    <a:pt x="11927" y="1339118"/>
                  </a:lnTo>
                  <a:lnTo>
                    <a:pt x="6742" y="1386533"/>
                  </a:lnTo>
                  <a:lnTo>
                    <a:pt x="3011" y="1434371"/>
                  </a:lnTo>
                  <a:lnTo>
                    <a:pt x="756" y="1482610"/>
                  </a:lnTo>
                  <a:lnTo>
                    <a:pt x="0" y="1531227"/>
                  </a:lnTo>
                  <a:lnTo>
                    <a:pt x="756" y="1579844"/>
                  </a:lnTo>
                  <a:lnTo>
                    <a:pt x="3011" y="1628083"/>
                  </a:lnTo>
                  <a:lnTo>
                    <a:pt x="6742" y="1675921"/>
                  </a:lnTo>
                  <a:lnTo>
                    <a:pt x="11927" y="1723336"/>
                  </a:lnTo>
                  <a:lnTo>
                    <a:pt x="18543" y="1770304"/>
                  </a:lnTo>
                  <a:lnTo>
                    <a:pt x="26568" y="1816805"/>
                  </a:lnTo>
                  <a:lnTo>
                    <a:pt x="35979" y="1862816"/>
                  </a:lnTo>
                  <a:lnTo>
                    <a:pt x="46754" y="1908313"/>
                  </a:lnTo>
                  <a:lnTo>
                    <a:pt x="58871" y="1953275"/>
                  </a:lnTo>
                  <a:lnTo>
                    <a:pt x="72307" y="1997680"/>
                  </a:lnTo>
                  <a:lnTo>
                    <a:pt x="87040" y="2041505"/>
                  </a:lnTo>
                  <a:lnTo>
                    <a:pt x="103047" y="2084727"/>
                  </a:lnTo>
                  <a:lnTo>
                    <a:pt x="120307" y="2127324"/>
                  </a:lnTo>
                  <a:lnTo>
                    <a:pt x="138796" y="2169274"/>
                  </a:lnTo>
                  <a:lnTo>
                    <a:pt x="158492" y="2210554"/>
                  </a:lnTo>
                  <a:lnTo>
                    <a:pt x="179373" y="2251142"/>
                  </a:lnTo>
                  <a:lnTo>
                    <a:pt x="201416" y="2291016"/>
                  </a:lnTo>
                  <a:lnTo>
                    <a:pt x="224600" y="2330153"/>
                  </a:lnTo>
                  <a:lnTo>
                    <a:pt x="248901" y="2368531"/>
                  </a:lnTo>
                  <a:lnTo>
                    <a:pt x="274297" y="2406127"/>
                  </a:lnTo>
                  <a:lnTo>
                    <a:pt x="300766" y="2442919"/>
                  </a:lnTo>
                  <a:lnTo>
                    <a:pt x="328286" y="2478884"/>
                  </a:lnTo>
                  <a:lnTo>
                    <a:pt x="356834" y="2514001"/>
                  </a:lnTo>
                  <a:lnTo>
                    <a:pt x="386387" y="2548246"/>
                  </a:lnTo>
                  <a:lnTo>
                    <a:pt x="416923" y="2581598"/>
                  </a:lnTo>
                  <a:lnTo>
                    <a:pt x="448421" y="2614034"/>
                  </a:lnTo>
                  <a:lnTo>
                    <a:pt x="480856" y="2645531"/>
                  </a:lnTo>
                  <a:lnTo>
                    <a:pt x="514208" y="2676067"/>
                  </a:lnTo>
                  <a:lnTo>
                    <a:pt x="548454" y="2705621"/>
                  </a:lnTo>
                  <a:lnTo>
                    <a:pt x="583570" y="2734168"/>
                  </a:lnTo>
                  <a:lnTo>
                    <a:pt x="619536" y="2761688"/>
                  </a:lnTo>
                  <a:lnTo>
                    <a:pt x="656328" y="2788157"/>
                  </a:lnTo>
                  <a:lnTo>
                    <a:pt x="693924" y="2813553"/>
                  </a:lnTo>
                  <a:lnTo>
                    <a:pt x="732302" y="2837854"/>
                  </a:lnTo>
                  <a:lnTo>
                    <a:pt x="771439" y="2861038"/>
                  </a:lnTo>
                  <a:lnTo>
                    <a:pt x="811312" y="2883081"/>
                  </a:lnTo>
                  <a:lnTo>
                    <a:pt x="851901" y="2903962"/>
                  </a:lnTo>
                  <a:lnTo>
                    <a:pt x="893181" y="2923658"/>
                  </a:lnTo>
                  <a:lnTo>
                    <a:pt x="935131" y="2942147"/>
                  </a:lnTo>
                  <a:lnTo>
                    <a:pt x="977728" y="2959406"/>
                  </a:lnTo>
                  <a:lnTo>
                    <a:pt x="1020950" y="2975413"/>
                  </a:lnTo>
                  <a:lnTo>
                    <a:pt x="1064774" y="2990146"/>
                  </a:lnTo>
                  <a:lnTo>
                    <a:pt x="1109179" y="3003582"/>
                  </a:lnTo>
                  <a:lnTo>
                    <a:pt x="1154141" y="3015699"/>
                  </a:lnTo>
                  <a:lnTo>
                    <a:pt x="1199638" y="3026474"/>
                  </a:lnTo>
                  <a:lnTo>
                    <a:pt x="1245649" y="3035885"/>
                  </a:lnTo>
                  <a:lnTo>
                    <a:pt x="1292149" y="3043910"/>
                  </a:lnTo>
                  <a:lnTo>
                    <a:pt x="1339118" y="3050526"/>
                  </a:lnTo>
                  <a:lnTo>
                    <a:pt x="1386533" y="3055711"/>
                  </a:lnTo>
                  <a:lnTo>
                    <a:pt x="1434370" y="3059442"/>
                  </a:lnTo>
                  <a:lnTo>
                    <a:pt x="1482609" y="3061697"/>
                  </a:lnTo>
                  <a:lnTo>
                    <a:pt x="1531226" y="3062453"/>
                  </a:lnTo>
                  <a:lnTo>
                    <a:pt x="1579843" y="3061697"/>
                  </a:lnTo>
                  <a:lnTo>
                    <a:pt x="1628081" y="3059442"/>
                  </a:lnTo>
                  <a:lnTo>
                    <a:pt x="1675919" y="3055711"/>
                  </a:lnTo>
                  <a:lnTo>
                    <a:pt x="1723333" y="3050526"/>
                  </a:lnTo>
                  <a:lnTo>
                    <a:pt x="1770302" y="3043910"/>
                  </a:lnTo>
                  <a:lnTo>
                    <a:pt x="1816803" y="3035885"/>
                  </a:lnTo>
                  <a:lnTo>
                    <a:pt x="1862813" y="3026474"/>
                  </a:lnTo>
                  <a:lnTo>
                    <a:pt x="1908311" y="3015699"/>
                  </a:lnTo>
                  <a:lnTo>
                    <a:pt x="1953273" y="3003582"/>
                  </a:lnTo>
                  <a:lnTo>
                    <a:pt x="1997677" y="2990146"/>
                  </a:lnTo>
                  <a:lnTo>
                    <a:pt x="2041502" y="2975413"/>
                  </a:lnTo>
                  <a:lnTo>
                    <a:pt x="2084724" y="2959406"/>
                  </a:lnTo>
                  <a:lnTo>
                    <a:pt x="2127321" y="2942147"/>
                  </a:lnTo>
                  <a:lnTo>
                    <a:pt x="2169271" y="2923658"/>
                  </a:lnTo>
                  <a:lnTo>
                    <a:pt x="2210551" y="2903962"/>
                  </a:lnTo>
                  <a:lnTo>
                    <a:pt x="2251139" y="2883081"/>
                  </a:lnTo>
                  <a:lnTo>
                    <a:pt x="2291013" y="2861038"/>
                  </a:lnTo>
                  <a:lnTo>
                    <a:pt x="2330150" y="2837854"/>
                  </a:lnTo>
                  <a:lnTo>
                    <a:pt x="2368528" y="2813553"/>
                  </a:lnTo>
                  <a:lnTo>
                    <a:pt x="2406124" y="2788157"/>
                  </a:lnTo>
                  <a:lnTo>
                    <a:pt x="2442916" y="2761688"/>
                  </a:lnTo>
                  <a:lnTo>
                    <a:pt x="2478881" y="2734168"/>
                  </a:lnTo>
                  <a:lnTo>
                    <a:pt x="2513998" y="2705621"/>
                  </a:lnTo>
                  <a:lnTo>
                    <a:pt x="2548243" y="2676067"/>
                  </a:lnTo>
                  <a:lnTo>
                    <a:pt x="2581595" y="2645531"/>
                  </a:lnTo>
                  <a:lnTo>
                    <a:pt x="2614031" y="2614034"/>
                  </a:lnTo>
                  <a:lnTo>
                    <a:pt x="2645528" y="2581598"/>
                  </a:lnTo>
                  <a:lnTo>
                    <a:pt x="2676065" y="2548246"/>
                  </a:lnTo>
                  <a:lnTo>
                    <a:pt x="2705618" y="2514001"/>
                  </a:lnTo>
                  <a:lnTo>
                    <a:pt x="2734166" y="2478884"/>
                  </a:lnTo>
                  <a:lnTo>
                    <a:pt x="2761685" y="2442919"/>
                  </a:lnTo>
                  <a:lnTo>
                    <a:pt x="2788154" y="2406127"/>
                  </a:lnTo>
                  <a:lnTo>
                    <a:pt x="2813551" y="2368531"/>
                  </a:lnTo>
                  <a:lnTo>
                    <a:pt x="2837852" y="2330153"/>
                  </a:lnTo>
                  <a:lnTo>
                    <a:pt x="2861035" y="2291016"/>
                  </a:lnTo>
                  <a:lnTo>
                    <a:pt x="2883079" y="2251142"/>
                  </a:lnTo>
                  <a:lnTo>
                    <a:pt x="2903960" y="2210554"/>
                  </a:lnTo>
                  <a:lnTo>
                    <a:pt x="2923656" y="2169274"/>
                  </a:lnTo>
                  <a:lnTo>
                    <a:pt x="2942145" y="2127324"/>
                  </a:lnTo>
                  <a:lnTo>
                    <a:pt x="2959404" y="2084727"/>
                  </a:lnTo>
                  <a:lnTo>
                    <a:pt x="2975412" y="2041505"/>
                  </a:lnTo>
                  <a:lnTo>
                    <a:pt x="2990145" y="1997680"/>
                  </a:lnTo>
                  <a:lnTo>
                    <a:pt x="3003581" y="1953275"/>
                  </a:lnTo>
                  <a:lnTo>
                    <a:pt x="3015697" y="1908313"/>
                  </a:lnTo>
                  <a:lnTo>
                    <a:pt x="3026473" y="1862816"/>
                  </a:lnTo>
                  <a:lnTo>
                    <a:pt x="3035884" y="1816805"/>
                  </a:lnTo>
                  <a:lnTo>
                    <a:pt x="3043909" y="1770304"/>
                  </a:lnTo>
                  <a:lnTo>
                    <a:pt x="3050524" y="1723336"/>
                  </a:lnTo>
                  <a:lnTo>
                    <a:pt x="3055709" y="1675921"/>
                  </a:lnTo>
                  <a:lnTo>
                    <a:pt x="3059440" y="1628083"/>
                  </a:lnTo>
                  <a:lnTo>
                    <a:pt x="3061695" y="1579844"/>
                  </a:lnTo>
                  <a:lnTo>
                    <a:pt x="3062452" y="1531227"/>
                  </a:lnTo>
                  <a:lnTo>
                    <a:pt x="3061695" y="1482610"/>
                  </a:lnTo>
                  <a:lnTo>
                    <a:pt x="3059440" y="1434371"/>
                  </a:lnTo>
                  <a:lnTo>
                    <a:pt x="3055709" y="1386533"/>
                  </a:lnTo>
                  <a:lnTo>
                    <a:pt x="3050524" y="1339118"/>
                  </a:lnTo>
                  <a:lnTo>
                    <a:pt x="3043909" y="1292149"/>
                  </a:lnTo>
                  <a:lnTo>
                    <a:pt x="3035884" y="1245648"/>
                  </a:lnTo>
                  <a:lnTo>
                    <a:pt x="3026473" y="1199638"/>
                  </a:lnTo>
                  <a:lnTo>
                    <a:pt x="3015697" y="1154140"/>
                  </a:lnTo>
                  <a:lnTo>
                    <a:pt x="3003581" y="1109178"/>
                  </a:lnTo>
                  <a:lnTo>
                    <a:pt x="2990145" y="1064774"/>
                  </a:lnTo>
                  <a:lnTo>
                    <a:pt x="2975412" y="1020949"/>
                  </a:lnTo>
                  <a:lnTo>
                    <a:pt x="2959404" y="977727"/>
                  </a:lnTo>
                  <a:lnTo>
                    <a:pt x="2942145" y="935130"/>
                  </a:lnTo>
                  <a:lnTo>
                    <a:pt x="2923656" y="893180"/>
                  </a:lnTo>
                  <a:lnTo>
                    <a:pt x="2903960" y="851899"/>
                  </a:lnTo>
                  <a:lnTo>
                    <a:pt x="2883079" y="811311"/>
                  </a:lnTo>
                  <a:lnTo>
                    <a:pt x="2861035" y="771437"/>
                  </a:lnTo>
                  <a:lnTo>
                    <a:pt x="2837852" y="732300"/>
                  </a:lnTo>
                  <a:lnTo>
                    <a:pt x="2813551" y="693923"/>
                  </a:lnTo>
                  <a:lnTo>
                    <a:pt x="2788154" y="656327"/>
                  </a:lnTo>
                  <a:lnTo>
                    <a:pt x="2761685" y="619535"/>
                  </a:lnTo>
                  <a:lnTo>
                    <a:pt x="2734166" y="583569"/>
                  </a:lnTo>
                  <a:lnTo>
                    <a:pt x="2705618" y="548452"/>
                  </a:lnTo>
                  <a:lnTo>
                    <a:pt x="2676065" y="514207"/>
                  </a:lnTo>
                  <a:lnTo>
                    <a:pt x="2645528" y="480855"/>
                  </a:lnTo>
                  <a:lnTo>
                    <a:pt x="2614031" y="448419"/>
                  </a:lnTo>
                  <a:lnTo>
                    <a:pt x="2581595" y="416922"/>
                  </a:lnTo>
                  <a:lnTo>
                    <a:pt x="2548243" y="386386"/>
                  </a:lnTo>
                  <a:lnTo>
                    <a:pt x="2513998" y="356832"/>
                  </a:lnTo>
                  <a:lnTo>
                    <a:pt x="2478881" y="328285"/>
                  </a:lnTo>
                  <a:lnTo>
                    <a:pt x="2442916" y="300765"/>
                  </a:lnTo>
                  <a:lnTo>
                    <a:pt x="2406124" y="274296"/>
                  </a:lnTo>
                  <a:lnTo>
                    <a:pt x="2368528" y="248900"/>
                  </a:lnTo>
                  <a:lnTo>
                    <a:pt x="2330150" y="224599"/>
                  </a:lnTo>
                  <a:lnTo>
                    <a:pt x="2291013" y="201415"/>
                  </a:lnTo>
                  <a:lnTo>
                    <a:pt x="2251139" y="179372"/>
                  </a:lnTo>
                  <a:lnTo>
                    <a:pt x="2210551" y="158491"/>
                  </a:lnTo>
                  <a:lnTo>
                    <a:pt x="2169271" y="138795"/>
                  </a:lnTo>
                  <a:lnTo>
                    <a:pt x="2127321" y="120306"/>
                  </a:lnTo>
                  <a:lnTo>
                    <a:pt x="2084724" y="103047"/>
                  </a:lnTo>
                  <a:lnTo>
                    <a:pt x="2041502" y="87040"/>
                  </a:lnTo>
                  <a:lnTo>
                    <a:pt x="1997677" y="72307"/>
                  </a:lnTo>
                  <a:lnTo>
                    <a:pt x="1953273" y="58871"/>
                  </a:lnTo>
                  <a:lnTo>
                    <a:pt x="1908311" y="46754"/>
                  </a:lnTo>
                  <a:lnTo>
                    <a:pt x="1862813" y="35979"/>
                  </a:lnTo>
                  <a:lnTo>
                    <a:pt x="1816803" y="26568"/>
                  </a:lnTo>
                  <a:lnTo>
                    <a:pt x="1770302" y="18543"/>
                  </a:lnTo>
                  <a:lnTo>
                    <a:pt x="1723333" y="11927"/>
                  </a:lnTo>
                  <a:lnTo>
                    <a:pt x="1675919" y="6742"/>
                  </a:lnTo>
                  <a:lnTo>
                    <a:pt x="1628081" y="3011"/>
                  </a:lnTo>
                  <a:lnTo>
                    <a:pt x="1579843" y="756"/>
                  </a:lnTo>
                  <a:lnTo>
                    <a:pt x="1531226" y="0"/>
                  </a:ln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85" name="Google Shape;85;p2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3609319" y="3456432"/>
              <a:ext cx="3063240" cy="307238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6" name="Google Shape;86;p2"/>
          <p:cNvGrpSpPr/>
          <p:nvPr/>
        </p:nvGrpSpPr>
        <p:grpSpPr>
          <a:xfrm>
            <a:off x="11911583" y="8601455"/>
            <a:ext cx="3539485" cy="1685556"/>
            <a:chOff x="11911583" y="8601455"/>
            <a:chExt cx="3539485" cy="1685556"/>
          </a:xfrm>
        </p:grpSpPr>
        <p:sp>
          <p:nvSpPr>
            <p:cNvPr id="87" name="Google Shape;87;p2"/>
            <p:cNvSpPr/>
            <p:nvPr/>
          </p:nvSpPr>
          <p:spPr>
            <a:xfrm>
              <a:off x="12403703" y="8909696"/>
              <a:ext cx="3047365" cy="1377315"/>
            </a:xfrm>
            <a:custGeom>
              <a:avLst/>
              <a:gdLst/>
              <a:ahLst/>
              <a:cxnLst/>
              <a:rect l="l" t="t" r="r" b="b"/>
              <a:pathLst>
                <a:path w="3047365" h="1377315" extrusionOk="0">
                  <a:moveTo>
                    <a:pt x="1523471" y="0"/>
                  </a:moveTo>
                  <a:lnTo>
                    <a:pt x="1474854" y="756"/>
                  </a:lnTo>
                  <a:lnTo>
                    <a:pt x="1426616" y="3011"/>
                  </a:lnTo>
                  <a:lnTo>
                    <a:pt x="1378778" y="6742"/>
                  </a:lnTo>
                  <a:lnTo>
                    <a:pt x="1331364" y="11927"/>
                  </a:lnTo>
                  <a:lnTo>
                    <a:pt x="1284395" y="18543"/>
                  </a:lnTo>
                  <a:lnTo>
                    <a:pt x="1237894" y="26568"/>
                  </a:lnTo>
                  <a:lnTo>
                    <a:pt x="1191884" y="35979"/>
                  </a:lnTo>
                  <a:lnTo>
                    <a:pt x="1146386" y="46754"/>
                  </a:lnTo>
                  <a:lnTo>
                    <a:pt x="1101424" y="58871"/>
                  </a:lnTo>
                  <a:lnTo>
                    <a:pt x="1057020" y="72307"/>
                  </a:lnTo>
                  <a:lnTo>
                    <a:pt x="1013195" y="87040"/>
                  </a:lnTo>
                  <a:lnTo>
                    <a:pt x="969974" y="103047"/>
                  </a:lnTo>
                  <a:lnTo>
                    <a:pt x="927376" y="120306"/>
                  </a:lnTo>
                  <a:lnTo>
                    <a:pt x="885427" y="138795"/>
                  </a:lnTo>
                  <a:lnTo>
                    <a:pt x="844146" y="158491"/>
                  </a:lnTo>
                  <a:lnTo>
                    <a:pt x="803558" y="179372"/>
                  </a:lnTo>
                  <a:lnTo>
                    <a:pt x="763685" y="201415"/>
                  </a:lnTo>
                  <a:lnTo>
                    <a:pt x="724548" y="224599"/>
                  </a:lnTo>
                  <a:lnTo>
                    <a:pt x="686170" y="248900"/>
                  </a:lnTo>
                  <a:lnTo>
                    <a:pt x="648574" y="274296"/>
                  </a:lnTo>
                  <a:lnTo>
                    <a:pt x="611782" y="300765"/>
                  </a:lnTo>
                  <a:lnTo>
                    <a:pt x="575817" y="328285"/>
                  </a:lnTo>
                  <a:lnTo>
                    <a:pt x="540700" y="356832"/>
                  </a:lnTo>
                  <a:lnTo>
                    <a:pt x="506455" y="386386"/>
                  </a:lnTo>
                  <a:lnTo>
                    <a:pt x="473103" y="416922"/>
                  </a:lnTo>
                  <a:lnTo>
                    <a:pt x="440667" y="448419"/>
                  </a:lnTo>
                  <a:lnTo>
                    <a:pt x="409170" y="480855"/>
                  </a:lnTo>
                  <a:lnTo>
                    <a:pt x="378634" y="514207"/>
                  </a:lnTo>
                  <a:lnTo>
                    <a:pt x="349080" y="548452"/>
                  </a:lnTo>
                  <a:lnTo>
                    <a:pt x="320533" y="583569"/>
                  </a:lnTo>
                  <a:lnTo>
                    <a:pt x="293013" y="619535"/>
                  </a:lnTo>
                  <a:lnTo>
                    <a:pt x="266544" y="656327"/>
                  </a:lnTo>
                  <a:lnTo>
                    <a:pt x="241148" y="693923"/>
                  </a:lnTo>
                  <a:lnTo>
                    <a:pt x="216847" y="732300"/>
                  </a:lnTo>
                  <a:lnTo>
                    <a:pt x="193663" y="771437"/>
                  </a:lnTo>
                  <a:lnTo>
                    <a:pt x="171620" y="811311"/>
                  </a:lnTo>
                  <a:lnTo>
                    <a:pt x="150739" y="851899"/>
                  </a:lnTo>
                  <a:lnTo>
                    <a:pt x="131043" y="893180"/>
                  </a:lnTo>
                  <a:lnTo>
                    <a:pt x="112554" y="935130"/>
                  </a:lnTo>
                  <a:lnTo>
                    <a:pt x="95295" y="977727"/>
                  </a:lnTo>
                  <a:lnTo>
                    <a:pt x="79288" y="1020949"/>
                  </a:lnTo>
                  <a:lnTo>
                    <a:pt x="64555" y="1064773"/>
                  </a:lnTo>
                  <a:lnTo>
                    <a:pt x="51119" y="1109178"/>
                  </a:lnTo>
                  <a:lnTo>
                    <a:pt x="39002" y="1154140"/>
                  </a:lnTo>
                  <a:lnTo>
                    <a:pt x="28227" y="1199638"/>
                  </a:lnTo>
                  <a:lnTo>
                    <a:pt x="18816" y="1245648"/>
                  </a:lnTo>
                  <a:lnTo>
                    <a:pt x="10791" y="1292149"/>
                  </a:lnTo>
                  <a:lnTo>
                    <a:pt x="4175" y="1339118"/>
                  </a:lnTo>
                  <a:lnTo>
                    <a:pt x="0" y="1377303"/>
                  </a:lnTo>
                  <a:lnTo>
                    <a:pt x="3046945" y="1377303"/>
                  </a:lnTo>
                  <a:lnTo>
                    <a:pt x="3042770" y="1339118"/>
                  </a:lnTo>
                  <a:lnTo>
                    <a:pt x="3036154" y="1292149"/>
                  </a:lnTo>
                  <a:lnTo>
                    <a:pt x="3028130" y="1245648"/>
                  </a:lnTo>
                  <a:lnTo>
                    <a:pt x="3018719" y="1199638"/>
                  </a:lnTo>
                  <a:lnTo>
                    <a:pt x="3007944" y="1154140"/>
                  </a:lnTo>
                  <a:lnTo>
                    <a:pt x="2995827" y="1109178"/>
                  </a:lnTo>
                  <a:lnTo>
                    <a:pt x="2982391" y="1064773"/>
                  </a:lnTo>
                  <a:lnTo>
                    <a:pt x="2967658" y="1020949"/>
                  </a:lnTo>
                  <a:lnTo>
                    <a:pt x="2951651" y="977727"/>
                  </a:lnTo>
                  <a:lnTo>
                    <a:pt x="2934392" y="935130"/>
                  </a:lnTo>
                  <a:lnTo>
                    <a:pt x="2915903" y="893180"/>
                  </a:lnTo>
                  <a:lnTo>
                    <a:pt x="2896207" y="851899"/>
                  </a:lnTo>
                  <a:lnTo>
                    <a:pt x="2875327" y="811311"/>
                  </a:lnTo>
                  <a:lnTo>
                    <a:pt x="2853284" y="771437"/>
                  </a:lnTo>
                  <a:lnTo>
                    <a:pt x="2830100" y="732300"/>
                  </a:lnTo>
                  <a:lnTo>
                    <a:pt x="2805799" y="693923"/>
                  </a:lnTo>
                  <a:lnTo>
                    <a:pt x="2780403" y="656327"/>
                  </a:lnTo>
                  <a:lnTo>
                    <a:pt x="2753934" y="619535"/>
                  </a:lnTo>
                  <a:lnTo>
                    <a:pt x="2726415" y="583569"/>
                  </a:lnTo>
                  <a:lnTo>
                    <a:pt x="2697868" y="548452"/>
                  </a:lnTo>
                  <a:lnTo>
                    <a:pt x="2668315" y="514207"/>
                  </a:lnTo>
                  <a:lnTo>
                    <a:pt x="2637778" y="480855"/>
                  </a:lnTo>
                  <a:lnTo>
                    <a:pt x="2606281" y="448419"/>
                  </a:lnTo>
                  <a:lnTo>
                    <a:pt x="2573845" y="416922"/>
                  </a:lnTo>
                  <a:lnTo>
                    <a:pt x="2540494" y="386386"/>
                  </a:lnTo>
                  <a:lnTo>
                    <a:pt x="2506249" y="356832"/>
                  </a:lnTo>
                  <a:lnTo>
                    <a:pt x="2471132" y="328285"/>
                  </a:lnTo>
                  <a:lnTo>
                    <a:pt x="2435166" y="300765"/>
                  </a:lnTo>
                  <a:lnTo>
                    <a:pt x="2398375" y="274296"/>
                  </a:lnTo>
                  <a:lnTo>
                    <a:pt x="2360779" y="248900"/>
                  </a:lnTo>
                  <a:lnTo>
                    <a:pt x="2322401" y="224599"/>
                  </a:lnTo>
                  <a:lnTo>
                    <a:pt x="2283264" y="201415"/>
                  </a:lnTo>
                  <a:lnTo>
                    <a:pt x="2243390" y="179372"/>
                  </a:lnTo>
                  <a:lnTo>
                    <a:pt x="2202802" y="158491"/>
                  </a:lnTo>
                  <a:lnTo>
                    <a:pt x="2161522" y="138795"/>
                  </a:lnTo>
                  <a:lnTo>
                    <a:pt x="2119572" y="120306"/>
                  </a:lnTo>
                  <a:lnTo>
                    <a:pt x="2076974" y="103047"/>
                  </a:lnTo>
                  <a:lnTo>
                    <a:pt x="2033752" y="87040"/>
                  </a:lnTo>
                  <a:lnTo>
                    <a:pt x="1989927" y="72307"/>
                  </a:lnTo>
                  <a:lnTo>
                    <a:pt x="1945523" y="58871"/>
                  </a:lnTo>
                  <a:lnTo>
                    <a:pt x="1900560" y="46754"/>
                  </a:lnTo>
                  <a:lnTo>
                    <a:pt x="1855062" y="35979"/>
                  </a:lnTo>
                  <a:lnTo>
                    <a:pt x="1809052" y="26568"/>
                  </a:lnTo>
                  <a:lnTo>
                    <a:pt x="1762551" y="18543"/>
                  </a:lnTo>
                  <a:lnTo>
                    <a:pt x="1715581" y="11927"/>
                  </a:lnTo>
                  <a:lnTo>
                    <a:pt x="1668166" y="6742"/>
                  </a:lnTo>
                  <a:lnTo>
                    <a:pt x="1620328" y="3011"/>
                  </a:lnTo>
                  <a:lnTo>
                    <a:pt x="1572089" y="756"/>
                  </a:lnTo>
                  <a:lnTo>
                    <a:pt x="1523471" y="0"/>
                  </a:ln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88" name="Google Shape;88;p2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11911583" y="8601455"/>
              <a:ext cx="3066287" cy="168249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89" name="Google Shape;89;p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0" y="405384"/>
            <a:ext cx="1328928" cy="2097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0" y="2865120"/>
            <a:ext cx="1328928" cy="2097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0" y="5324855"/>
            <a:ext cx="1328928" cy="2097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0" y="7784591"/>
            <a:ext cx="1328928" cy="2097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 extrusionOk="0">
                <a:moveTo>
                  <a:pt x="18288000" y="0"/>
                </a:moveTo>
                <a:lnTo>
                  <a:pt x="0" y="0"/>
                </a:lnTo>
                <a:lnTo>
                  <a:pt x="0" y="10286999"/>
                </a:lnTo>
                <a:lnTo>
                  <a:pt x="18288000" y="10286999"/>
                </a:lnTo>
                <a:lnTo>
                  <a:pt x="18288000" y="0"/>
                </a:lnTo>
                <a:close/>
              </a:path>
            </a:pathLst>
          </a:custGeom>
          <a:solidFill>
            <a:srgbClr val="A100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8" name="Google Shape;98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85063" y="582168"/>
            <a:ext cx="2173224" cy="2020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085063" y="2950464"/>
            <a:ext cx="2173224" cy="2020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3085063" y="5315711"/>
            <a:ext cx="2173224" cy="2020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085063" y="7684007"/>
            <a:ext cx="2173224" cy="2020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573511" y="582168"/>
            <a:ext cx="2170176" cy="2020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3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0573511" y="2950464"/>
            <a:ext cx="2170176" cy="2020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3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0573511" y="5315711"/>
            <a:ext cx="2170176" cy="2020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3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0573511" y="7684007"/>
            <a:ext cx="2170176" cy="2020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3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8058911" y="582168"/>
            <a:ext cx="2170176" cy="2020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3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8058911" y="2950464"/>
            <a:ext cx="2170176" cy="2020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3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8058911" y="5315711"/>
            <a:ext cx="2170176" cy="2020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3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8058911" y="7684007"/>
            <a:ext cx="2170176" cy="2020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3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15599663" y="582168"/>
            <a:ext cx="2173224" cy="2020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3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15599663" y="2950464"/>
            <a:ext cx="2173224" cy="2020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3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15599663" y="5315711"/>
            <a:ext cx="2173224" cy="2020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3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15599663" y="7684007"/>
            <a:ext cx="2173224" cy="2020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3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5544311" y="582168"/>
            <a:ext cx="2170176" cy="2020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3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5544311" y="2950464"/>
            <a:ext cx="2170176" cy="2020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3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5544311" y="5315711"/>
            <a:ext cx="2170176" cy="2020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3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5544311" y="7684007"/>
            <a:ext cx="2170176" cy="2020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3"/>
          <p:cNvPicPr preferRelativeResize="0"/>
          <p:nvPr/>
        </p:nvPicPr>
        <p:blipFill rotWithShape="1">
          <a:blip r:embed="rId18">
            <a:alphaModFix/>
          </a:blip>
          <a:srcRect/>
          <a:stretch/>
        </p:blipFill>
        <p:spPr>
          <a:xfrm>
            <a:off x="3029711" y="582168"/>
            <a:ext cx="2173224" cy="2020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3"/>
          <p:cNvPicPr preferRelativeResize="0"/>
          <p:nvPr/>
        </p:nvPicPr>
        <p:blipFill rotWithShape="1">
          <a:blip r:embed="rId19">
            <a:alphaModFix/>
          </a:blip>
          <a:srcRect/>
          <a:stretch/>
        </p:blipFill>
        <p:spPr>
          <a:xfrm>
            <a:off x="3029711" y="2950464"/>
            <a:ext cx="2173224" cy="2020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3"/>
          <p:cNvPicPr preferRelativeResize="0"/>
          <p:nvPr/>
        </p:nvPicPr>
        <p:blipFill rotWithShape="1">
          <a:blip r:embed="rId20">
            <a:alphaModFix/>
          </a:blip>
          <a:srcRect/>
          <a:stretch/>
        </p:blipFill>
        <p:spPr>
          <a:xfrm>
            <a:off x="3029711" y="5315711"/>
            <a:ext cx="2173224" cy="2020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3"/>
          <p:cNvPicPr preferRelativeResize="0"/>
          <p:nvPr/>
        </p:nvPicPr>
        <p:blipFill rotWithShape="1">
          <a:blip r:embed="rId19">
            <a:alphaModFix/>
          </a:blip>
          <a:srcRect/>
          <a:stretch/>
        </p:blipFill>
        <p:spPr>
          <a:xfrm>
            <a:off x="3029711" y="7684007"/>
            <a:ext cx="2173224" cy="2020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3"/>
          <p:cNvPicPr preferRelativeResize="0"/>
          <p:nvPr/>
        </p:nvPicPr>
        <p:blipFill rotWithShape="1">
          <a:blip r:embed="rId21">
            <a:alphaModFix/>
          </a:blip>
          <a:srcRect/>
          <a:stretch/>
        </p:blipFill>
        <p:spPr>
          <a:xfrm>
            <a:off x="515112" y="582168"/>
            <a:ext cx="2173224" cy="2020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3"/>
          <p:cNvPicPr preferRelativeResize="0"/>
          <p:nvPr/>
        </p:nvPicPr>
        <p:blipFill rotWithShape="1">
          <a:blip r:embed="rId22">
            <a:alphaModFix/>
          </a:blip>
          <a:srcRect/>
          <a:stretch/>
        </p:blipFill>
        <p:spPr>
          <a:xfrm>
            <a:off x="515112" y="2950464"/>
            <a:ext cx="2173224" cy="2020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3"/>
          <p:cNvPicPr preferRelativeResize="0"/>
          <p:nvPr/>
        </p:nvPicPr>
        <p:blipFill rotWithShape="1">
          <a:blip r:embed="rId23">
            <a:alphaModFix/>
          </a:blip>
          <a:srcRect/>
          <a:stretch/>
        </p:blipFill>
        <p:spPr>
          <a:xfrm>
            <a:off x="515112" y="5315711"/>
            <a:ext cx="2173224" cy="2020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3"/>
          <p:cNvPicPr preferRelativeResize="0"/>
          <p:nvPr/>
        </p:nvPicPr>
        <p:blipFill rotWithShape="1">
          <a:blip r:embed="rId22">
            <a:alphaModFix/>
          </a:blip>
          <a:srcRect/>
          <a:stretch/>
        </p:blipFill>
        <p:spPr>
          <a:xfrm>
            <a:off x="515112" y="7684007"/>
            <a:ext cx="2173224" cy="202082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6" name="Google Shape;126;p3"/>
          <p:cNvGrpSpPr/>
          <p:nvPr/>
        </p:nvGrpSpPr>
        <p:grpSpPr>
          <a:xfrm>
            <a:off x="1554489" y="1776359"/>
            <a:ext cx="14308065" cy="6470904"/>
            <a:chOff x="1981200" y="1908048"/>
            <a:chExt cx="14308065" cy="6470904"/>
          </a:xfrm>
        </p:grpSpPr>
        <p:sp>
          <p:nvSpPr>
            <p:cNvPr id="127" name="Google Shape;127;p3"/>
            <p:cNvSpPr/>
            <p:nvPr/>
          </p:nvSpPr>
          <p:spPr>
            <a:xfrm>
              <a:off x="4946895" y="2005584"/>
              <a:ext cx="11342370" cy="6276340"/>
            </a:xfrm>
            <a:custGeom>
              <a:avLst/>
              <a:gdLst/>
              <a:ahLst/>
              <a:cxnLst/>
              <a:rect l="l" t="t" r="r" b="b"/>
              <a:pathLst>
                <a:path w="11342369" h="6276340" extrusionOk="0">
                  <a:moveTo>
                    <a:pt x="11342277" y="0"/>
                  </a:moveTo>
                  <a:lnTo>
                    <a:pt x="0" y="0"/>
                  </a:lnTo>
                  <a:lnTo>
                    <a:pt x="0" y="6275832"/>
                  </a:lnTo>
                  <a:lnTo>
                    <a:pt x="11342277" y="6275832"/>
                  </a:lnTo>
                  <a:lnTo>
                    <a:pt x="113422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28" name="Google Shape;128;p3"/>
            <p:cNvPicPr preferRelativeResize="0"/>
            <p:nvPr/>
          </p:nvPicPr>
          <p:blipFill rotWithShape="1">
            <a:blip r:embed="rId24">
              <a:alphaModFix/>
            </a:blip>
            <a:srcRect/>
            <a:stretch/>
          </p:blipFill>
          <p:spPr>
            <a:xfrm>
              <a:off x="1981200" y="1908048"/>
              <a:ext cx="6458711" cy="647090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9" name="Google Shape;129;p3"/>
          <p:cNvSpPr txBox="1">
            <a:spLocks noGrp="1"/>
          </p:cNvSpPr>
          <p:nvPr>
            <p:ph type="title"/>
          </p:nvPr>
        </p:nvSpPr>
        <p:spPr>
          <a:xfrm>
            <a:off x="3774201" y="3535681"/>
            <a:ext cx="2983223" cy="1243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Project</a:t>
            </a:r>
            <a:endParaRPr dirty="0"/>
          </a:p>
        </p:txBody>
      </p:sp>
      <p:sp>
        <p:nvSpPr>
          <p:cNvPr id="130" name="Google Shape;130;p3"/>
          <p:cNvSpPr txBox="1"/>
          <p:nvPr/>
        </p:nvSpPr>
        <p:spPr>
          <a:xfrm>
            <a:off x="3981719" y="5079492"/>
            <a:ext cx="3601948" cy="1243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dirty="0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Recap</a:t>
            </a:r>
            <a:endParaRPr sz="8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1" name="Google Shape;131;p3"/>
          <p:cNvPicPr preferRelativeResize="0"/>
          <p:nvPr/>
        </p:nvPicPr>
        <p:blipFill rotWithShape="1">
          <a:blip r:embed="rId25">
            <a:alphaModFix/>
          </a:blip>
          <a:srcRect/>
          <a:stretch/>
        </p:blipFill>
        <p:spPr>
          <a:xfrm>
            <a:off x="8708522" y="2921784"/>
            <a:ext cx="6415897" cy="41800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4"/>
          <p:cNvGrpSpPr/>
          <p:nvPr/>
        </p:nvGrpSpPr>
        <p:grpSpPr>
          <a:xfrm>
            <a:off x="0" y="0"/>
            <a:ext cx="12689658" cy="10287257"/>
            <a:chOff x="0" y="0"/>
            <a:chExt cx="12689658" cy="10287257"/>
          </a:xfrm>
        </p:grpSpPr>
        <p:sp>
          <p:nvSpPr>
            <p:cNvPr id="137" name="Google Shape;137;p4"/>
            <p:cNvSpPr/>
            <p:nvPr/>
          </p:nvSpPr>
          <p:spPr>
            <a:xfrm>
              <a:off x="9627053" y="8503543"/>
              <a:ext cx="3062605" cy="1783714"/>
            </a:xfrm>
            <a:custGeom>
              <a:avLst/>
              <a:gdLst/>
              <a:ahLst/>
              <a:cxnLst/>
              <a:rect l="l" t="t" r="r" b="b"/>
              <a:pathLst>
                <a:path w="3062604" h="1783715" extrusionOk="0">
                  <a:moveTo>
                    <a:pt x="1531227" y="0"/>
                  </a:moveTo>
                  <a:lnTo>
                    <a:pt x="1482610" y="756"/>
                  </a:lnTo>
                  <a:lnTo>
                    <a:pt x="1434371" y="3011"/>
                  </a:lnTo>
                  <a:lnTo>
                    <a:pt x="1386533" y="6742"/>
                  </a:lnTo>
                  <a:lnTo>
                    <a:pt x="1339118" y="11927"/>
                  </a:lnTo>
                  <a:lnTo>
                    <a:pt x="1292149" y="18543"/>
                  </a:lnTo>
                  <a:lnTo>
                    <a:pt x="1245648" y="26568"/>
                  </a:lnTo>
                  <a:lnTo>
                    <a:pt x="1199638" y="35979"/>
                  </a:lnTo>
                  <a:lnTo>
                    <a:pt x="1154140" y="46754"/>
                  </a:lnTo>
                  <a:lnTo>
                    <a:pt x="1109178" y="58871"/>
                  </a:lnTo>
                  <a:lnTo>
                    <a:pt x="1064774" y="72307"/>
                  </a:lnTo>
                  <a:lnTo>
                    <a:pt x="1020949" y="87040"/>
                  </a:lnTo>
                  <a:lnTo>
                    <a:pt x="977727" y="103047"/>
                  </a:lnTo>
                  <a:lnTo>
                    <a:pt x="935130" y="120306"/>
                  </a:lnTo>
                  <a:lnTo>
                    <a:pt x="893180" y="138795"/>
                  </a:lnTo>
                  <a:lnTo>
                    <a:pt x="851899" y="158491"/>
                  </a:lnTo>
                  <a:lnTo>
                    <a:pt x="811311" y="179372"/>
                  </a:lnTo>
                  <a:lnTo>
                    <a:pt x="771437" y="201415"/>
                  </a:lnTo>
                  <a:lnTo>
                    <a:pt x="732300" y="224599"/>
                  </a:lnTo>
                  <a:lnTo>
                    <a:pt x="693923" y="248900"/>
                  </a:lnTo>
                  <a:lnTo>
                    <a:pt x="656327" y="274296"/>
                  </a:lnTo>
                  <a:lnTo>
                    <a:pt x="619535" y="300765"/>
                  </a:lnTo>
                  <a:lnTo>
                    <a:pt x="583569" y="328285"/>
                  </a:lnTo>
                  <a:lnTo>
                    <a:pt x="548452" y="356832"/>
                  </a:lnTo>
                  <a:lnTo>
                    <a:pt x="514207" y="386386"/>
                  </a:lnTo>
                  <a:lnTo>
                    <a:pt x="480855" y="416922"/>
                  </a:lnTo>
                  <a:lnTo>
                    <a:pt x="448419" y="448419"/>
                  </a:lnTo>
                  <a:lnTo>
                    <a:pt x="416922" y="480855"/>
                  </a:lnTo>
                  <a:lnTo>
                    <a:pt x="386386" y="514207"/>
                  </a:lnTo>
                  <a:lnTo>
                    <a:pt x="356832" y="548452"/>
                  </a:lnTo>
                  <a:lnTo>
                    <a:pt x="328285" y="583569"/>
                  </a:lnTo>
                  <a:lnTo>
                    <a:pt x="300765" y="619534"/>
                  </a:lnTo>
                  <a:lnTo>
                    <a:pt x="274296" y="656326"/>
                  </a:lnTo>
                  <a:lnTo>
                    <a:pt x="248900" y="693922"/>
                  </a:lnTo>
                  <a:lnTo>
                    <a:pt x="224599" y="732300"/>
                  </a:lnTo>
                  <a:lnTo>
                    <a:pt x="201415" y="771437"/>
                  </a:lnTo>
                  <a:lnTo>
                    <a:pt x="179372" y="811311"/>
                  </a:lnTo>
                  <a:lnTo>
                    <a:pt x="158491" y="851899"/>
                  </a:lnTo>
                  <a:lnTo>
                    <a:pt x="138795" y="893179"/>
                  </a:lnTo>
                  <a:lnTo>
                    <a:pt x="120306" y="935129"/>
                  </a:lnTo>
                  <a:lnTo>
                    <a:pt x="103047" y="977727"/>
                  </a:lnTo>
                  <a:lnTo>
                    <a:pt x="87040" y="1020949"/>
                  </a:lnTo>
                  <a:lnTo>
                    <a:pt x="72307" y="1064773"/>
                  </a:lnTo>
                  <a:lnTo>
                    <a:pt x="58871" y="1109178"/>
                  </a:lnTo>
                  <a:lnTo>
                    <a:pt x="46754" y="1154140"/>
                  </a:lnTo>
                  <a:lnTo>
                    <a:pt x="35979" y="1199638"/>
                  </a:lnTo>
                  <a:lnTo>
                    <a:pt x="26568" y="1245648"/>
                  </a:lnTo>
                  <a:lnTo>
                    <a:pt x="18543" y="1292149"/>
                  </a:lnTo>
                  <a:lnTo>
                    <a:pt x="11927" y="1339118"/>
                  </a:lnTo>
                  <a:lnTo>
                    <a:pt x="6742" y="1386532"/>
                  </a:lnTo>
                  <a:lnTo>
                    <a:pt x="3011" y="1434370"/>
                  </a:lnTo>
                  <a:lnTo>
                    <a:pt x="756" y="1482609"/>
                  </a:lnTo>
                  <a:lnTo>
                    <a:pt x="0" y="1531226"/>
                  </a:lnTo>
                  <a:lnTo>
                    <a:pt x="756" y="1579844"/>
                  </a:lnTo>
                  <a:lnTo>
                    <a:pt x="3011" y="1628082"/>
                  </a:lnTo>
                  <a:lnTo>
                    <a:pt x="6742" y="1675920"/>
                  </a:lnTo>
                  <a:lnTo>
                    <a:pt x="11927" y="1723335"/>
                  </a:lnTo>
                  <a:lnTo>
                    <a:pt x="18543" y="1770304"/>
                  </a:lnTo>
                  <a:lnTo>
                    <a:pt x="20813" y="1783455"/>
                  </a:lnTo>
                  <a:lnTo>
                    <a:pt x="3041640" y="1783455"/>
                  </a:lnTo>
                  <a:lnTo>
                    <a:pt x="3050526" y="1723335"/>
                  </a:lnTo>
                  <a:lnTo>
                    <a:pt x="3055711" y="1675920"/>
                  </a:lnTo>
                  <a:lnTo>
                    <a:pt x="3059442" y="1628082"/>
                  </a:lnTo>
                  <a:lnTo>
                    <a:pt x="3061697" y="1579844"/>
                  </a:lnTo>
                  <a:lnTo>
                    <a:pt x="3062453" y="1531226"/>
                  </a:lnTo>
                  <a:lnTo>
                    <a:pt x="3061697" y="1482609"/>
                  </a:lnTo>
                  <a:lnTo>
                    <a:pt x="3059442" y="1434370"/>
                  </a:lnTo>
                  <a:lnTo>
                    <a:pt x="3055711" y="1386532"/>
                  </a:lnTo>
                  <a:lnTo>
                    <a:pt x="3050526" y="1339118"/>
                  </a:lnTo>
                  <a:lnTo>
                    <a:pt x="3043910" y="1292149"/>
                  </a:lnTo>
                  <a:lnTo>
                    <a:pt x="3035885" y="1245648"/>
                  </a:lnTo>
                  <a:lnTo>
                    <a:pt x="3026474" y="1199638"/>
                  </a:lnTo>
                  <a:lnTo>
                    <a:pt x="3015699" y="1154140"/>
                  </a:lnTo>
                  <a:lnTo>
                    <a:pt x="3003582" y="1109178"/>
                  </a:lnTo>
                  <a:lnTo>
                    <a:pt x="2990146" y="1064773"/>
                  </a:lnTo>
                  <a:lnTo>
                    <a:pt x="2975413" y="1020949"/>
                  </a:lnTo>
                  <a:lnTo>
                    <a:pt x="2959406" y="977727"/>
                  </a:lnTo>
                  <a:lnTo>
                    <a:pt x="2942147" y="935129"/>
                  </a:lnTo>
                  <a:lnTo>
                    <a:pt x="2923658" y="893179"/>
                  </a:lnTo>
                  <a:lnTo>
                    <a:pt x="2903962" y="851899"/>
                  </a:lnTo>
                  <a:lnTo>
                    <a:pt x="2883081" y="811311"/>
                  </a:lnTo>
                  <a:lnTo>
                    <a:pt x="2861038" y="771437"/>
                  </a:lnTo>
                  <a:lnTo>
                    <a:pt x="2837854" y="732300"/>
                  </a:lnTo>
                  <a:lnTo>
                    <a:pt x="2813553" y="693922"/>
                  </a:lnTo>
                  <a:lnTo>
                    <a:pt x="2788157" y="656326"/>
                  </a:lnTo>
                  <a:lnTo>
                    <a:pt x="2761688" y="619534"/>
                  </a:lnTo>
                  <a:lnTo>
                    <a:pt x="2734168" y="583569"/>
                  </a:lnTo>
                  <a:lnTo>
                    <a:pt x="2705621" y="548452"/>
                  </a:lnTo>
                  <a:lnTo>
                    <a:pt x="2676067" y="514207"/>
                  </a:lnTo>
                  <a:lnTo>
                    <a:pt x="2645531" y="480855"/>
                  </a:lnTo>
                  <a:lnTo>
                    <a:pt x="2614034" y="448419"/>
                  </a:lnTo>
                  <a:lnTo>
                    <a:pt x="2581598" y="416922"/>
                  </a:lnTo>
                  <a:lnTo>
                    <a:pt x="2548246" y="386386"/>
                  </a:lnTo>
                  <a:lnTo>
                    <a:pt x="2514001" y="356832"/>
                  </a:lnTo>
                  <a:lnTo>
                    <a:pt x="2478884" y="328285"/>
                  </a:lnTo>
                  <a:lnTo>
                    <a:pt x="2442919" y="300765"/>
                  </a:lnTo>
                  <a:lnTo>
                    <a:pt x="2406127" y="274296"/>
                  </a:lnTo>
                  <a:lnTo>
                    <a:pt x="2368531" y="248900"/>
                  </a:lnTo>
                  <a:lnTo>
                    <a:pt x="2330153" y="224599"/>
                  </a:lnTo>
                  <a:lnTo>
                    <a:pt x="2291016" y="201415"/>
                  </a:lnTo>
                  <a:lnTo>
                    <a:pt x="2251142" y="179372"/>
                  </a:lnTo>
                  <a:lnTo>
                    <a:pt x="2210554" y="158491"/>
                  </a:lnTo>
                  <a:lnTo>
                    <a:pt x="2169274" y="138795"/>
                  </a:lnTo>
                  <a:lnTo>
                    <a:pt x="2127324" y="120306"/>
                  </a:lnTo>
                  <a:lnTo>
                    <a:pt x="2084727" y="103047"/>
                  </a:lnTo>
                  <a:lnTo>
                    <a:pt x="2041505" y="87040"/>
                  </a:lnTo>
                  <a:lnTo>
                    <a:pt x="1997680" y="72307"/>
                  </a:lnTo>
                  <a:lnTo>
                    <a:pt x="1953275" y="58871"/>
                  </a:lnTo>
                  <a:lnTo>
                    <a:pt x="1908313" y="46754"/>
                  </a:lnTo>
                  <a:lnTo>
                    <a:pt x="1862816" y="35979"/>
                  </a:lnTo>
                  <a:lnTo>
                    <a:pt x="1816805" y="26568"/>
                  </a:lnTo>
                  <a:lnTo>
                    <a:pt x="1770304" y="18543"/>
                  </a:lnTo>
                  <a:lnTo>
                    <a:pt x="1723336" y="11927"/>
                  </a:lnTo>
                  <a:lnTo>
                    <a:pt x="1675921" y="6742"/>
                  </a:lnTo>
                  <a:lnTo>
                    <a:pt x="1628083" y="3011"/>
                  </a:lnTo>
                  <a:lnTo>
                    <a:pt x="1579844" y="756"/>
                  </a:lnTo>
                  <a:lnTo>
                    <a:pt x="1531227" y="0"/>
                  </a:ln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38" name="Google Shape;138;p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144000" y="8193023"/>
              <a:ext cx="3063240" cy="209092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9" name="Google Shape;139;p4"/>
            <p:cNvSpPr/>
            <p:nvPr/>
          </p:nvSpPr>
          <p:spPr>
            <a:xfrm>
              <a:off x="0" y="0"/>
              <a:ext cx="9965055" cy="10287000"/>
            </a:xfrm>
            <a:custGeom>
              <a:avLst/>
              <a:gdLst/>
              <a:ahLst/>
              <a:cxnLst/>
              <a:rect l="l" t="t" r="r" b="b"/>
              <a:pathLst>
                <a:path w="9965055" h="10287000" extrusionOk="0">
                  <a:moveTo>
                    <a:pt x="9964482" y="0"/>
                  </a:moveTo>
                  <a:lnTo>
                    <a:pt x="0" y="0"/>
                  </a:lnTo>
                  <a:lnTo>
                    <a:pt x="0" y="10286999"/>
                  </a:lnTo>
                  <a:lnTo>
                    <a:pt x="9964482" y="10286999"/>
                  </a:lnTo>
                  <a:lnTo>
                    <a:pt x="9964482" y="0"/>
                  </a:ln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4"/>
            <p:cNvSpPr/>
            <p:nvPr/>
          </p:nvSpPr>
          <p:spPr>
            <a:xfrm>
              <a:off x="0" y="0"/>
              <a:ext cx="9965055" cy="10287000"/>
            </a:xfrm>
            <a:custGeom>
              <a:avLst/>
              <a:gdLst/>
              <a:ahLst/>
              <a:cxnLst/>
              <a:rect l="l" t="t" r="r" b="b"/>
              <a:pathLst>
                <a:path w="9965055" h="10287000" extrusionOk="0">
                  <a:moveTo>
                    <a:pt x="0" y="0"/>
                  </a:moveTo>
                  <a:lnTo>
                    <a:pt x="9964482" y="0"/>
                  </a:lnTo>
                  <a:lnTo>
                    <a:pt x="9964482" y="10287000"/>
                  </a:lnTo>
                  <a:lnTo>
                    <a:pt x="0" y="102870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A1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41" name="Google Shape;141;p4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0" y="405383"/>
              <a:ext cx="2109216" cy="20970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2" name="Google Shape;142;p4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0" y="2865120"/>
              <a:ext cx="2109216" cy="20970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3" name="Google Shape;143;p4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0" y="5324855"/>
              <a:ext cx="2109216" cy="20970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4" name="Google Shape;144;p4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0" y="7784591"/>
              <a:ext cx="2109216" cy="20970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5" name="Google Shape;145;p4"/>
            <p:cNvSpPr/>
            <p:nvPr/>
          </p:nvSpPr>
          <p:spPr>
            <a:xfrm>
              <a:off x="1298688" y="1840859"/>
              <a:ext cx="2921000" cy="2921000"/>
            </a:xfrm>
            <a:custGeom>
              <a:avLst/>
              <a:gdLst/>
              <a:ahLst/>
              <a:cxnLst/>
              <a:rect l="l" t="t" r="r" b="b"/>
              <a:pathLst>
                <a:path w="2921000" h="2921000" extrusionOk="0">
                  <a:moveTo>
                    <a:pt x="1460399" y="0"/>
                  </a:moveTo>
                  <a:lnTo>
                    <a:pt x="1412183" y="780"/>
                  </a:lnTo>
                  <a:lnTo>
                    <a:pt x="1364359" y="3105"/>
                  </a:lnTo>
                  <a:lnTo>
                    <a:pt x="1316950" y="6951"/>
                  </a:lnTo>
                  <a:lnTo>
                    <a:pt x="1269980" y="12294"/>
                  </a:lnTo>
                  <a:lnTo>
                    <a:pt x="1223474" y="19109"/>
                  </a:lnTo>
                  <a:lnTo>
                    <a:pt x="1177455" y="27373"/>
                  </a:lnTo>
                  <a:lnTo>
                    <a:pt x="1131948" y="37062"/>
                  </a:lnTo>
                  <a:lnTo>
                    <a:pt x="1086976" y="48151"/>
                  </a:lnTo>
                  <a:lnTo>
                    <a:pt x="1042564" y="60617"/>
                  </a:lnTo>
                  <a:lnTo>
                    <a:pt x="998735" y="74435"/>
                  </a:lnTo>
                  <a:lnTo>
                    <a:pt x="955514" y="89582"/>
                  </a:lnTo>
                  <a:lnTo>
                    <a:pt x="912925" y="106034"/>
                  </a:lnTo>
                  <a:lnTo>
                    <a:pt x="870992" y="123766"/>
                  </a:lnTo>
                  <a:lnTo>
                    <a:pt x="829738" y="142754"/>
                  </a:lnTo>
                  <a:lnTo>
                    <a:pt x="789187" y="162975"/>
                  </a:lnTo>
                  <a:lnTo>
                    <a:pt x="749365" y="184404"/>
                  </a:lnTo>
                  <a:lnTo>
                    <a:pt x="710294" y="207017"/>
                  </a:lnTo>
                  <a:lnTo>
                    <a:pt x="672000" y="230791"/>
                  </a:lnTo>
                  <a:lnTo>
                    <a:pt x="634505" y="255701"/>
                  </a:lnTo>
                  <a:lnTo>
                    <a:pt x="597834" y="281723"/>
                  </a:lnTo>
                  <a:lnTo>
                    <a:pt x="562010" y="308834"/>
                  </a:lnTo>
                  <a:lnTo>
                    <a:pt x="527059" y="337008"/>
                  </a:lnTo>
                  <a:lnTo>
                    <a:pt x="493004" y="366223"/>
                  </a:lnTo>
                  <a:lnTo>
                    <a:pt x="459869" y="396454"/>
                  </a:lnTo>
                  <a:lnTo>
                    <a:pt x="427678" y="427677"/>
                  </a:lnTo>
                  <a:lnTo>
                    <a:pt x="396455" y="459868"/>
                  </a:lnTo>
                  <a:lnTo>
                    <a:pt x="366224" y="493003"/>
                  </a:lnTo>
                  <a:lnTo>
                    <a:pt x="337009" y="527059"/>
                  </a:lnTo>
                  <a:lnTo>
                    <a:pt x="308834" y="562010"/>
                  </a:lnTo>
                  <a:lnTo>
                    <a:pt x="281724" y="597833"/>
                  </a:lnTo>
                  <a:lnTo>
                    <a:pt x="255701" y="634504"/>
                  </a:lnTo>
                  <a:lnTo>
                    <a:pt x="230791" y="671999"/>
                  </a:lnTo>
                  <a:lnTo>
                    <a:pt x="207017" y="710293"/>
                  </a:lnTo>
                  <a:lnTo>
                    <a:pt x="184404" y="749364"/>
                  </a:lnTo>
                  <a:lnTo>
                    <a:pt x="162975" y="789186"/>
                  </a:lnTo>
                  <a:lnTo>
                    <a:pt x="142754" y="829737"/>
                  </a:lnTo>
                  <a:lnTo>
                    <a:pt x="123766" y="870990"/>
                  </a:lnTo>
                  <a:lnTo>
                    <a:pt x="106034" y="912924"/>
                  </a:lnTo>
                  <a:lnTo>
                    <a:pt x="89582" y="955513"/>
                  </a:lnTo>
                  <a:lnTo>
                    <a:pt x="74436" y="998734"/>
                  </a:lnTo>
                  <a:lnTo>
                    <a:pt x="60617" y="1042563"/>
                  </a:lnTo>
                  <a:lnTo>
                    <a:pt x="48151" y="1086975"/>
                  </a:lnTo>
                  <a:lnTo>
                    <a:pt x="37062" y="1131947"/>
                  </a:lnTo>
                  <a:lnTo>
                    <a:pt x="27373" y="1177454"/>
                  </a:lnTo>
                  <a:lnTo>
                    <a:pt x="19109" y="1223473"/>
                  </a:lnTo>
                  <a:lnTo>
                    <a:pt x="12294" y="1269979"/>
                  </a:lnTo>
                  <a:lnTo>
                    <a:pt x="6951" y="1316949"/>
                  </a:lnTo>
                  <a:lnTo>
                    <a:pt x="3105" y="1364358"/>
                  </a:lnTo>
                  <a:lnTo>
                    <a:pt x="780" y="1412182"/>
                  </a:lnTo>
                  <a:lnTo>
                    <a:pt x="0" y="1460398"/>
                  </a:lnTo>
                  <a:lnTo>
                    <a:pt x="780" y="1508614"/>
                  </a:lnTo>
                  <a:lnTo>
                    <a:pt x="3105" y="1556438"/>
                  </a:lnTo>
                  <a:lnTo>
                    <a:pt x="6951" y="1603847"/>
                  </a:lnTo>
                  <a:lnTo>
                    <a:pt x="12294" y="1650817"/>
                  </a:lnTo>
                  <a:lnTo>
                    <a:pt x="19109" y="1697323"/>
                  </a:lnTo>
                  <a:lnTo>
                    <a:pt x="27373" y="1743342"/>
                  </a:lnTo>
                  <a:lnTo>
                    <a:pt x="37062" y="1788850"/>
                  </a:lnTo>
                  <a:lnTo>
                    <a:pt x="48151" y="1833821"/>
                  </a:lnTo>
                  <a:lnTo>
                    <a:pt x="60617" y="1878233"/>
                  </a:lnTo>
                  <a:lnTo>
                    <a:pt x="74436" y="1922062"/>
                  </a:lnTo>
                  <a:lnTo>
                    <a:pt x="89582" y="1965283"/>
                  </a:lnTo>
                  <a:lnTo>
                    <a:pt x="106034" y="2007872"/>
                  </a:lnTo>
                  <a:lnTo>
                    <a:pt x="123766" y="2049806"/>
                  </a:lnTo>
                  <a:lnTo>
                    <a:pt x="142754" y="2091060"/>
                  </a:lnTo>
                  <a:lnTo>
                    <a:pt x="162975" y="2131610"/>
                  </a:lnTo>
                  <a:lnTo>
                    <a:pt x="184404" y="2171433"/>
                  </a:lnTo>
                  <a:lnTo>
                    <a:pt x="207017" y="2210503"/>
                  </a:lnTo>
                  <a:lnTo>
                    <a:pt x="230791" y="2248798"/>
                  </a:lnTo>
                  <a:lnTo>
                    <a:pt x="255701" y="2286293"/>
                  </a:lnTo>
                  <a:lnTo>
                    <a:pt x="281724" y="2322964"/>
                  </a:lnTo>
                  <a:lnTo>
                    <a:pt x="308834" y="2358787"/>
                  </a:lnTo>
                  <a:lnTo>
                    <a:pt x="337009" y="2393738"/>
                  </a:lnTo>
                  <a:lnTo>
                    <a:pt x="366224" y="2427794"/>
                  </a:lnTo>
                  <a:lnTo>
                    <a:pt x="396455" y="2460929"/>
                  </a:lnTo>
                  <a:lnTo>
                    <a:pt x="427678" y="2493120"/>
                  </a:lnTo>
                  <a:lnTo>
                    <a:pt x="459869" y="2524343"/>
                  </a:lnTo>
                  <a:lnTo>
                    <a:pt x="493004" y="2554574"/>
                  </a:lnTo>
                  <a:lnTo>
                    <a:pt x="527059" y="2583789"/>
                  </a:lnTo>
                  <a:lnTo>
                    <a:pt x="562010" y="2611963"/>
                  </a:lnTo>
                  <a:lnTo>
                    <a:pt x="597834" y="2639074"/>
                  </a:lnTo>
                  <a:lnTo>
                    <a:pt x="634505" y="2665096"/>
                  </a:lnTo>
                  <a:lnTo>
                    <a:pt x="672000" y="2690006"/>
                  </a:lnTo>
                  <a:lnTo>
                    <a:pt x="710294" y="2713780"/>
                  </a:lnTo>
                  <a:lnTo>
                    <a:pt x="749365" y="2736393"/>
                  </a:lnTo>
                  <a:lnTo>
                    <a:pt x="789187" y="2757822"/>
                  </a:lnTo>
                  <a:lnTo>
                    <a:pt x="829738" y="2778043"/>
                  </a:lnTo>
                  <a:lnTo>
                    <a:pt x="870992" y="2797031"/>
                  </a:lnTo>
                  <a:lnTo>
                    <a:pt x="912925" y="2814763"/>
                  </a:lnTo>
                  <a:lnTo>
                    <a:pt x="955514" y="2831215"/>
                  </a:lnTo>
                  <a:lnTo>
                    <a:pt x="998735" y="2846362"/>
                  </a:lnTo>
                  <a:lnTo>
                    <a:pt x="1042564" y="2860180"/>
                  </a:lnTo>
                  <a:lnTo>
                    <a:pt x="1086976" y="2872646"/>
                  </a:lnTo>
                  <a:lnTo>
                    <a:pt x="1131948" y="2883735"/>
                  </a:lnTo>
                  <a:lnTo>
                    <a:pt x="1177455" y="2893424"/>
                  </a:lnTo>
                  <a:lnTo>
                    <a:pt x="1223474" y="2901688"/>
                  </a:lnTo>
                  <a:lnTo>
                    <a:pt x="1269980" y="2908503"/>
                  </a:lnTo>
                  <a:lnTo>
                    <a:pt x="1316950" y="2913846"/>
                  </a:lnTo>
                  <a:lnTo>
                    <a:pt x="1364359" y="2917692"/>
                  </a:lnTo>
                  <a:lnTo>
                    <a:pt x="1412183" y="2920017"/>
                  </a:lnTo>
                  <a:lnTo>
                    <a:pt x="1460399" y="2920798"/>
                  </a:lnTo>
                  <a:lnTo>
                    <a:pt x="1508615" y="2920017"/>
                  </a:lnTo>
                  <a:lnTo>
                    <a:pt x="1556440" y="2917692"/>
                  </a:lnTo>
                  <a:lnTo>
                    <a:pt x="1603849" y="2913846"/>
                  </a:lnTo>
                  <a:lnTo>
                    <a:pt x="1650818" y="2908503"/>
                  </a:lnTo>
                  <a:lnTo>
                    <a:pt x="1697325" y="2901688"/>
                  </a:lnTo>
                  <a:lnTo>
                    <a:pt x="1743343" y="2893424"/>
                  </a:lnTo>
                  <a:lnTo>
                    <a:pt x="1788851" y="2883735"/>
                  </a:lnTo>
                  <a:lnTo>
                    <a:pt x="1833823" y="2872646"/>
                  </a:lnTo>
                  <a:lnTo>
                    <a:pt x="1878235" y="2860180"/>
                  </a:lnTo>
                  <a:lnTo>
                    <a:pt x="1922063" y="2846362"/>
                  </a:lnTo>
                  <a:lnTo>
                    <a:pt x="1965284" y="2831215"/>
                  </a:lnTo>
                  <a:lnTo>
                    <a:pt x="2007874" y="2814763"/>
                  </a:lnTo>
                  <a:lnTo>
                    <a:pt x="2049807" y="2797031"/>
                  </a:lnTo>
                  <a:lnTo>
                    <a:pt x="2091061" y="2778043"/>
                  </a:lnTo>
                  <a:lnTo>
                    <a:pt x="2131611" y="2757822"/>
                  </a:lnTo>
                  <a:lnTo>
                    <a:pt x="2171434" y="2736393"/>
                  </a:lnTo>
                  <a:lnTo>
                    <a:pt x="2210505" y="2713780"/>
                  </a:lnTo>
                  <a:lnTo>
                    <a:pt x="2248799" y="2690006"/>
                  </a:lnTo>
                  <a:lnTo>
                    <a:pt x="2286294" y="2665096"/>
                  </a:lnTo>
                  <a:lnTo>
                    <a:pt x="2322965" y="2639074"/>
                  </a:lnTo>
                  <a:lnTo>
                    <a:pt x="2358788" y="2611963"/>
                  </a:lnTo>
                  <a:lnTo>
                    <a:pt x="2393740" y="2583789"/>
                  </a:lnTo>
                  <a:lnTo>
                    <a:pt x="2427795" y="2554574"/>
                  </a:lnTo>
                  <a:lnTo>
                    <a:pt x="2460930" y="2524343"/>
                  </a:lnTo>
                  <a:lnTo>
                    <a:pt x="2493121" y="2493120"/>
                  </a:lnTo>
                  <a:lnTo>
                    <a:pt x="2524344" y="2460929"/>
                  </a:lnTo>
                  <a:lnTo>
                    <a:pt x="2554575" y="2427794"/>
                  </a:lnTo>
                  <a:lnTo>
                    <a:pt x="2583790" y="2393738"/>
                  </a:lnTo>
                  <a:lnTo>
                    <a:pt x="2611965" y="2358787"/>
                  </a:lnTo>
                  <a:lnTo>
                    <a:pt x="2639075" y="2322964"/>
                  </a:lnTo>
                  <a:lnTo>
                    <a:pt x="2665097" y="2286293"/>
                  </a:lnTo>
                  <a:lnTo>
                    <a:pt x="2690007" y="2248798"/>
                  </a:lnTo>
                  <a:lnTo>
                    <a:pt x="2713781" y="2210503"/>
                  </a:lnTo>
                  <a:lnTo>
                    <a:pt x="2736395" y="2171433"/>
                  </a:lnTo>
                  <a:lnTo>
                    <a:pt x="2757824" y="2131610"/>
                  </a:lnTo>
                  <a:lnTo>
                    <a:pt x="2778044" y="2091060"/>
                  </a:lnTo>
                  <a:lnTo>
                    <a:pt x="2797033" y="2049806"/>
                  </a:lnTo>
                  <a:lnTo>
                    <a:pt x="2814765" y="2007872"/>
                  </a:lnTo>
                  <a:lnTo>
                    <a:pt x="2831216" y="1965283"/>
                  </a:lnTo>
                  <a:lnTo>
                    <a:pt x="2846363" y="1922062"/>
                  </a:lnTo>
                  <a:lnTo>
                    <a:pt x="2860181" y="1878233"/>
                  </a:lnTo>
                  <a:lnTo>
                    <a:pt x="2872647" y="1833821"/>
                  </a:lnTo>
                  <a:lnTo>
                    <a:pt x="2883737" y="1788850"/>
                  </a:lnTo>
                  <a:lnTo>
                    <a:pt x="2893425" y="1743342"/>
                  </a:lnTo>
                  <a:lnTo>
                    <a:pt x="2901689" y="1697323"/>
                  </a:lnTo>
                  <a:lnTo>
                    <a:pt x="2908505" y="1650817"/>
                  </a:lnTo>
                  <a:lnTo>
                    <a:pt x="2913847" y="1603847"/>
                  </a:lnTo>
                  <a:lnTo>
                    <a:pt x="2917693" y="1556438"/>
                  </a:lnTo>
                  <a:lnTo>
                    <a:pt x="2920018" y="1508614"/>
                  </a:lnTo>
                  <a:lnTo>
                    <a:pt x="2920799" y="1460398"/>
                  </a:lnTo>
                  <a:lnTo>
                    <a:pt x="2920018" y="1412182"/>
                  </a:lnTo>
                  <a:lnTo>
                    <a:pt x="2917693" y="1364358"/>
                  </a:lnTo>
                  <a:lnTo>
                    <a:pt x="2913847" y="1316949"/>
                  </a:lnTo>
                  <a:lnTo>
                    <a:pt x="2908505" y="1269979"/>
                  </a:lnTo>
                  <a:lnTo>
                    <a:pt x="2901689" y="1223473"/>
                  </a:lnTo>
                  <a:lnTo>
                    <a:pt x="2893425" y="1177454"/>
                  </a:lnTo>
                  <a:lnTo>
                    <a:pt x="2883737" y="1131947"/>
                  </a:lnTo>
                  <a:lnTo>
                    <a:pt x="2872647" y="1086975"/>
                  </a:lnTo>
                  <a:lnTo>
                    <a:pt x="2860181" y="1042563"/>
                  </a:lnTo>
                  <a:lnTo>
                    <a:pt x="2846363" y="998734"/>
                  </a:lnTo>
                  <a:lnTo>
                    <a:pt x="2831216" y="955513"/>
                  </a:lnTo>
                  <a:lnTo>
                    <a:pt x="2814765" y="912924"/>
                  </a:lnTo>
                  <a:lnTo>
                    <a:pt x="2797033" y="870990"/>
                  </a:lnTo>
                  <a:lnTo>
                    <a:pt x="2778044" y="829737"/>
                  </a:lnTo>
                  <a:lnTo>
                    <a:pt x="2757824" y="789186"/>
                  </a:lnTo>
                  <a:lnTo>
                    <a:pt x="2736395" y="749364"/>
                  </a:lnTo>
                  <a:lnTo>
                    <a:pt x="2713781" y="710293"/>
                  </a:lnTo>
                  <a:lnTo>
                    <a:pt x="2690007" y="671999"/>
                  </a:lnTo>
                  <a:lnTo>
                    <a:pt x="2665097" y="634504"/>
                  </a:lnTo>
                  <a:lnTo>
                    <a:pt x="2639075" y="597833"/>
                  </a:lnTo>
                  <a:lnTo>
                    <a:pt x="2611965" y="562010"/>
                  </a:lnTo>
                  <a:lnTo>
                    <a:pt x="2583790" y="527059"/>
                  </a:lnTo>
                  <a:lnTo>
                    <a:pt x="2554575" y="493003"/>
                  </a:lnTo>
                  <a:lnTo>
                    <a:pt x="2524344" y="459868"/>
                  </a:lnTo>
                  <a:lnTo>
                    <a:pt x="2493121" y="427677"/>
                  </a:lnTo>
                  <a:lnTo>
                    <a:pt x="2460930" y="396454"/>
                  </a:lnTo>
                  <a:lnTo>
                    <a:pt x="2427795" y="366223"/>
                  </a:lnTo>
                  <a:lnTo>
                    <a:pt x="2393740" y="337008"/>
                  </a:lnTo>
                  <a:lnTo>
                    <a:pt x="2358788" y="308834"/>
                  </a:lnTo>
                  <a:lnTo>
                    <a:pt x="2322965" y="281723"/>
                  </a:lnTo>
                  <a:lnTo>
                    <a:pt x="2286294" y="255701"/>
                  </a:lnTo>
                  <a:lnTo>
                    <a:pt x="2248799" y="230791"/>
                  </a:lnTo>
                  <a:lnTo>
                    <a:pt x="2210505" y="207017"/>
                  </a:lnTo>
                  <a:lnTo>
                    <a:pt x="2171434" y="184404"/>
                  </a:lnTo>
                  <a:lnTo>
                    <a:pt x="2131611" y="162975"/>
                  </a:lnTo>
                  <a:lnTo>
                    <a:pt x="2091061" y="142754"/>
                  </a:lnTo>
                  <a:lnTo>
                    <a:pt x="2049807" y="123766"/>
                  </a:lnTo>
                  <a:lnTo>
                    <a:pt x="2007874" y="106034"/>
                  </a:lnTo>
                  <a:lnTo>
                    <a:pt x="1965284" y="89582"/>
                  </a:lnTo>
                  <a:lnTo>
                    <a:pt x="1922063" y="74435"/>
                  </a:lnTo>
                  <a:lnTo>
                    <a:pt x="1878235" y="60617"/>
                  </a:lnTo>
                  <a:lnTo>
                    <a:pt x="1833823" y="48151"/>
                  </a:lnTo>
                  <a:lnTo>
                    <a:pt x="1788851" y="37062"/>
                  </a:lnTo>
                  <a:lnTo>
                    <a:pt x="1743343" y="27373"/>
                  </a:lnTo>
                  <a:lnTo>
                    <a:pt x="1697325" y="19109"/>
                  </a:lnTo>
                  <a:lnTo>
                    <a:pt x="1650818" y="12294"/>
                  </a:lnTo>
                  <a:lnTo>
                    <a:pt x="1603849" y="6951"/>
                  </a:lnTo>
                  <a:lnTo>
                    <a:pt x="1556440" y="3105"/>
                  </a:lnTo>
                  <a:lnTo>
                    <a:pt x="1508615" y="780"/>
                  </a:lnTo>
                  <a:lnTo>
                    <a:pt x="1460399" y="0"/>
                  </a:lnTo>
                  <a:close/>
                </a:path>
              </a:pathLst>
            </a:custGeom>
            <a:solidFill>
              <a:srgbClr val="963488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46" name="Google Shape;146;p4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1691639" y="1347216"/>
              <a:ext cx="3163824" cy="315467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47" name="Google Shape;147;p4"/>
          <p:cNvGrpSpPr/>
          <p:nvPr/>
        </p:nvGrpSpPr>
        <p:grpSpPr>
          <a:xfrm>
            <a:off x="11007483" y="0"/>
            <a:ext cx="7281114" cy="9258299"/>
            <a:chOff x="11007483" y="0"/>
            <a:chExt cx="7281114" cy="9258299"/>
          </a:xfrm>
        </p:grpSpPr>
        <p:sp>
          <p:nvSpPr>
            <p:cNvPr id="148" name="Google Shape;148;p4"/>
            <p:cNvSpPr/>
            <p:nvPr/>
          </p:nvSpPr>
          <p:spPr>
            <a:xfrm>
              <a:off x="16469322" y="0"/>
              <a:ext cx="1819275" cy="2309495"/>
            </a:xfrm>
            <a:custGeom>
              <a:avLst/>
              <a:gdLst/>
              <a:ahLst/>
              <a:cxnLst/>
              <a:rect l="l" t="t" r="r" b="b"/>
              <a:pathLst>
                <a:path w="1819275" h="2309495" extrusionOk="0">
                  <a:moveTo>
                    <a:pt x="212042" y="0"/>
                  </a:moveTo>
                  <a:lnTo>
                    <a:pt x="179373" y="57811"/>
                  </a:lnTo>
                  <a:lnTo>
                    <a:pt x="158492" y="98399"/>
                  </a:lnTo>
                  <a:lnTo>
                    <a:pt x="138796" y="139679"/>
                  </a:lnTo>
                  <a:lnTo>
                    <a:pt x="120307" y="181629"/>
                  </a:lnTo>
                  <a:lnTo>
                    <a:pt x="103047" y="224226"/>
                  </a:lnTo>
                  <a:lnTo>
                    <a:pt x="87040" y="267448"/>
                  </a:lnTo>
                  <a:lnTo>
                    <a:pt x="72307" y="311273"/>
                  </a:lnTo>
                  <a:lnTo>
                    <a:pt x="58871" y="355678"/>
                  </a:lnTo>
                  <a:lnTo>
                    <a:pt x="46754" y="400640"/>
                  </a:lnTo>
                  <a:lnTo>
                    <a:pt x="35979" y="446137"/>
                  </a:lnTo>
                  <a:lnTo>
                    <a:pt x="26568" y="492148"/>
                  </a:lnTo>
                  <a:lnTo>
                    <a:pt x="18543" y="538649"/>
                  </a:lnTo>
                  <a:lnTo>
                    <a:pt x="11927" y="585617"/>
                  </a:lnTo>
                  <a:lnTo>
                    <a:pt x="6742" y="633032"/>
                  </a:lnTo>
                  <a:lnTo>
                    <a:pt x="3011" y="680870"/>
                  </a:lnTo>
                  <a:lnTo>
                    <a:pt x="756" y="729109"/>
                  </a:lnTo>
                  <a:lnTo>
                    <a:pt x="0" y="777726"/>
                  </a:lnTo>
                  <a:lnTo>
                    <a:pt x="756" y="826343"/>
                  </a:lnTo>
                  <a:lnTo>
                    <a:pt x="3011" y="874582"/>
                  </a:lnTo>
                  <a:lnTo>
                    <a:pt x="6742" y="922420"/>
                  </a:lnTo>
                  <a:lnTo>
                    <a:pt x="11927" y="969835"/>
                  </a:lnTo>
                  <a:lnTo>
                    <a:pt x="18543" y="1016804"/>
                  </a:lnTo>
                  <a:lnTo>
                    <a:pt x="26568" y="1063305"/>
                  </a:lnTo>
                  <a:lnTo>
                    <a:pt x="35979" y="1109315"/>
                  </a:lnTo>
                  <a:lnTo>
                    <a:pt x="46754" y="1154813"/>
                  </a:lnTo>
                  <a:lnTo>
                    <a:pt x="58871" y="1199775"/>
                  </a:lnTo>
                  <a:lnTo>
                    <a:pt x="72307" y="1244179"/>
                  </a:lnTo>
                  <a:lnTo>
                    <a:pt x="87040" y="1288004"/>
                  </a:lnTo>
                  <a:lnTo>
                    <a:pt x="103047" y="1331226"/>
                  </a:lnTo>
                  <a:lnTo>
                    <a:pt x="120307" y="1373823"/>
                  </a:lnTo>
                  <a:lnTo>
                    <a:pt x="138796" y="1415773"/>
                  </a:lnTo>
                  <a:lnTo>
                    <a:pt x="158492" y="1457054"/>
                  </a:lnTo>
                  <a:lnTo>
                    <a:pt x="179373" y="1497642"/>
                  </a:lnTo>
                  <a:lnTo>
                    <a:pt x="201416" y="1537516"/>
                  </a:lnTo>
                  <a:lnTo>
                    <a:pt x="224600" y="1576653"/>
                  </a:lnTo>
                  <a:lnTo>
                    <a:pt x="248901" y="1615030"/>
                  </a:lnTo>
                  <a:lnTo>
                    <a:pt x="274297" y="1652626"/>
                  </a:lnTo>
                  <a:lnTo>
                    <a:pt x="300766" y="1689418"/>
                  </a:lnTo>
                  <a:lnTo>
                    <a:pt x="328286" y="1725384"/>
                  </a:lnTo>
                  <a:lnTo>
                    <a:pt x="356834" y="1760501"/>
                  </a:lnTo>
                  <a:lnTo>
                    <a:pt x="386387" y="1794746"/>
                  </a:lnTo>
                  <a:lnTo>
                    <a:pt x="416923" y="1828098"/>
                  </a:lnTo>
                  <a:lnTo>
                    <a:pt x="448421" y="1860534"/>
                  </a:lnTo>
                  <a:lnTo>
                    <a:pt x="480856" y="1892031"/>
                  </a:lnTo>
                  <a:lnTo>
                    <a:pt x="514208" y="1922567"/>
                  </a:lnTo>
                  <a:lnTo>
                    <a:pt x="548454" y="1952121"/>
                  </a:lnTo>
                  <a:lnTo>
                    <a:pt x="583570" y="1980668"/>
                  </a:lnTo>
                  <a:lnTo>
                    <a:pt x="619536" y="2008188"/>
                  </a:lnTo>
                  <a:lnTo>
                    <a:pt x="656328" y="2034657"/>
                  </a:lnTo>
                  <a:lnTo>
                    <a:pt x="693924" y="2060053"/>
                  </a:lnTo>
                  <a:lnTo>
                    <a:pt x="732302" y="2084354"/>
                  </a:lnTo>
                  <a:lnTo>
                    <a:pt x="771439" y="2107538"/>
                  </a:lnTo>
                  <a:lnTo>
                    <a:pt x="811312" y="2129581"/>
                  </a:lnTo>
                  <a:lnTo>
                    <a:pt x="851901" y="2150462"/>
                  </a:lnTo>
                  <a:lnTo>
                    <a:pt x="893181" y="2170158"/>
                  </a:lnTo>
                  <a:lnTo>
                    <a:pt x="935131" y="2188647"/>
                  </a:lnTo>
                  <a:lnTo>
                    <a:pt x="977728" y="2205906"/>
                  </a:lnTo>
                  <a:lnTo>
                    <a:pt x="1020950" y="2221913"/>
                  </a:lnTo>
                  <a:lnTo>
                    <a:pt x="1064774" y="2236646"/>
                  </a:lnTo>
                  <a:lnTo>
                    <a:pt x="1109179" y="2250082"/>
                  </a:lnTo>
                  <a:lnTo>
                    <a:pt x="1154141" y="2262199"/>
                  </a:lnTo>
                  <a:lnTo>
                    <a:pt x="1199638" y="2272974"/>
                  </a:lnTo>
                  <a:lnTo>
                    <a:pt x="1245649" y="2282385"/>
                  </a:lnTo>
                  <a:lnTo>
                    <a:pt x="1292149" y="2290410"/>
                  </a:lnTo>
                  <a:lnTo>
                    <a:pt x="1339118" y="2297026"/>
                  </a:lnTo>
                  <a:lnTo>
                    <a:pt x="1386533" y="2302211"/>
                  </a:lnTo>
                  <a:lnTo>
                    <a:pt x="1434370" y="2305942"/>
                  </a:lnTo>
                  <a:lnTo>
                    <a:pt x="1482609" y="2308197"/>
                  </a:lnTo>
                  <a:lnTo>
                    <a:pt x="1531226" y="2308953"/>
                  </a:lnTo>
                  <a:lnTo>
                    <a:pt x="1579843" y="2308197"/>
                  </a:lnTo>
                  <a:lnTo>
                    <a:pt x="1628081" y="2305942"/>
                  </a:lnTo>
                  <a:lnTo>
                    <a:pt x="1675919" y="2302211"/>
                  </a:lnTo>
                  <a:lnTo>
                    <a:pt x="1723333" y="2297026"/>
                  </a:lnTo>
                  <a:lnTo>
                    <a:pt x="1770302" y="2290410"/>
                  </a:lnTo>
                  <a:lnTo>
                    <a:pt x="1818678" y="2282002"/>
                  </a:lnTo>
                  <a:lnTo>
                    <a:pt x="212042" y="0"/>
                  </a:ln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49" name="Google Shape;149;p4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15983712" y="0"/>
              <a:ext cx="2304288" cy="200863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0" name="Google Shape;150;p4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11007483" y="1028700"/>
              <a:ext cx="6251816" cy="822959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51" name="Google Shape;151;p4"/>
          <p:cNvSpPr txBox="1">
            <a:spLocks noGrp="1"/>
          </p:cNvSpPr>
          <p:nvPr>
            <p:ph type="title"/>
          </p:nvPr>
        </p:nvSpPr>
        <p:spPr>
          <a:xfrm>
            <a:off x="3057037" y="2232660"/>
            <a:ext cx="3448685" cy="124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Problem</a:t>
            </a:r>
            <a:endParaRPr/>
          </a:p>
        </p:txBody>
      </p:sp>
      <p:pic>
        <p:nvPicPr>
          <p:cNvPr id="152" name="Google Shape;152;p4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541332" y="4744541"/>
            <a:ext cx="5564507" cy="50038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66288" y="405384"/>
            <a:ext cx="2258567" cy="2097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066288" y="7784591"/>
            <a:ext cx="2258567" cy="2097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05968" y="405384"/>
            <a:ext cx="2255520" cy="2097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05968" y="2865120"/>
            <a:ext cx="2255520" cy="2097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05968" y="5324855"/>
            <a:ext cx="2255520" cy="2097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05968" y="7784591"/>
            <a:ext cx="2255520" cy="2097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5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629655" y="405384"/>
            <a:ext cx="2255520" cy="2097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5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5629655" y="7784591"/>
            <a:ext cx="2255520" cy="2097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5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8189976" y="405384"/>
            <a:ext cx="2258568" cy="2097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5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8189976" y="2865120"/>
            <a:ext cx="2258568" cy="2097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5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8189976" y="5324855"/>
            <a:ext cx="2258568" cy="209702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8" name="Google Shape;168;p5"/>
          <p:cNvGrpSpPr/>
          <p:nvPr/>
        </p:nvGrpSpPr>
        <p:grpSpPr>
          <a:xfrm>
            <a:off x="2110744" y="1825527"/>
            <a:ext cx="8337799" cy="8056088"/>
            <a:chOff x="2110744" y="1825527"/>
            <a:chExt cx="8337799" cy="8056088"/>
          </a:xfrm>
        </p:grpSpPr>
        <p:pic>
          <p:nvPicPr>
            <p:cNvPr id="169" name="Google Shape;169;p5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8189975" y="7784591"/>
              <a:ext cx="2258568" cy="20970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0" name="Google Shape;170;p5"/>
            <p:cNvSpPr/>
            <p:nvPr/>
          </p:nvSpPr>
          <p:spPr>
            <a:xfrm>
              <a:off x="2110744" y="1825527"/>
              <a:ext cx="6751320" cy="6636384"/>
            </a:xfrm>
            <a:custGeom>
              <a:avLst/>
              <a:gdLst/>
              <a:ahLst/>
              <a:cxnLst/>
              <a:rect l="l" t="t" r="r" b="b"/>
              <a:pathLst>
                <a:path w="6751320" h="6636384" extrusionOk="0">
                  <a:moveTo>
                    <a:pt x="6750814" y="0"/>
                  </a:moveTo>
                  <a:lnTo>
                    <a:pt x="0" y="0"/>
                  </a:lnTo>
                  <a:lnTo>
                    <a:pt x="0" y="6635944"/>
                  </a:lnTo>
                  <a:lnTo>
                    <a:pt x="6750814" y="6635944"/>
                  </a:lnTo>
                  <a:lnTo>
                    <a:pt x="67508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1" name="Google Shape;171;p5"/>
          <p:cNvGrpSpPr/>
          <p:nvPr/>
        </p:nvGrpSpPr>
        <p:grpSpPr>
          <a:xfrm>
            <a:off x="11443638" y="1053038"/>
            <a:ext cx="2467497" cy="2303032"/>
            <a:chOff x="11443638" y="1053038"/>
            <a:chExt cx="2467497" cy="2303032"/>
          </a:xfrm>
        </p:grpSpPr>
        <p:sp>
          <p:nvSpPr>
            <p:cNvPr id="172" name="Google Shape;172;p5"/>
            <p:cNvSpPr/>
            <p:nvPr/>
          </p:nvSpPr>
          <p:spPr>
            <a:xfrm>
              <a:off x="11825796" y="1270731"/>
              <a:ext cx="2085339" cy="2085339"/>
            </a:xfrm>
            <a:custGeom>
              <a:avLst/>
              <a:gdLst/>
              <a:ahLst/>
              <a:cxnLst/>
              <a:rect l="l" t="t" r="r" b="b"/>
              <a:pathLst>
                <a:path w="2085340" h="2085339" extrusionOk="0">
                  <a:moveTo>
                    <a:pt x="1042567" y="0"/>
                  </a:moveTo>
                  <a:lnTo>
                    <a:pt x="994834" y="1072"/>
                  </a:lnTo>
                  <a:lnTo>
                    <a:pt x="947654" y="4259"/>
                  </a:lnTo>
                  <a:lnTo>
                    <a:pt x="901071" y="9515"/>
                  </a:lnTo>
                  <a:lnTo>
                    <a:pt x="855132" y="16793"/>
                  </a:lnTo>
                  <a:lnTo>
                    <a:pt x="809883" y="26047"/>
                  </a:lnTo>
                  <a:lnTo>
                    <a:pt x="765370" y="37233"/>
                  </a:lnTo>
                  <a:lnTo>
                    <a:pt x="721638" y="50303"/>
                  </a:lnTo>
                  <a:lnTo>
                    <a:pt x="678733" y="65211"/>
                  </a:lnTo>
                  <a:lnTo>
                    <a:pt x="636702" y="81913"/>
                  </a:lnTo>
                  <a:lnTo>
                    <a:pt x="595591" y="100361"/>
                  </a:lnTo>
                  <a:lnTo>
                    <a:pt x="555445" y="120510"/>
                  </a:lnTo>
                  <a:lnTo>
                    <a:pt x="516310" y="142314"/>
                  </a:lnTo>
                  <a:lnTo>
                    <a:pt x="478233" y="165726"/>
                  </a:lnTo>
                  <a:lnTo>
                    <a:pt x="441259" y="190702"/>
                  </a:lnTo>
                  <a:lnTo>
                    <a:pt x="405434" y="217195"/>
                  </a:lnTo>
                  <a:lnTo>
                    <a:pt x="370805" y="245159"/>
                  </a:lnTo>
                  <a:lnTo>
                    <a:pt x="337417" y="274547"/>
                  </a:lnTo>
                  <a:lnTo>
                    <a:pt x="305316" y="305315"/>
                  </a:lnTo>
                  <a:lnTo>
                    <a:pt x="274548" y="337416"/>
                  </a:lnTo>
                  <a:lnTo>
                    <a:pt x="245159" y="370804"/>
                  </a:lnTo>
                  <a:lnTo>
                    <a:pt x="217195" y="405434"/>
                  </a:lnTo>
                  <a:lnTo>
                    <a:pt x="190702" y="441259"/>
                  </a:lnTo>
                  <a:lnTo>
                    <a:pt x="165727" y="478233"/>
                  </a:lnTo>
                  <a:lnTo>
                    <a:pt x="142314" y="516310"/>
                  </a:lnTo>
                  <a:lnTo>
                    <a:pt x="120510" y="555444"/>
                  </a:lnTo>
                  <a:lnTo>
                    <a:pt x="100361" y="595591"/>
                  </a:lnTo>
                  <a:lnTo>
                    <a:pt x="81913" y="636702"/>
                  </a:lnTo>
                  <a:lnTo>
                    <a:pt x="65211" y="678733"/>
                  </a:lnTo>
                  <a:lnTo>
                    <a:pt x="50303" y="721638"/>
                  </a:lnTo>
                  <a:lnTo>
                    <a:pt x="37233" y="765370"/>
                  </a:lnTo>
                  <a:lnTo>
                    <a:pt x="26047" y="809884"/>
                  </a:lnTo>
                  <a:lnTo>
                    <a:pt x="16793" y="855133"/>
                  </a:lnTo>
                  <a:lnTo>
                    <a:pt x="9515" y="901072"/>
                  </a:lnTo>
                  <a:lnTo>
                    <a:pt x="4259" y="947655"/>
                  </a:lnTo>
                  <a:lnTo>
                    <a:pt x="1072" y="994836"/>
                  </a:lnTo>
                  <a:lnTo>
                    <a:pt x="0" y="1042568"/>
                  </a:lnTo>
                  <a:lnTo>
                    <a:pt x="1072" y="1090300"/>
                  </a:lnTo>
                  <a:lnTo>
                    <a:pt x="4259" y="1137481"/>
                  </a:lnTo>
                  <a:lnTo>
                    <a:pt x="9515" y="1184063"/>
                  </a:lnTo>
                  <a:lnTo>
                    <a:pt x="16793" y="1230002"/>
                  </a:lnTo>
                  <a:lnTo>
                    <a:pt x="26047" y="1275252"/>
                  </a:lnTo>
                  <a:lnTo>
                    <a:pt x="37233" y="1319766"/>
                  </a:lnTo>
                  <a:lnTo>
                    <a:pt x="50303" y="1363498"/>
                  </a:lnTo>
                  <a:lnTo>
                    <a:pt x="65211" y="1406402"/>
                  </a:lnTo>
                  <a:lnTo>
                    <a:pt x="81913" y="1448433"/>
                  </a:lnTo>
                  <a:lnTo>
                    <a:pt x="100361" y="1489545"/>
                  </a:lnTo>
                  <a:lnTo>
                    <a:pt x="120510" y="1529691"/>
                  </a:lnTo>
                  <a:lnTo>
                    <a:pt x="142314" y="1568825"/>
                  </a:lnTo>
                  <a:lnTo>
                    <a:pt x="165727" y="1606903"/>
                  </a:lnTo>
                  <a:lnTo>
                    <a:pt x="190702" y="1643877"/>
                  </a:lnTo>
                  <a:lnTo>
                    <a:pt x="217195" y="1679701"/>
                  </a:lnTo>
                  <a:lnTo>
                    <a:pt x="245159" y="1714331"/>
                  </a:lnTo>
                  <a:lnTo>
                    <a:pt x="274548" y="1747719"/>
                  </a:lnTo>
                  <a:lnTo>
                    <a:pt x="305316" y="1779820"/>
                  </a:lnTo>
                  <a:lnTo>
                    <a:pt x="337417" y="1810588"/>
                  </a:lnTo>
                  <a:lnTo>
                    <a:pt x="370805" y="1839977"/>
                  </a:lnTo>
                  <a:lnTo>
                    <a:pt x="405434" y="1867941"/>
                  </a:lnTo>
                  <a:lnTo>
                    <a:pt x="441259" y="1894433"/>
                  </a:lnTo>
                  <a:lnTo>
                    <a:pt x="478233" y="1919409"/>
                  </a:lnTo>
                  <a:lnTo>
                    <a:pt x="516310" y="1942822"/>
                  </a:lnTo>
                  <a:lnTo>
                    <a:pt x="555445" y="1964626"/>
                  </a:lnTo>
                  <a:lnTo>
                    <a:pt x="595591" y="1984775"/>
                  </a:lnTo>
                  <a:lnTo>
                    <a:pt x="636702" y="2003223"/>
                  </a:lnTo>
                  <a:lnTo>
                    <a:pt x="678733" y="2019924"/>
                  </a:lnTo>
                  <a:lnTo>
                    <a:pt x="721638" y="2034833"/>
                  </a:lnTo>
                  <a:lnTo>
                    <a:pt x="765370" y="2047903"/>
                  </a:lnTo>
                  <a:lnTo>
                    <a:pt x="809883" y="2059088"/>
                  </a:lnTo>
                  <a:lnTo>
                    <a:pt x="855132" y="2068343"/>
                  </a:lnTo>
                  <a:lnTo>
                    <a:pt x="901071" y="2075621"/>
                  </a:lnTo>
                  <a:lnTo>
                    <a:pt x="947654" y="2080877"/>
                  </a:lnTo>
                  <a:lnTo>
                    <a:pt x="994834" y="2084064"/>
                  </a:lnTo>
                  <a:lnTo>
                    <a:pt x="1042567" y="2085136"/>
                  </a:lnTo>
                  <a:lnTo>
                    <a:pt x="1090299" y="2084064"/>
                  </a:lnTo>
                  <a:lnTo>
                    <a:pt x="1137480" y="2080877"/>
                  </a:lnTo>
                  <a:lnTo>
                    <a:pt x="1184063" y="2075621"/>
                  </a:lnTo>
                  <a:lnTo>
                    <a:pt x="1230003" y="2068343"/>
                  </a:lnTo>
                  <a:lnTo>
                    <a:pt x="1275252" y="2059088"/>
                  </a:lnTo>
                  <a:lnTo>
                    <a:pt x="1319766" y="2047903"/>
                  </a:lnTo>
                  <a:lnTo>
                    <a:pt x="1363498" y="2034833"/>
                  </a:lnTo>
                  <a:lnTo>
                    <a:pt x="1406403" y="2019924"/>
                  </a:lnTo>
                  <a:lnTo>
                    <a:pt x="1448434" y="2003223"/>
                  </a:lnTo>
                  <a:lnTo>
                    <a:pt x="1489546" y="1984775"/>
                  </a:lnTo>
                  <a:lnTo>
                    <a:pt x="1529692" y="1964626"/>
                  </a:lnTo>
                  <a:lnTo>
                    <a:pt x="1568826" y="1942822"/>
                  </a:lnTo>
                  <a:lnTo>
                    <a:pt x="1606904" y="1919409"/>
                  </a:lnTo>
                  <a:lnTo>
                    <a:pt x="1643878" y="1894433"/>
                  </a:lnTo>
                  <a:lnTo>
                    <a:pt x="1679702" y="1867941"/>
                  </a:lnTo>
                  <a:lnTo>
                    <a:pt x="1714332" y="1839977"/>
                  </a:lnTo>
                  <a:lnTo>
                    <a:pt x="1747720" y="1810588"/>
                  </a:lnTo>
                  <a:lnTo>
                    <a:pt x="1779821" y="1779820"/>
                  </a:lnTo>
                  <a:lnTo>
                    <a:pt x="1810588" y="1747719"/>
                  </a:lnTo>
                  <a:lnTo>
                    <a:pt x="1839977" y="1714331"/>
                  </a:lnTo>
                  <a:lnTo>
                    <a:pt x="1867941" y="1679701"/>
                  </a:lnTo>
                  <a:lnTo>
                    <a:pt x="1894433" y="1643877"/>
                  </a:lnTo>
                  <a:lnTo>
                    <a:pt x="1919409" y="1606903"/>
                  </a:lnTo>
                  <a:lnTo>
                    <a:pt x="1942822" y="1568825"/>
                  </a:lnTo>
                  <a:lnTo>
                    <a:pt x="1964625" y="1529691"/>
                  </a:lnTo>
                  <a:lnTo>
                    <a:pt x="1984774" y="1489545"/>
                  </a:lnTo>
                  <a:lnTo>
                    <a:pt x="2003222" y="1448433"/>
                  </a:lnTo>
                  <a:lnTo>
                    <a:pt x="2019924" y="1406402"/>
                  </a:lnTo>
                  <a:lnTo>
                    <a:pt x="2034832" y="1363498"/>
                  </a:lnTo>
                  <a:lnTo>
                    <a:pt x="2047902" y="1319766"/>
                  </a:lnTo>
                  <a:lnTo>
                    <a:pt x="2059087" y="1275252"/>
                  </a:lnTo>
                  <a:lnTo>
                    <a:pt x="2068342" y="1230002"/>
                  </a:lnTo>
                  <a:lnTo>
                    <a:pt x="2075620" y="1184063"/>
                  </a:lnTo>
                  <a:lnTo>
                    <a:pt x="2080875" y="1137481"/>
                  </a:lnTo>
                  <a:lnTo>
                    <a:pt x="2084062" y="1090300"/>
                  </a:lnTo>
                  <a:lnTo>
                    <a:pt x="2085135" y="1042568"/>
                  </a:lnTo>
                  <a:lnTo>
                    <a:pt x="2084062" y="994836"/>
                  </a:lnTo>
                  <a:lnTo>
                    <a:pt x="2080875" y="947655"/>
                  </a:lnTo>
                  <a:lnTo>
                    <a:pt x="2075620" y="901072"/>
                  </a:lnTo>
                  <a:lnTo>
                    <a:pt x="2068342" y="855133"/>
                  </a:lnTo>
                  <a:lnTo>
                    <a:pt x="2059087" y="809884"/>
                  </a:lnTo>
                  <a:lnTo>
                    <a:pt x="2047902" y="765370"/>
                  </a:lnTo>
                  <a:lnTo>
                    <a:pt x="2034832" y="721638"/>
                  </a:lnTo>
                  <a:lnTo>
                    <a:pt x="2019924" y="678733"/>
                  </a:lnTo>
                  <a:lnTo>
                    <a:pt x="2003222" y="636702"/>
                  </a:lnTo>
                  <a:lnTo>
                    <a:pt x="1984774" y="595591"/>
                  </a:lnTo>
                  <a:lnTo>
                    <a:pt x="1964625" y="555444"/>
                  </a:lnTo>
                  <a:lnTo>
                    <a:pt x="1942822" y="516310"/>
                  </a:lnTo>
                  <a:lnTo>
                    <a:pt x="1919409" y="478233"/>
                  </a:lnTo>
                  <a:lnTo>
                    <a:pt x="1894433" y="441259"/>
                  </a:lnTo>
                  <a:lnTo>
                    <a:pt x="1867941" y="405434"/>
                  </a:lnTo>
                  <a:lnTo>
                    <a:pt x="1839977" y="370804"/>
                  </a:lnTo>
                  <a:lnTo>
                    <a:pt x="1810588" y="337416"/>
                  </a:lnTo>
                  <a:lnTo>
                    <a:pt x="1779821" y="305315"/>
                  </a:lnTo>
                  <a:lnTo>
                    <a:pt x="1747720" y="274547"/>
                  </a:lnTo>
                  <a:lnTo>
                    <a:pt x="1714332" y="245159"/>
                  </a:lnTo>
                  <a:lnTo>
                    <a:pt x="1679702" y="217195"/>
                  </a:lnTo>
                  <a:lnTo>
                    <a:pt x="1643878" y="190702"/>
                  </a:lnTo>
                  <a:lnTo>
                    <a:pt x="1606904" y="165726"/>
                  </a:lnTo>
                  <a:lnTo>
                    <a:pt x="1568826" y="142314"/>
                  </a:lnTo>
                  <a:lnTo>
                    <a:pt x="1529692" y="120510"/>
                  </a:lnTo>
                  <a:lnTo>
                    <a:pt x="1489546" y="100361"/>
                  </a:lnTo>
                  <a:lnTo>
                    <a:pt x="1448434" y="81913"/>
                  </a:lnTo>
                  <a:lnTo>
                    <a:pt x="1406403" y="65211"/>
                  </a:lnTo>
                  <a:lnTo>
                    <a:pt x="1363498" y="50303"/>
                  </a:lnTo>
                  <a:lnTo>
                    <a:pt x="1319766" y="37233"/>
                  </a:lnTo>
                  <a:lnTo>
                    <a:pt x="1275252" y="26047"/>
                  </a:lnTo>
                  <a:lnTo>
                    <a:pt x="1230003" y="16793"/>
                  </a:lnTo>
                  <a:lnTo>
                    <a:pt x="1184063" y="9515"/>
                  </a:lnTo>
                  <a:lnTo>
                    <a:pt x="1137480" y="4259"/>
                  </a:lnTo>
                  <a:lnTo>
                    <a:pt x="1090299" y="1072"/>
                  </a:lnTo>
                  <a:lnTo>
                    <a:pt x="1042567" y="0"/>
                  </a:ln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73" name="Google Shape;173;p5"/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>
              <a:off x="11458582" y="1070218"/>
              <a:ext cx="2093194" cy="20843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4" name="Google Shape;174;p5"/>
            <p:cNvSpPr/>
            <p:nvPr/>
          </p:nvSpPr>
          <p:spPr>
            <a:xfrm>
              <a:off x="11458583" y="1070219"/>
              <a:ext cx="2093595" cy="2084705"/>
            </a:xfrm>
            <a:custGeom>
              <a:avLst/>
              <a:gdLst/>
              <a:ahLst/>
              <a:cxnLst/>
              <a:rect l="l" t="t" r="r" b="b"/>
              <a:pathLst>
                <a:path w="2093594" h="2084705" extrusionOk="0">
                  <a:moveTo>
                    <a:pt x="1046599" y="0"/>
                  </a:moveTo>
                  <a:lnTo>
                    <a:pt x="998056" y="909"/>
                  </a:lnTo>
                  <a:lnTo>
                    <a:pt x="949890" y="4050"/>
                  </a:lnTo>
                  <a:lnTo>
                    <a:pt x="902168" y="9384"/>
                  </a:lnTo>
                  <a:lnTo>
                    <a:pt x="854953" y="16876"/>
                  </a:lnTo>
                  <a:lnTo>
                    <a:pt x="808310" y="26486"/>
                  </a:lnTo>
                  <a:lnTo>
                    <a:pt x="762303" y="38180"/>
                  </a:lnTo>
                  <a:lnTo>
                    <a:pt x="716998" y="51919"/>
                  </a:lnTo>
                  <a:lnTo>
                    <a:pt x="672458" y="67667"/>
                  </a:lnTo>
                  <a:lnTo>
                    <a:pt x="628748" y="85387"/>
                  </a:lnTo>
                  <a:lnTo>
                    <a:pt x="585933" y="105041"/>
                  </a:lnTo>
                  <a:lnTo>
                    <a:pt x="544077" y="126592"/>
                  </a:lnTo>
                  <a:lnTo>
                    <a:pt x="503246" y="150004"/>
                  </a:lnTo>
                  <a:lnTo>
                    <a:pt x="463502" y="175240"/>
                  </a:lnTo>
                  <a:lnTo>
                    <a:pt x="424912" y="202262"/>
                  </a:lnTo>
                  <a:lnTo>
                    <a:pt x="387539" y="231034"/>
                  </a:lnTo>
                  <a:lnTo>
                    <a:pt x="351449" y="261518"/>
                  </a:lnTo>
                  <a:lnTo>
                    <a:pt x="316705" y="293678"/>
                  </a:lnTo>
                  <a:lnTo>
                    <a:pt x="283373" y="327476"/>
                  </a:lnTo>
                  <a:lnTo>
                    <a:pt x="251516" y="362875"/>
                  </a:lnTo>
                  <a:lnTo>
                    <a:pt x="221200" y="399839"/>
                  </a:lnTo>
                  <a:lnTo>
                    <a:pt x="192489" y="438330"/>
                  </a:lnTo>
                  <a:lnTo>
                    <a:pt x="165448" y="478311"/>
                  </a:lnTo>
                  <a:lnTo>
                    <a:pt x="140141" y="519746"/>
                  </a:lnTo>
                  <a:lnTo>
                    <a:pt x="116784" y="562311"/>
                  </a:lnTo>
                  <a:lnTo>
                    <a:pt x="95550" y="605657"/>
                  </a:lnTo>
                  <a:lnTo>
                    <a:pt x="76440" y="649710"/>
                  </a:lnTo>
                  <a:lnTo>
                    <a:pt x="59453" y="694396"/>
                  </a:lnTo>
                  <a:lnTo>
                    <a:pt x="44590" y="739640"/>
                  </a:lnTo>
                  <a:lnTo>
                    <a:pt x="31850" y="785368"/>
                  </a:lnTo>
                  <a:lnTo>
                    <a:pt x="21233" y="831505"/>
                  </a:lnTo>
                  <a:lnTo>
                    <a:pt x="12740" y="877977"/>
                  </a:lnTo>
                  <a:lnTo>
                    <a:pt x="6370" y="924710"/>
                  </a:lnTo>
                  <a:lnTo>
                    <a:pt x="2123" y="971628"/>
                  </a:lnTo>
                  <a:lnTo>
                    <a:pt x="0" y="1018659"/>
                  </a:lnTo>
                  <a:lnTo>
                    <a:pt x="0" y="1065727"/>
                  </a:lnTo>
                  <a:lnTo>
                    <a:pt x="2123" y="1112757"/>
                  </a:lnTo>
                  <a:lnTo>
                    <a:pt x="6370" y="1159676"/>
                  </a:lnTo>
                  <a:lnTo>
                    <a:pt x="12740" y="1206409"/>
                  </a:lnTo>
                  <a:lnTo>
                    <a:pt x="21233" y="1252881"/>
                  </a:lnTo>
                  <a:lnTo>
                    <a:pt x="31850" y="1299018"/>
                  </a:lnTo>
                  <a:lnTo>
                    <a:pt x="44590" y="1344746"/>
                  </a:lnTo>
                  <a:lnTo>
                    <a:pt x="59453" y="1389990"/>
                  </a:lnTo>
                  <a:lnTo>
                    <a:pt x="76440" y="1434676"/>
                  </a:lnTo>
                  <a:lnTo>
                    <a:pt x="95550" y="1478729"/>
                  </a:lnTo>
                  <a:lnTo>
                    <a:pt x="116784" y="1522075"/>
                  </a:lnTo>
                  <a:lnTo>
                    <a:pt x="140141" y="1564640"/>
                  </a:lnTo>
                  <a:lnTo>
                    <a:pt x="165448" y="1606075"/>
                  </a:lnTo>
                  <a:lnTo>
                    <a:pt x="192489" y="1646056"/>
                  </a:lnTo>
                  <a:lnTo>
                    <a:pt x="221200" y="1684547"/>
                  </a:lnTo>
                  <a:lnTo>
                    <a:pt x="251516" y="1721511"/>
                  </a:lnTo>
                  <a:lnTo>
                    <a:pt x="283373" y="1756910"/>
                  </a:lnTo>
                  <a:lnTo>
                    <a:pt x="316705" y="1790708"/>
                  </a:lnTo>
                  <a:lnTo>
                    <a:pt x="351449" y="1822867"/>
                  </a:lnTo>
                  <a:lnTo>
                    <a:pt x="387539" y="1853351"/>
                  </a:lnTo>
                  <a:lnTo>
                    <a:pt x="424912" y="1882123"/>
                  </a:lnTo>
                  <a:lnTo>
                    <a:pt x="463502" y="1909145"/>
                  </a:lnTo>
                  <a:lnTo>
                    <a:pt x="503246" y="1934381"/>
                  </a:lnTo>
                  <a:lnTo>
                    <a:pt x="544077" y="1957793"/>
                  </a:lnTo>
                  <a:lnTo>
                    <a:pt x="585933" y="1979345"/>
                  </a:lnTo>
                  <a:lnTo>
                    <a:pt x="628748" y="1998999"/>
                  </a:lnTo>
                  <a:lnTo>
                    <a:pt x="672458" y="2016718"/>
                  </a:lnTo>
                  <a:lnTo>
                    <a:pt x="716998" y="2032466"/>
                  </a:lnTo>
                  <a:lnTo>
                    <a:pt x="762303" y="2046205"/>
                  </a:lnTo>
                  <a:lnTo>
                    <a:pt x="808310" y="2057899"/>
                  </a:lnTo>
                  <a:lnTo>
                    <a:pt x="854953" y="2067510"/>
                  </a:lnTo>
                  <a:lnTo>
                    <a:pt x="902168" y="2075001"/>
                  </a:lnTo>
                  <a:lnTo>
                    <a:pt x="949890" y="2080336"/>
                  </a:lnTo>
                  <a:lnTo>
                    <a:pt x="998056" y="2083476"/>
                  </a:lnTo>
                  <a:lnTo>
                    <a:pt x="1046599" y="2084386"/>
                  </a:lnTo>
                  <a:lnTo>
                    <a:pt x="1095142" y="2083476"/>
                  </a:lnTo>
                  <a:lnTo>
                    <a:pt x="1143307" y="2080336"/>
                  </a:lnTo>
                  <a:lnTo>
                    <a:pt x="1191030" y="2075001"/>
                  </a:lnTo>
                  <a:lnTo>
                    <a:pt x="1238245" y="2067510"/>
                  </a:lnTo>
                  <a:lnTo>
                    <a:pt x="1284888" y="2057899"/>
                  </a:lnTo>
                  <a:lnTo>
                    <a:pt x="1330895" y="2046205"/>
                  </a:lnTo>
                  <a:lnTo>
                    <a:pt x="1376200" y="2032466"/>
                  </a:lnTo>
                  <a:lnTo>
                    <a:pt x="1420740" y="2016718"/>
                  </a:lnTo>
                  <a:lnTo>
                    <a:pt x="1464450" y="1998999"/>
                  </a:lnTo>
                  <a:lnTo>
                    <a:pt x="1507265" y="1979345"/>
                  </a:lnTo>
                  <a:lnTo>
                    <a:pt x="1549121" y="1957793"/>
                  </a:lnTo>
                  <a:lnTo>
                    <a:pt x="1589952" y="1934381"/>
                  </a:lnTo>
                  <a:lnTo>
                    <a:pt x="1629696" y="1909145"/>
                  </a:lnTo>
                  <a:lnTo>
                    <a:pt x="1668286" y="1882123"/>
                  </a:lnTo>
                  <a:lnTo>
                    <a:pt x="1705659" y="1853351"/>
                  </a:lnTo>
                  <a:lnTo>
                    <a:pt x="1741749" y="1822867"/>
                  </a:lnTo>
                  <a:lnTo>
                    <a:pt x="1776493" y="1790708"/>
                  </a:lnTo>
                  <a:lnTo>
                    <a:pt x="1809825" y="1756910"/>
                  </a:lnTo>
                  <a:lnTo>
                    <a:pt x="1841681" y="1721511"/>
                  </a:lnTo>
                  <a:lnTo>
                    <a:pt x="1871997" y="1684547"/>
                  </a:lnTo>
                  <a:lnTo>
                    <a:pt x="1900708" y="1646056"/>
                  </a:lnTo>
                  <a:lnTo>
                    <a:pt x="1927750" y="1606075"/>
                  </a:lnTo>
                  <a:lnTo>
                    <a:pt x="1953057" y="1564640"/>
                  </a:lnTo>
                  <a:lnTo>
                    <a:pt x="1976414" y="1522076"/>
                  </a:lnTo>
                  <a:lnTo>
                    <a:pt x="1997647" y="1478730"/>
                  </a:lnTo>
                  <a:lnTo>
                    <a:pt x="2016757" y="1434676"/>
                  </a:lnTo>
                  <a:lnTo>
                    <a:pt x="2033744" y="1389990"/>
                  </a:lnTo>
                  <a:lnTo>
                    <a:pt x="2048608" y="1344746"/>
                  </a:lnTo>
                  <a:lnTo>
                    <a:pt x="2061348" y="1299018"/>
                  </a:lnTo>
                  <a:lnTo>
                    <a:pt x="2071965" y="1252881"/>
                  </a:lnTo>
                  <a:lnTo>
                    <a:pt x="2080458" y="1206409"/>
                  </a:lnTo>
                  <a:lnTo>
                    <a:pt x="2086828" y="1159676"/>
                  </a:lnTo>
                  <a:lnTo>
                    <a:pt x="2091075" y="1112757"/>
                  </a:lnTo>
                  <a:lnTo>
                    <a:pt x="2093198" y="1065727"/>
                  </a:lnTo>
                  <a:lnTo>
                    <a:pt x="2093198" y="1018659"/>
                  </a:lnTo>
                  <a:lnTo>
                    <a:pt x="2091075" y="971629"/>
                  </a:lnTo>
                  <a:lnTo>
                    <a:pt x="2086828" y="924710"/>
                  </a:lnTo>
                  <a:lnTo>
                    <a:pt x="2080458" y="877977"/>
                  </a:lnTo>
                  <a:lnTo>
                    <a:pt x="2071965" y="831505"/>
                  </a:lnTo>
                  <a:lnTo>
                    <a:pt x="2061348" y="785368"/>
                  </a:lnTo>
                  <a:lnTo>
                    <a:pt x="2048608" y="739640"/>
                  </a:lnTo>
                  <a:lnTo>
                    <a:pt x="2033744" y="694396"/>
                  </a:lnTo>
                  <a:lnTo>
                    <a:pt x="2016757" y="649710"/>
                  </a:lnTo>
                  <a:lnTo>
                    <a:pt x="1997647" y="605657"/>
                  </a:lnTo>
                  <a:lnTo>
                    <a:pt x="1976414" y="562311"/>
                  </a:lnTo>
                  <a:lnTo>
                    <a:pt x="1953057" y="519746"/>
                  </a:lnTo>
                  <a:lnTo>
                    <a:pt x="1927750" y="478311"/>
                  </a:lnTo>
                  <a:lnTo>
                    <a:pt x="1900708" y="438330"/>
                  </a:lnTo>
                  <a:lnTo>
                    <a:pt x="1871997" y="399839"/>
                  </a:lnTo>
                  <a:lnTo>
                    <a:pt x="1841681" y="362875"/>
                  </a:lnTo>
                  <a:lnTo>
                    <a:pt x="1809825" y="327476"/>
                  </a:lnTo>
                  <a:lnTo>
                    <a:pt x="1776493" y="293678"/>
                  </a:lnTo>
                  <a:lnTo>
                    <a:pt x="1741749" y="261519"/>
                  </a:lnTo>
                  <a:lnTo>
                    <a:pt x="1705659" y="231034"/>
                  </a:lnTo>
                  <a:lnTo>
                    <a:pt x="1668286" y="202263"/>
                  </a:lnTo>
                  <a:lnTo>
                    <a:pt x="1629696" y="175240"/>
                  </a:lnTo>
                  <a:lnTo>
                    <a:pt x="1589952" y="150005"/>
                  </a:lnTo>
                  <a:lnTo>
                    <a:pt x="1549121" y="126593"/>
                  </a:lnTo>
                  <a:lnTo>
                    <a:pt x="1507265" y="105041"/>
                  </a:lnTo>
                  <a:lnTo>
                    <a:pt x="1464450" y="85387"/>
                  </a:lnTo>
                  <a:lnTo>
                    <a:pt x="1420740" y="67667"/>
                  </a:lnTo>
                  <a:lnTo>
                    <a:pt x="1376200" y="51919"/>
                  </a:lnTo>
                  <a:lnTo>
                    <a:pt x="1330895" y="38180"/>
                  </a:lnTo>
                  <a:lnTo>
                    <a:pt x="1284888" y="26487"/>
                  </a:lnTo>
                  <a:lnTo>
                    <a:pt x="1238245" y="16876"/>
                  </a:lnTo>
                  <a:lnTo>
                    <a:pt x="1191030" y="9385"/>
                  </a:lnTo>
                  <a:lnTo>
                    <a:pt x="1143307" y="4050"/>
                  </a:lnTo>
                  <a:lnTo>
                    <a:pt x="1095142" y="909"/>
                  </a:lnTo>
                  <a:lnTo>
                    <a:pt x="1046599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00BA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5"/>
            <p:cNvSpPr/>
            <p:nvPr/>
          </p:nvSpPr>
          <p:spPr>
            <a:xfrm>
              <a:off x="11443638" y="1053038"/>
              <a:ext cx="2123440" cy="2120900"/>
            </a:xfrm>
            <a:custGeom>
              <a:avLst/>
              <a:gdLst/>
              <a:ahLst/>
              <a:cxnLst/>
              <a:rect l="l" t="t" r="r" b="b"/>
              <a:pathLst>
                <a:path w="2123440" h="2120900" extrusionOk="0">
                  <a:moveTo>
                    <a:pt x="1298136" y="2095500"/>
                  </a:moveTo>
                  <a:lnTo>
                    <a:pt x="824950" y="2095500"/>
                  </a:lnTo>
                  <a:lnTo>
                    <a:pt x="917693" y="2120900"/>
                  </a:lnTo>
                  <a:lnTo>
                    <a:pt x="1205392" y="2120900"/>
                  </a:lnTo>
                  <a:lnTo>
                    <a:pt x="1298136" y="2095500"/>
                  </a:lnTo>
                  <a:close/>
                </a:path>
                <a:path w="2123440" h="2120900" extrusionOk="0">
                  <a:moveTo>
                    <a:pt x="1298136" y="25400"/>
                  </a:moveTo>
                  <a:lnTo>
                    <a:pt x="824951" y="25400"/>
                  </a:lnTo>
                  <a:lnTo>
                    <a:pt x="735172" y="50800"/>
                  </a:lnTo>
                  <a:lnTo>
                    <a:pt x="691513" y="76200"/>
                  </a:lnTo>
                  <a:lnTo>
                    <a:pt x="606891" y="101600"/>
                  </a:lnTo>
                  <a:lnTo>
                    <a:pt x="566022" y="127000"/>
                  </a:lnTo>
                  <a:lnTo>
                    <a:pt x="526177" y="152400"/>
                  </a:lnTo>
                  <a:lnTo>
                    <a:pt x="487405" y="177800"/>
                  </a:lnTo>
                  <a:lnTo>
                    <a:pt x="449751" y="203200"/>
                  </a:lnTo>
                  <a:lnTo>
                    <a:pt x="413263" y="228600"/>
                  </a:lnTo>
                  <a:lnTo>
                    <a:pt x="377989" y="254000"/>
                  </a:lnTo>
                  <a:lnTo>
                    <a:pt x="343975" y="279400"/>
                  </a:lnTo>
                  <a:lnTo>
                    <a:pt x="311269" y="317500"/>
                  </a:lnTo>
                  <a:lnTo>
                    <a:pt x="279918" y="342900"/>
                  </a:lnTo>
                  <a:lnTo>
                    <a:pt x="249969" y="381000"/>
                  </a:lnTo>
                  <a:lnTo>
                    <a:pt x="221470" y="419100"/>
                  </a:lnTo>
                  <a:lnTo>
                    <a:pt x="194467" y="457200"/>
                  </a:lnTo>
                  <a:lnTo>
                    <a:pt x="169007" y="495300"/>
                  </a:lnTo>
                  <a:lnTo>
                    <a:pt x="145139" y="533400"/>
                  </a:lnTo>
                  <a:lnTo>
                    <a:pt x="122909" y="571500"/>
                  </a:lnTo>
                  <a:lnTo>
                    <a:pt x="102364" y="609600"/>
                  </a:lnTo>
                  <a:lnTo>
                    <a:pt x="83552" y="647700"/>
                  </a:lnTo>
                  <a:lnTo>
                    <a:pt x="66520" y="698500"/>
                  </a:lnTo>
                  <a:lnTo>
                    <a:pt x="51315" y="736600"/>
                  </a:lnTo>
                  <a:lnTo>
                    <a:pt x="37984" y="787400"/>
                  </a:lnTo>
                  <a:lnTo>
                    <a:pt x="26574" y="825500"/>
                  </a:lnTo>
                  <a:lnTo>
                    <a:pt x="17133" y="876300"/>
                  </a:lnTo>
                  <a:lnTo>
                    <a:pt x="9708" y="927100"/>
                  </a:lnTo>
                  <a:lnTo>
                    <a:pt x="4346" y="965200"/>
                  </a:lnTo>
                  <a:lnTo>
                    <a:pt x="1094" y="1016000"/>
                  </a:lnTo>
                  <a:lnTo>
                    <a:pt x="0" y="1066800"/>
                  </a:lnTo>
                  <a:lnTo>
                    <a:pt x="1094" y="1117600"/>
                  </a:lnTo>
                  <a:lnTo>
                    <a:pt x="4346" y="1168400"/>
                  </a:lnTo>
                  <a:lnTo>
                    <a:pt x="9708" y="1206500"/>
                  </a:lnTo>
                  <a:lnTo>
                    <a:pt x="17133" y="1257300"/>
                  </a:lnTo>
                  <a:lnTo>
                    <a:pt x="26574" y="1308100"/>
                  </a:lnTo>
                  <a:lnTo>
                    <a:pt x="37984" y="1346200"/>
                  </a:lnTo>
                  <a:lnTo>
                    <a:pt x="51314" y="1397000"/>
                  </a:lnTo>
                  <a:lnTo>
                    <a:pt x="66520" y="1435100"/>
                  </a:lnTo>
                  <a:lnTo>
                    <a:pt x="83552" y="1473200"/>
                  </a:lnTo>
                  <a:lnTo>
                    <a:pt x="102364" y="1524000"/>
                  </a:lnTo>
                  <a:lnTo>
                    <a:pt x="122908" y="1562100"/>
                  </a:lnTo>
                  <a:lnTo>
                    <a:pt x="145138" y="1600200"/>
                  </a:lnTo>
                  <a:lnTo>
                    <a:pt x="169006" y="1638300"/>
                  </a:lnTo>
                  <a:lnTo>
                    <a:pt x="194465" y="1676400"/>
                  </a:lnTo>
                  <a:lnTo>
                    <a:pt x="221468" y="1714500"/>
                  </a:lnTo>
                  <a:lnTo>
                    <a:pt x="249968" y="1752600"/>
                  </a:lnTo>
                  <a:lnTo>
                    <a:pt x="279917" y="1778000"/>
                  </a:lnTo>
                  <a:lnTo>
                    <a:pt x="311268" y="1816100"/>
                  </a:lnTo>
                  <a:lnTo>
                    <a:pt x="343974" y="1841500"/>
                  </a:lnTo>
                  <a:lnTo>
                    <a:pt x="377987" y="1879600"/>
                  </a:lnTo>
                  <a:lnTo>
                    <a:pt x="413262" y="1905000"/>
                  </a:lnTo>
                  <a:lnTo>
                    <a:pt x="449749" y="1930400"/>
                  </a:lnTo>
                  <a:lnTo>
                    <a:pt x="487403" y="1955800"/>
                  </a:lnTo>
                  <a:lnTo>
                    <a:pt x="526176" y="1981200"/>
                  </a:lnTo>
                  <a:lnTo>
                    <a:pt x="566020" y="2006600"/>
                  </a:lnTo>
                  <a:lnTo>
                    <a:pt x="606889" y="2019300"/>
                  </a:lnTo>
                  <a:lnTo>
                    <a:pt x="648735" y="2044700"/>
                  </a:lnTo>
                  <a:lnTo>
                    <a:pt x="735171" y="2070100"/>
                  </a:lnTo>
                  <a:lnTo>
                    <a:pt x="779666" y="2095500"/>
                  </a:lnTo>
                  <a:lnTo>
                    <a:pt x="1343420" y="2095500"/>
                  </a:lnTo>
                  <a:lnTo>
                    <a:pt x="1365667" y="2082800"/>
                  </a:lnTo>
                  <a:lnTo>
                    <a:pt x="919056" y="2082800"/>
                  </a:lnTo>
                  <a:lnTo>
                    <a:pt x="738594" y="2032000"/>
                  </a:lnTo>
                  <a:lnTo>
                    <a:pt x="653334" y="2006600"/>
                  </a:lnTo>
                  <a:lnTo>
                    <a:pt x="612120" y="1981200"/>
                  </a:lnTo>
                  <a:lnTo>
                    <a:pt x="571916" y="1968500"/>
                  </a:lnTo>
                  <a:lnTo>
                    <a:pt x="532772" y="1943100"/>
                  </a:lnTo>
                  <a:lnTo>
                    <a:pt x="494736" y="1917700"/>
                  </a:lnTo>
                  <a:lnTo>
                    <a:pt x="457859" y="1892300"/>
                  </a:lnTo>
                  <a:lnTo>
                    <a:pt x="422189" y="1866900"/>
                  </a:lnTo>
                  <a:lnTo>
                    <a:pt x="387778" y="1828800"/>
                  </a:lnTo>
                  <a:lnTo>
                    <a:pt x="354673" y="1803400"/>
                  </a:lnTo>
                  <a:lnTo>
                    <a:pt x="322925" y="1778000"/>
                  </a:lnTo>
                  <a:lnTo>
                    <a:pt x="292582" y="1739900"/>
                  </a:lnTo>
                  <a:lnTo>
                    <a:pt x="263695" y="1701800"/>
                  </a:lnTo>
                  <a:lnTo>
                    <a:pt x="236313" y="1663700"/>
                  </a:lnTo>
                  <a:lnTo>
                    <a:pt x="210486" y="1638300"/>
                  </a:lnTo>
                  <a:lnTo>
                    <a:pt x="186262" y="1600200"/>
                  </a:lnTo>
                  <a:lnTo>
                    <a:pt x="163692" y="1549400"/>
                  </a:lnTo>
                  <a:lnTo>
                    <a:pt x="142825" y="1511300"/>
                  </a:lnTo>
                  <a:lnTo>
                    <a:pt x="123710" y="1473200"/>
                  </a:lnTo>
                  <a:lnTo>
                    <a:pt x="106397" y="1435100"/>
                  </a:lnTo>
                  <a:lnTo>
                    <a:pt x="90936" y="1384300"/>
                  </a:lnTo>
                  <a:lnTo>
                    <a:pt x="77375" y="1346200"/>
                  </a:lnTo>
                  <a:lnTo>
                    <a:pt x="65765" y="1295400"/>
                  </a:lnTo>
                  <a:lnTo>
                    <a:pt x="56155" y="1257300"/>
                  </a:lnTo>
                  <a:lnTo>
                    <a:pt x="48595" y="1206500"/>
                  </a:lnTo>
                  <a:lnTo>
                    <a:pt x="43133" y="1155700"/>
                  </a:lnTo>
                  <a:lnTo>
                    <a:pt x="39819" y="1117600"/>
                  </a:lnTo>
                  <a:lnTo>
                    <a:pt x="38704" y="1066800"/>
                  </a:lnTo>
                  <a:lnTo>
                    <a:pt x="39819" y="1016000"/>
                  </a:lnTo>
                  <a:lnTo>
                    <a:pt x="43133" y="965200"/>
                  </a:lnTo>
                  <a:lnTo>
                    <a:pt x="48595" y="927100"/>
                  </a:lnTo>
                  <a:lnTo>
                    <a:pt x="56155" y="876300"/>
                  </a:lnTo>
                  <a:lnTo>
                    <a:pt x="65765" y="825500"/>
                  </a:lnTo>
                  <a:lnTo>
                    <a:pt x="77375" y="787400"/>
                  </a:lnTo>
                  <a:lnTo>
                    <a:pt x="90936" y="736600"/>
                  </a:lnTo>
                  <a:lnTo>
                    <a:pt x="106397" y="698500"/>
                  </a:lnTo>
                  <a:lnTo>
                    <a:pt x="123710" y="660400"/>
                  </a:lnTo>
                  <a:lnTo>
                    <a:pt x="142825" y="622300"/>
                  </a:lnTo>
                  <a:lnTo>
                    <a:pt x="163692" y="571500"/>
                  </a:lnTo>
                  <a:lnTo>
                    <a:pt x="186262" y="533400"/>
                  </a:lnTo>
                  <a:lnTo>
                    <a:pt x="210486" y="495300"/>
                  </a:lnTo>
                  <a:lnTo>
                    <a:pt x="236313" y="457200"/>
                  </a:lnTo>
                  <a:lnTo>
                    <a:pt x="263695" y="431800"/>
                  </a:lnTo>
                  <a:lnTo>
                    <a:pt x="292582" y="393700"/>
                  </a:lnTo>
                  <a:lnTo>
                    <a:pt x="322925" y="355600"/>
                  </a:lnTo>
                  <a:lnTo>
                    <a:pt x="354673" y="330200"/>
                  </a:lnTo>
                  <a:lnTo>
                    <a:pt x="387778" y="292100"/>
                  </a:lnTo>
                  <a:lnTo>
                    <a:pt x="422189" y="266700"/>
                  </a:lnTo>
                  <a:lnTo>
                    <a:pt x="457859" y="241300"/>
                  </a:lnTo>
                  <a:lnTo>
                    <a:pt x="494736" y="215900"/>
                  </a:lnTo>
                  <a:lnTo>
                    <a:pt x="532772" y="190500"/>
                  </a:lnTo>
                  <a:lnTo>
                    <a:pt x="571916" y="165100"/>
                  </a:lnTo>
                  <a:lnTo>
                    <a:pt x="612120" y="152400"/>
                  </a:lnTo>
                  <a:lnTo>
                    <a:pt x="653334" y="127000"/>
                  </a:lnTo>
                  <a:lnTo>
                    <a:pt x="695509" y="114300"/>
                  </a:lnTo>
                  <a:lnTo>
                    <a:pt x="738594" y="88900"/>
                  </a:lnTo>
                  <a:lnTo>
                    <a:pt x="782541" y="76200"/>
                  </a:lnTo>
                  <a:lnTo>
                    <a:pt x="827300" y="76200"/>
                  </a:lnTo>
                  <a:lnTo>
                    <a:pt x="919056" y="50800"/>
                  </a:lnTo>
                  <a:lnTo>
                    <a:pt x="965954" y="50800"/>
                  </a:lnTo>
                  <a:lnTo>
                    <a:pt x="1013466" y="38100"/>
                  </a:lnTo>
                  <a:lnTo>
                    <a:pt x="1343420" y="38100"/>
                  </a:lnTo>
                  <a:lnTo>
                    <a:pt x="1298136" y="25400"/>
                  </a:lnTo>
                  <a:close/>
                </a:path>
                <a:path w="2123440" h="2120900" extrusionOk="0">
                  <a:moveTo>
                    <a:pt x="1343420" y="38100"/>
                  </a:moveTo>
                  <a:lnTo>
                    <a:pt x="1109620" y="38100"/>
                  </a:lnTo>
                  <a:lnTo>
                    <a:pt x="1157132" y="50800"/>
                  </a:lnTo>
                  <a:lnTo>
                    <a:pt x="1204030" y="50800"/>
                  </a:lnTo>
                  <a:lnTo>
                    <a:pt x="1295786" y="76200"/>
                  </a:lnTo>
                  <a:lnTo>
                    <a:pt x="1340545" y="76200"/>
                  </a:lnTo>
                  <a:lnTo>
                    <a:pt x="1384493" y="88900"/>
                  </a:lnTo>
                  <a:lnTo>
                    <a:pt x="1427578" y="114300"/>
                  </a:lnTo>
                  <a:lnTo>
                    <a:pt x="1469753" y="127000"/>
                  </a:lnTo>
                  <a:lnTo>
                    <a:pt x="1510968" y="152400"/>
                  </a:lnTo>
                  <a:lnTo>
                    <a:pt x="1551172" y="165100"/>
                  </a:lnTo>
                  <a:lnTo>
                    <a:pt x="1590317" y="190500"/>
                  </a:lnTo>
                  <a:lnTo>
                    <a:pt x="1628353" y="215900"/>
                  </a:lnTo>
                  <a:lnTo>
                    <a:pt x="1665230" y="241300"/>
                  </a:lnTo>
                  <a:lnTo>
                    <a:pt x="1700900" y="266700"/>
                  </a:lnTo>
                  <a:lnTo>
                    <a:pt x="1735312" y="292100"/>
                  </a:lnTo>
                  <a:lnTo>
                    <a:pt x="1768417" y="330200"/>
                  </a:lnTo>
                  <a:lnTo>
                    <a:pt x="1800165" y="355600"/>
                  </a:lnTo>
                  <a:lnTo>
                    <a:pt x="1830508" y="393700"/>
                  </a:lnTo>
                  <a:lnTo>
                    <a:pt x="1859395" y="431800"/>
                  </a:lnTo>
                  <a:lnTo>
                    <a:pt x="1886777" y="457200"/>
                  </a:lnTo>
                  <a:lnTo>
                    <a:pt x="1912605" y="495300"/>
                  </a:lnTo>
                  <a:lnTo>
                    <a:pt x="1936829" y="533400"/>
                  </a:lnTo>
                  <a:lnTo>
                    <a:pt x="1959399" y="571500"/>
                  </a:lnTo>
                  <a:lnTo>
                    <a:pt x="1980266" y="622300"/>
                  </a:lnTo>
                  <a:lnTo>
                    <a:pt x="1999381" y="660400"/>
                  </a:lnTo>
                  <a:lnTo>
                    <a:pt x="2016694" y="698500"/>
                  </a:lnTo>
                  <a:lnTo>
                    <a:pt x="2032156" y="736600"/>
                  </a:lnTo>
                  <a:lnTo>
                    <a:pt x="2045716" y="787400"/>
                  </a:lnTo>
                  <a:lnTo>
                    <a:pt x="2057327" y="825500"/>
                  </a:lnTo>
                  <a:lnTo>
                    <a:pt x="2066937" y="876300"/>
                  </a:lnTo>
                  <a:lnTo>
                    <a:pt x="2074498" y="927100"/>
                  </a:lnTo>
                  <a:lnTo>
                    <a:pt x="2079959" y="965200"/>
                  </a:lnTo>
                  <a:lnTo>
                    <a:pt x="2083273" y="1016000"/>
                  </a:lnTo>
                  <a:lnTo>
                    <a:pt x="2084388" y="1066800"/>
                  </a:lnTo>
                  <a:lnTo>
                    <a:pt x="2083273" y="1117600"/>
                  </a:lnTo>
                  <a:lnTo>
                    <a:pt x="2079959" y="1155700"/>
                  </a:lnTo>
                  <a:lnTo>
                    <a:pt x="2074498" y="1206500"/>
                  </a:lnTo>
                  <a:lnTo>
                    <a:pt x="2066937" y="1257300"/>
                  </a:lnTo>
                  <a:lnTo>
                    <a:pt x="2057327" y="1295400"/>
                  </a:lnTo>
                  <a:lnTo>
                    <a:pt x="2045716" y="1346200"/>
                  </a:lnTo>
                  <a:lnTo>
                    <a:pt x="2032156" y="1384300"/>
                  </a:lnTo>
                  <a:lnTo>
                    <a:pt x="2016694" y="1435100"/>
                  </a:lnTo>
                  <a:lnTo>
                    <a:pt x="1999381" y="1473200"/>
                  </a:lnTo>
                  <a:lnTo>
                    <a:pt x="1980266" y="1511300"/>
                  </a:lnTo>
                  <a:lnTo>
                    <a:pt x="1959399" y="1549400"/>
                  </a:lnTo>
                  <a:lnTo>
                    <a:pt x="1936829" y="1600200"/>
                  </a:lnTo>
                  <a:lnTo>
                    <a:pt x="1912605" y="1638300"/>
                  </a:lnTo>
                  <a:lnTo>
                    <a:pt x="1886777" y="1663700"/>
                  </a:lnTo>
                  <a:lnTo>
                    <a:pt x="1859395" y="1701800"/>
                  </a:lnTo>
                  <a:lnTo>
                    <a:pt x="1830508" y="1739900"/>
                  </a:lnTo>
                  <a:lnTo>
                    <a:pt x="1800165" y="1778000"/>
                  </a:lnTo>
                  <a:lnTo>
                    <a:pt x="1768417" y="1803400"/>
                  </a:lnTo>
                  <a:lnTo>
                    <a:pt x="1735312" y="1828800"/>
                  </a:lnTo>
                  <a:lnTo>
                    <a:pt x="1700900" y="1866900"/>
                  </a:lnTo>
                  <a:lnTo>
                    <a:pt x="1665230" y="1892300"/>
                  </a:lnTo>
                  <a:lnTo>
                    <a:pt x="1628353" y="1917700"/>
                  </a:lnTo>
                  <a:lnTo>
                    <a:pt x="1590317" y="1943100"/>
                  </a:lnTo>
                  <a:lnTo>
                    <a:pt x="1551172" y="1968500"/>
                  </a:lnTo>
                  <a:lnTo>
                    <a:pt x="1510968" y="1981200"/>
                  </a:lnTo>
                  <a:lnTo>
                    <a:pt x="1469753" y="2006600"/>
                  </a:lnTo>
                  <a:lnTo>
                    <a:pt x="1384493" y="2032000"/>
                  </a:lnTo>
                  <a:lnTo>
                    <a:pt x="1204030" y="2082800"/>
                  </a:lnTo>
                  <a:lnTo>
                    <a:pt x="1365667" y="2082800"/>
                  </a:lnTo>
                  <a:lnTo>
                    <a:pt x="1387915" y="2070100"/>
                  </a:lnTo>
                  <a:lnTo>
                    <a:pt x="1474351" y="2044700"/>
                  </a:lnTo>
                  <a:lnTo>
                    <a:pt x="1516197" y="2019300"/>
                  </a:lnTo>
                  <a:lnTo>
                    <a:pt x="1557066" y="2006600"/>
                  </a:lnTo>
                  <a:lnTo>
                    <a:pt x="1596910" y="1981200"/>
                  </a:lnTo>
                  <a:lnTo>
                    <a:pt x="1635683" y="1955800"/>
                  </a:lnTo>
                  <a:lnTo>
                    <a:pt x="1673336" y="1930400"/>
                  </a:lnTo>
                  <a:lnTo>
                    <a:pt x="1709824" y="1905000"/>
                  </a:lnTo>
                  <a:lnTo>
                    <a:pt x="1745098" y="1879600"/>
                  </a:lnTo>
                  <a:lnTo>
                    <a:pt x="1779112" y="1841500"/>
                  </a:lnTo>
                  <a:lnTo>
                    <a:pt x="1811818" y="1816100"/>
                  </a:lnTo>
                  <a:lnTo>
                    <a:pt x="1843169" y="1778000"/>
                  </a:lnTo>
                  <a:lnTo>
                    <a:pt x="1873117" y="1752600"/>
                  </a:lnTo>
                  <a:lnTo>
                    <a:pt x="1901617" y="1714500"/>
                  </a:lnTo>
                  <a:lnTo>
                    <a:pt x="1928620" y="1676400"/>
                  </a:lnTo>
                  <a:lnTo>
                    <a:pt x="1954079" y="1638300"/>
                  </a:lnTo>
                  <a:lnTo>
                    <a:pt x="1977947" y="1600200"/>
                  </a:lnTo>
                  <a:lnTo>
                    <a:pt x="2000177" y="1562100"/>
                  </a:lnTo>
                  <a:lnTo>
                    <a:pt x="2020721" y="1524000"/>
                  </a:lnTo>
                  <a:lnTo>
                    <a:pt x="2039533" y="1473200"/>
                  </a:lnTo>
                  <a:lnTo>
                    <a:pt x="2056565" y="1435100"/>
                  </a:lnTo>
                  <a:lnTo>
                    <a:pt x="2071770" y="1397000"/>
                  </a:lnTo>
                  <a:lnTo>
                    <a:pt x="2085101" y="1346200"/>
                  </a:lnTo>
                  <a:lnTo>
                    <a:pt x="2096511" y="1308100"/>
                  </a:lnTo>
                  <a:lnTo>
                    <a:pt x="2105952" y="1257300"/>
                  </a:lnTo>
                  <a:lnTo>
                    <a:pt x="2113377" y="1206500"/>
                  </a:lnTo>
                  <a:lnTo>
                    <a:pt x="2118739" y="1168400"/>
                  </a:lnTo>
                  <a:lnTo>
                    <a:pt x="2121991" y="1117600"/>
                  </a:lnTo>
                  <a:lnTo>
                    <a:pt x="2123085" y="1066800"/>
                  </a:lnTo>
                  <a:lnTo>
                    <a:pt x="2121991" y="1016000"/>
                  </a:lnTo>
                  <a:lnTo>
                    <a:pt x="2118739" y="965200"/>
                  </a:lnTo>
                  <a:lnTo>
                    <a:pt x="2113377" y="927100"/>
                  </a:lnTo>
                  <a:lnTo>
                    <a:pt x="2105952" y="876300"/>
                  </a:lnTo>
                  <a:lnTo>
                    <a:pt x="2096511" y="825500"/>
                  </a:lnTo>
                  <a:lnTo>
                    <a:pt x="2085101" y="787400"/>
                  </a:lnTo>
                  <a:lnTo>
                    <a:pt x="2071770" y="736600"/>
                  </a:lnTo>
                  <a:lnTo>
                    <a:pt x="2056565" y="698500"/>
                  </a:lnTo>
                  <a:lnTo>
                    <a:pt x="2039533" y="647700"/>
                  </a:lnTo>
                  <a:lnTo>
                    <a:pt x="2020721" y="609600"/>
                  </a:lnTo>
                  <a:lnTo>
                    <a:pt x="2000177" y="571500"/>
                  </a:lnTo>
                  <a:lnTo>
                    <a:pt x="1977947" y="533400"/>
                  </a:lnTo>
                  <a:lnTo>
                    <a:pt x="1954079" y="495300"/>
                  </a:lnTo>
                  <a:lnTo>
                    <a:pt x="1928620" y="457200"/>
                  </a:lnTo>
                  <a:lnTo>
                    <a:pt x="1901617" y="419100"/>
                  </a:lnTo>
                  <a:lnTo>
                    <a:pt x="1873117" y="381000"/>
                  </a:lnTo>
                  <a:lnTo>
                    <a:pt x="1843169" y="342900"/>
                  </a:lnTo>
                  <a:lnTo>
                    <a:pt x="1811818" y="317500"/>
                  </a:lnTo>
                  <a:lnTo>
                    <a:pt x="1779112" y="279400"/>
                  </a:lnTo>
                  <a:lnTo>
                    <a:pt x="1745098" y="254000"/>
                  </a:lnTo>
                  <a:lnTo>
                    <a:pt x="1709824" y="228600"/>
                  </a:lnTo>
                  <a:lnTo>
                    <a:pt x="1673336" y="203200"/>
                  </a:lnTo>
                  <a:lnTo>
                    <a:pt x="1635683" y="177800"/>
                  </a:lnTo>
                  <a:lnTo>
                    <a:pt x="1596910" y="152400"/>
                  </a:lnTo>
                  <a:lnTo>
                    <a:pt x="1557066" y="127000"/>
                  </a:lnTo>
                  <a:lnTo>
                    <a:pt x="1516197" y="101600"/>
                  </a:lnTo>
                  <a:lnTo>
                    <a:pt x="1431574" y="76200"/>
                  </a:lnTo>
                  <a:lnTo>
                    <a:pt x="1387915" y="50800"/>
                  </a:lnTo>
                  <a:lnTo>
                    <a:pt x="1343420" y="38100"/>
                  </a:lnTo>
                  <a:close/>
                </a:path>
                <a:path w="2123440" h="2120900" extrusionOk="0">
                  <a:moveTo>
                    <a:pt x="1205392" y="12700"/>
                  </a:moveTo>
                  <a:lnTo>
                    <a:pt x="917694" y="12700"/>
                  </a:lnTo>
                  <a:lnTo>
                    <a:pt x="870975" y="25400"/>
                  </a:lnTo>
                  <a:lnTo>
                    <a:pt x="1252111" y="25400"/>
                  </a:lnTo>
                  <a:lnTo>
                    <a:pt x="1205392" y="12700"/>
                  </a:lnTo>
                  <a:close/>
                </a:path>
                <a:path w="2123440" h="2120900" extrusionOk="0">
                  <a:moveTo>
                    <a:pt x="1110061" y="0"/>
                  </a:moveTo>
                  <a:lnTo>
                    <a:pt x="1013025" y="0"/>
                  </a:lnTo>
                  <a:lnTo>
                    <a:pt x="965060" y="12700"/>
                  </a:lnTo>
                  <a:lnTo>
                    <a:pt x="1158027" y="12700"/>
                  </a:lnTo>
                  <a:lnTo>
                    <a:pt x="1110061" y="0"/>
                  </a:lnTo>
                  <a:close/>
                </a:path>
              </a:pathLst>
            </a:custGeom>
            <a:solidFill>
              <a:srgbClr val="2E44D8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6" name="Google Shape;176;p5"/>
          <p:cNvGrpSpPr/>
          <p:nvPr/>
        </p:nvGrpSpPr>
        <p:grpSpPr>
          <a:xfrm>
            <a:off x="11443638" y="4004255"/>
            <a:ext cx="2467497" cy="2303031"/>
            <a:chOff x="11443638" y="4004255"/>
            <a:chExt cx="2467497" cy="2303031"/>
          </a:xfrm>
        </p:grpSpPr>
        <p:sp>
          <p:nvSpPr>
            <p:cNvPr id="177" name="Google Shape;177;p5"/>
            <p:cNvSpPr/>
            <p:nvPr/>
          </p:nvSpPr>
          <p:spPr>
            <a:xfrm>
              <a:off x="11825796" y="4221947"/>
              <a:ext cx="2085339" cy="2085339"/>
            </a:xfrm>
            <a:custGeom>
              <a:avLst/>
              <a:gdLst/>
              <a:ahLst/>
              <a:cxnLst/>
              <a:rect l="l" t="t" r="r" b="b"/>
              <a:pathLst>
                <a:path w="2085340" h="2085339" extrusionOk="0">
                  <a:moveTo>
                    <a:pt x="1042567" y="0"/>
                  </a:moveTo>
                  <a:lnTo>
                    <a:pt x="994834" y="1072"/>
                  </a:lnTo>
                  <a:lnTo>
                    <a:pt x="947654" y="4259"/>
                  </a:lnTo>
                  <a:lnTo>
                    <a:pt x="901071" y="9515"/>
                  </a:lnTo>
                  <a:lnTo>
                    <a:pt x="855132" y="16793"/>
                  </a:lnTo>
                  <a:lnTo>
                    <a:pt x="809883" y="26047"/>
                  </a:lnTo>
                  <a:lnTo>
                    <a:pt x="765370" y="37233"/>
                  </a:lnTo>
                  <a:lnTo>
                    <a:pt x="721638" y="50303"/>
                  </a:lnTo>
                  <a:lnTo>
                    <a:pt x="678733" y="65211"/>
                  </a:lnTo>
                  <a:lnTo>
                    <a:pt x="636702" y="81913"/>
                  </a:lnTo>
                  <a:lnTo>
                    <a:pt x="595591" y="100361"/>
                  </a:lnTo>
                  <a:lnTo>
                    <a:pt x="555445" y="120510"/>
                  </a:lnTo>
                  <a:lnTo>
                    <a:pt x="516310" y="142314"/>
                  </a:lnTo>
                  <a:lnTo>
                    <a:pt x="478233" y="165726"/>
                  </a:lnTo>
                  <a:lnTo>
                    <a:pt x="441259" y="190702"/>
                  </a:lnTo>
                  <a:lnTo>
                    <a:pt x="405434" y="217195"/>
                  </a:lnTo>
                  <a:lnTo>
                    <a:pt x="370805" y="245159"/>
                  </a:lnTo>
                  <a:lnTo>
                    <a:pt x="337417" y="274547"/>
                  </a:lnTo>
                  <a:lnTo>
                    <a:pt x="305316" y="305315"/>
                  </a:lnTo>
                  <a:lnTo>
                    <a:pt x="274548" y="337416"/>
                  </a:lnTo>
                  <a:lnTo>
                    <a:pt x="245159" y="370804"/>
                  </a:lnTo>
                  <a:lnTo>
                    <a:pt x="217195" y="405434"/>
                  </a:lnTo>
                  <a:lnTo>
                    <a:pt x="190702" y="441259"/>
                  </a:lnTo>
                  <a:lnTo>
                    <a:pt x="165727" y="478233"/>
                  </a:lnTo>
                  <a:lnTo>
                    <a:pt x="142314" y="516310"/>
                  </a:lnTo>
                  <a:lnTo>
                    <a:pt x="120510" y="555444"/>
                  </a:lnTo>
                  <a:lnTo>
                    <a:pt x="100361" y="595591"/>
                  </a:lnTo>
                  <a:lnTo>
                    <a:pt x="81913" y="636702"/>
                  </a:lnTo>
                  <a:lnTo>
                    <a:pt x="65211" y="678733"/>
                  </a:lnTo>
                  <a:lnTo>
                    <a:pt x="50303" y="721638"/>
                  </a:lnTo>
                  <a:lnTo>
                    <a:pt x="37233" y="765370"/>
                  </a:lnTo>
                  <a:lnTo>
                    <a:pt x="26047" y="809884"/>
                  </a:lnTo>
                  <a:lnTo>
                    <a:pt x="16793" y="855133"/>
                  </a:lnTo>
                  <a:lnTo>
                    <a:pt x="9515" y="901072"/>
                  </a:lnTo>
                  <a:lnTo>
                    <a:pt x="4259" y="947655"/>
                  </a:lnTo>
                  <a:lnTo>
                    <a:pt x="1072" y="994836"/>
                  </a:lnTo>
                  <a:lnTo>
                    <a:pt x="0" y="1042568"/>
                  </a:lnTo>
                  <a:lnTo>
                    <a:pt x="1072" y="1090300"/>
                  </a:lnTo>
                  <a:lnTo>
                    <a:pt x="4259" y="1137481"/>
                  </a:lnTo>
                  <a:lnTo>
                    <a:pt x="9515" y="1184063"/>
                  </a:lnTo>
                  <a:lnTo>
                    <a:pt x="16793" y="1230002"/>
                  </a:lnTo>
                  <a:lnTo>
                    <a:pt x="26047" y="1275252"/>
                  </a:lnTo>
                  <a:lnTo>
                    <a:pt x="37233" y="1319766"/>
                  </a:lnTo>
                  <a:lnTo>
                    <a:pt x="50303" y="1363498"/>
                  </a:lnTo>
                  <a:lnTo>
                    <a:pt x="65211" y="1406402"/>
                  </a:lnTo>
                  <a:lnTo>
                    <a:pt x="81913" y="1448433"/>
                  </a:lnTo>
                  <a:lnTo>
                    <a:pt x="100361" y="1489545"/>
                  </a:lnTo>
                  <a:lnTo>
                    <a:pt x="120510" y="1529691"/>
                  </a:lnTo>
                  <a:lnTo>
                    <a:pt x="142314" y="1568825"/>
                  </a:lnTo>
                  <a:lnTo>
                    <a:pt x="165727" y="1606903"/>
                  </a:lnTo>
                  <a:lnTo>
                    <a:pt x="190702" y="1643877"/>
                  </a:lnTo>
                  <a:lnTo>
                    <a:pt x="217195" y="1679701"/>
                  </a:lnTo>
                  <a:lnTo>
                    <a:pt x="245159" y="1714331"/>
                  </a:lnTo>
                  <a:lnTo>
                    <a:pt x="274548" y="1747719"/>
                  </a:lnTo>
                  <a:lnTo>
                    <a:pt x="305316" y="1779820"/>
                  </a:lnTo>
                  <a:lnTo>
                    <a:pt x="337417" y="1810588"/>
                  </a:lnTo>
                  <a:lnTo>
                    <a:pt x="370805" y="1839977"/>
                  </a:lnTo>
                  <a:lnTo>
                    <a:pt x="405434" y="1867941"/>
                  </a:lnTo>
                  <a:lnTo>
                    <a:pt x="441259" y="1894433"/>
                  </a:lnTo>
                  <a:lnTo>
                    <a:pt x="478233" y="1919409"/>
                  </a:lnTo>
                  <a:lnTo>
                    <a:pt x="516310" y="1942822"/>
                  </a:lnTo>
                  <a:lnTo>
                    <a:pt x="555445" y="1964626"/>
                  </a:lnTo>
                  <a:lnTo>
                    <a:pt x="595591" y="1984775"/>
                  </a:lnTo>
                  <a:lnTo>
                    <a:pt x="636702" y="2003223"/>
                  </a:lnTo>
                  <a:lnTo>
                    <a:pt x="678733" y="2019924"/>
                  </a:lnTo>
                  <a:lnTo>
                    <a:pt x="721638" y="2034833"/>
                  </a:lnTo>
                  <a:lnTo>
                    <a:pt x="765370" y="2047903"/>
                  </a:lnTo>
                  <a:lnTo>
                    <a:pt x="809883" y="2059088"/>
                  </a:lnTo>
                  <a:lnTo>
                    <a:pt x="855132" y="2068343"/>
                  </a:lnTo>
                  <a:lnTo>
                    <a:pt x="901071" y="2075621"/>
                  </a:lnTo>
                  <a:lnTo>
                    <a:pt x="947654" y="2080877"/>
                  </a:lnTo>
                  <a:lnTo>
                    <a:pt x="994834" y="2084064"/>
                  </a:lnTo>
                  <a:lnTo>
                    <a:pt x="1042567" y="2085136"/>
                  </a:lnTo>
                  <a:lnTo>
                    <a:pt x="1090299" y="2084064"/>
                  </a:lnTo>
                  <a:lnTo>
                    <a:pt x="1137480" y="2080877"/>
                  </a:lnTo>
                  <a:lnTo>
                    <a:pt x="1184063" y="2075621"/>
                  </a:lnTo>
                  <a:lnTo>
                    <a:pt x="1230003" y="2068343"/>
                  </a:lnTo>
                  <a:lnTo>
                    <a:pt x="1275252" y="2059088"/>
                  </a:lnTo>
                  <a:lnTo>
                    <a:pt x="1319766" y="2047903"/>
                  </a:lnTo>
                  <a:lnTo>
                    <a:pt x="1363498" y="2034833"/>
                  </a:lnTo>
                  <a:lnTo>
                    <a:pt x="1406403" y="2019924"/>
                  </a:lnTo>
                  <a:lnTo>
                    <a:pt x="1448434" y="2003223"/>
                  </a:lnTo>
                  <a:lnTo>
                    <a:pt x="1489546" y="1984775"/>
                  </a:lnTo>
                  <a:lnTo>
                    <a:pt x="1529692" y="1964626"/>
                  </a:lnTo>
                  <a:lnTo>
                    <a:pt x="1568826" y="1942822"/>
                  </a:lnTo>
                  <a:lnTo>
                    <a:pt x="1606904" y="1919409"/>
                  </a:lnTo>
                  <a:lnTo>
                    <a:pt x="1643878" y="1894433"/>
                  </a:lnTo>
                  <a:lnTo>
                    <a:pt x="1679702" y="1867941"/>
                  </a:lnTo>
                  <a:lnTo>
                    <a:pt x="1714332" y="1839977"/>
                  </a:lnTo>
                  <a:lnTo>
                    <a:pt x="1747720" y="1810588"/>
                  </a:lnTo>
                  <a:lnTo>
                    <a:pt x="1779821" y="1779820"/>
                  </a:lnTo>
                  <a:lnTo>
                    <a:pt x="1810588" y="1747719"/>
                  </a:lnTo>
                  <a:lnTo>
                    <a:pt x="1839977" y="1714331"/>
                  </a:lnTo>
                  <a:lnTo>
                    <a:pt x="1867941" y="1679701"/>
                  </a:lnTo>
                  <a:lnTo>
                    <a:pt x="1894433" y="1643877"/>
                  </a:lnTo>
                  <a:lnTo>
                    <a:pt x="1919409" y="1606903"/>
                  </a:lnTo>
                  <a:lnTo>
                    <a:pt x="1942822" y="1568825"/>
                  </a:lnTo>
                  <a:lnTo>
                    <a:pt x="1964625" y="1529691"/>
                  </a:lnTo>
                  <a:lnTo>
                    <a:pt x="1984774" y="1489545"/>
                  </a:lnTo>
                  <a:lnTo>
                    <a:pt x="2003222" y="1448433"/>
                  </a:lnTo>
                  <a:lnTo>
                    <a:pt x="2019924" y="1406402"/>
                  </a:lnTo>
                  <a:lnTo>
                    <a:pt x="2034832" y="1363498"/>
                  </a:lnTo>
                  <a:lnTo>
                    <a:pt x="2047902" y="1319766"/>
                  </a:lnTo>
                  <a:lnTo>
                    <a:pt x="2059087" y="1275252"/>
                  </a:lnTo>
                  <a:lnTo>
                    <a:pt x="2068342" y="1230002"/>
                  </a:lnTo>
                  <a:lnTo>
                    <a:pt x="2075620" y="1184063"/>
                  </a:lnTo>
                  <a:lnTo>
                    <a:pt x="2080875" y="1137481"/>
                  </a:lnTo>
                  <a:lnTo>
                    <a:pt x="2084062" y="1090300"/>
                  </a:lnTo>
                  <a:lnTo>
                    <a:pt x="2085135" y="1042568"/>
                  </a:lnTo>
                  <a:lnTo>
                    <a:pt x="2084062" y="994836"/>
                  </a:lnTo>
                  <a:lnTo>
                    <a:pt x="2080875" y="947655"/>
                  </a:lnTo>
                  <a:lnTo>
                    <a:pt x="2075620" y="901072"/>
                  </a:lnTo>
                  <a:lnTo>
                    <a:pt x="2068342" y="855133"/>
                  </a:lnTo>
                  <a:lnTo>
                    <a:pt x="2059087" y="809884"/>
                  </a:lnTo>
                  <a:lnTo>
                    <a:pt x="2047902" y="765370"/>
                  </a:lnTo>
                  <a:lnTo>
                    <a:pt x="2034832" y="721638"/>
                  </a:lnTo>
                  <a:lnTo>
                    <a:pt x="2019924" y="678733"/>
                  </a:lnTo>
                  <a:lnTo>
                    <a:pt x="2003222" y="636702"/>
                  </a:lnTo>
                  <a:lnTo>
                    <a:pt x="1984774" y="595591"/>
                  </a:lnTo>
                  <a:lnTo>
                    <a:pt x="1964625" y="555444"/>
                  </a:lnTo>
                  <a:lnTo>
                    <a:pt x="1942822" y="516310"/>
                  </a:lnTo>
                  <a:lnTo>
                    <a:pt x="1919409" y="478233"/>
                  </a:lnTo>
                  <a:lnTo>
                    <a:pt x="1894433" y="441259"/>
                  </a:lnTo>
                  <a:lnTo>
                    <a:pt x="1867941" y="405434"/>
                  </a:lnTo>
                  <a:lnTo>
                    <a:pt x="1839977" y="370804"/>
                  </a:lnTo>
                  <a:lnTo>
                    <a:pt x="1810588" y="337416"/>
                  </a:lnTo>
                  <a:lnTo>
                    <a:pt x="1779821" y="305315"/>
                  </a:lnTo>
                  <a:lnTo>
                    <a:pt x="1747720" y="274547"/>
                  </a:lnTo>
                  <a:lnTo>
                    <a:pt x="1714332" y="245159"/>
                  </a:lnTo>
                  <a:lnTo>
                    <a:pt x="1679702" y="217195"/>
                  </a:lnTo>
                  <a:lnTo>
                    <a:pt x="1643878" y="190702"/>
                  </a:lnTo>
                  <a:lnTo>
                    <a:pt x="1606904" y="165726"/>
                  </a:lnTo>
                  <a:lnTo>
                    <a:pt x="1568826" y="142314"/>
                  </a:lnTo>
                  <a:lnTo>
                    <a:pt x="1529692" y="120510"/>
                  </a:lnTo>
                  <a:lnTo>
                    <a:pt x="1489546" y="100361"/>
                  </a:lnTo>
                  <a:lnTo>
                    <a:pt x="1448434" y="81913"/>
                  </a:lnTo>
                  <a:lnTo>
                    <a:pt x="1406403" y="65211"/>
                  </a:lnTo>
                  <a:lnTo>
                    <a:pt x="1363498" y="50303"/>
                  </a:lnTo>
                  <a:lnTo>
                    <a:pt x="1319766" y="37233"/>
                  </a:lnTo>
                  <a:lnTo>
                    <a:pt x="1275252" y="26047"/>
                  </a:lnTo>
                  <a:lnTo>
                    <a:pt x="1230003" y="16793"/>
                  </a:lnTo>
                  <a:lnTo>
                    <a:pt x="1184063" y="9515"/>
                  </a:lnTo>
                  <a:lnTo>
                    <a:pt x="1137480" y="4259"/>
                  </a:lnTo>
                  <a:lnTo>
                    <a:pt x="1090299" y="1072"/>
                  </a:lnTo>
                  <a:lnTo>
                    <a:pt x="1042567" y="0"/>
                  </a:ln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78" name="Google Shape;178;p5"/>
            <p:cNvPicPr preferRelativeResize="0"/>
            <p:nvPr/>
          </p:nvPicPr>
          <p:blipFill rotWithShape="1">
            <a:blip r:embed="rId12">
              <a:alphaModFix/>
            </a:blip>
            <a:srcRect/>
            <a:stretch/>
          </p:blipFill>
          <p:spPr>
            <a:xfrm>
              <a:off x="11458582" y="4021435"/>
              <a:ext cx="2093194" cy="208438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9" name="Google Shape;179;p5"/>
            <p:cNvSpPr/>
            <p:nvPr/>
          </p:nvSpPr>
          <p:spPr>
            <a:xfrm>
              <a:off x="11458583" y="4021434"/>
              <a:ext cx="2093595" cy="2084705"/>
            </a:xfrm>
            <a:custGeom>
              <a:avLst/>
              <a:gdLst/>
              <a:ahLst/>
              <a:cxnLst/>
              <a:rect l="l" t="t" r="r" b="b"/>
              <a:pathLst>
                <a:path w="2093594" h="2084704" extrusionOk="0">
                  <a:moveTo>
                    <a:pt x="1046599" y="0"/>
                  </a:moveTo>
                  <a:lnTo>
                    <a:pt x="998056" y="909"/>
                  </a:lnTo>
                  <a:lnTo>
                    <a:pt x="949890" y="4050"/>
                  </a:lnTo>
                  <a:lnTo>
                    <a:pt x="902168" y="9384"/>
                  </a:lnTo>
                  <a:lnTo>
                    <a:pt x="854953" y="16876"/>
                  </a:lnTo>
                  <a:lnTo>
                    <a:pt x="808310" y="26486"/>
                  </a:lnTo>
                  <a:lnTo>
                    <a:pt x="762303" y="38180"/>
                  </a:lnTo>
                  <a:lnTo>
                    <a:pt x="716998" y="51919"/>
                  </a:lnTo>
                  <a:lnTo>
                    <a:pt x="672458" y="67667"/>
                  </a:lnTo>
                  <a:lnTo>
                    <a:pt x="628748" y="85387"/>
                  </a:lnTo>
                  <a:lnTo>
                    <a:pt x="585933" y="105041"/>
                  </a:lnTo>
                  <a:lnTo>
                    <a:pt x="544077" y="126592"/>
                  </a:lnTo>
                  <a:lnTo>
                    <a:pt x="503246" y="150004"/>
                  </a:lnTo>
                  <a:lnTo>
                    <a:pt x="463502" y="175240"/>
                  </a:lnTo>
                  <a:lnTo>
                    <a:pt x="424912" y="202262"/>
                  </a:lnTo>
                  <a:lnTo>
                    <a:pt x="387539" y="231034"/>
                  </a:lnTo>
                  <a:lnTo>
                    <a:pt x="351449" y="261518"/>
                  </a:lnTo>
                  <a:lnTo>
                    <a:pt x="316705" y="293678"/>
                  </a:lnTo>
                  <a:lnTo>
                    <a:pt x="283373" y="327476"/>
                  </a:lnTo>
                  <a:lnTo>
                    <a:pt x="251516" y="362875"/>
                  </a:lnTo>
                  <a:lnTo>
                    <a:pt x="221200" y="399839"/>
                  </a:lnTo>
                  <a:lnTo>
                    <a:pt x="192489" y="438330"/>
                  </a:lnTo>
                  <a:lnTo>
                    <a:pt x="165448" y="478311"/>
                  </a:lnTo>
                  <a:lnTo>
                    <a:pt x="140141" y="519746"/>
                  </a:lnTo>
                  <a:lnTo>
                    <a:pt x="116784" y="562311"/>
                  </a:lnTo>
                  <a:lnTo>
                    <a:pt x="95550" y="605657"/>
                  </a:lnTo>
                  <a:lnTo>
                    <a:pt x="76440" y="649710"/>
                  </a:lnTo>
                  <a:lnTo>
                    <a:pt x="59453" y="694396"/>
                  </a:lnTo>
                  <a:lnTo>
                    <a:pt x="44590" y="739640"/>
                  </a:lnTo>
                  <a:lnTo>
                    <a:pt x="31850" y="785368"/>
                  </a:lnTo>
                  <a:lnTo>
                    <a:pt x="21233" y="831505"/>
                  </a:lnTo>
                  <a:lnTo>
                    <a:pt x="12740" y="877977"/>
                  </a:lnTo>
                  <a:lnTo>
                    <a:pt x="6370" y="924710"/>
                  </a:lnTo>
                  <a:lnTo>
                    <a:pt x="2123" y="971628"/>
                  </a:lnTo>
                  <a:lnTo>
                    <a:pt x="0" y="1018659"/>
                  </a:lnTo>
                  <a:lnTo>
                    <a:pt x="0" y="1065727"/>
                  </a:lnTo>
                  <a:lnTo>
                    <a:pt x="2123" y="1112757"/>
                  </a:lnTo>
                  <a:lnTo>
                    <a:pt x="6370" y="1159676"/>
                  </a:lnTo>
                  <a:lnTo>
                    <a:pt x="12740" y="1206409"/>
                  </a:lnTo>
                  <a:lnTo>
                    <a:pt x="21233" y="1252881"/>
                  </a:lnTo>
                  <a:lnTo>
                    <a:pt x="31850" y="1299018"/>
                  </a:lnTo>
                  <a:lnTo>
                    <a:pt x="44590" y="1344746"/>
                  </a:lnTo>
                  <a:lnTo>
                    <a:pt x="59453" y="1389990"/>
                  </a:lnTo>
                  <a:lnTo>
                    <a:pt x="76440" y="1434676"/>
                  </a:lnTo>
                  <a:lnTo>
                    <a:pt x="95550" y="1478729"/>
                  </a:lnTo>
                  <a:lnTo>
                    <a:pt x="116784" y="1522075"/>
                  </a:lnTo>
                  <a:lnTo>
                    <a:pt x="140141" y="1564640"/>
                  </a:lnTo>
                  <a:lnTo>
                    <a:pt x="165448" y="1606075"/>
                  </a:lnTo>
                  <a:lnTo>
                    <a:pt x="192489" y="1646056"/>
                  </a:lnTo>
                  <a:lnTo>
                    <a:pt x="221200" y="1684547"/>
                  </a:lnTo>
                  <a:lnTo>
                    <a:pt x="251516" y="1721511"/>
                  </a:lnTo>
                  <a:lnTo>
                    <a:pt x="283373" y="1756910"/>
                  </a:lnTo>
                  <a:lnTo>
                    <a:pt x="316705" y="1790708"/>
                  </a:lnTo>
                  <a:lnTo>
                    <a:pt x="351449" y="1822867"/>
                  </a:lnTo>
                  <a:lnTo>
                    <a:pt x="387539" y="1853351"/>
                  </a:lnTo>
                  <a:lnTo>
                    <a:pt x="424912" y="1882123"/>
                  </a:lnTo>
                  <a:lnTo>
                    <a:pt x="463502" y="1909145"/>
                  </a:lnTo>
                  <a:lnTo>
                    <a:pt x="503246" y="1934381"/>
                  </a:lnTo>
                  <a:lnTo>
                    <a:pt x="544077" y="1957793"/>
                  </a:lnTo>
                  <a:lnTo>
                    <a:pt x="585933" y="1979345"/>
                  </a:lnTo>
                  <a:lnTo>
                    <a:pt x="628748" y="1998999"/>
                  </a:lnTo>
                  <a:lnTo>
                    <a:pt x="672458" y="2016718"/>
                  </a:lnTo>
                  <a:lnTo>
                    <a:pt x="716998" y="2032466"/>
                  </a:lnTo>
                  <a:lnTo>
                    <a:pt x="762303" y="2046205"/>
                  </a:lnTo>
                  <a:lnTo>
                    <a:pt x="808310" y="2057899"/>
                  </a:lnTo>
                  <a:lnTo>
                    <a:pt x="854953" y="2067510"/>
                  </a:lnTo>
                  <a:lnTo>
                    <a:pt x="902168" y="2075001"/>
                  </a:lnTo>
                  <a:lnTo>
                    <a:pt x="949890" y="2080336"/>
                  </a:lnTo>
                  <a:lnTo>
                    <a:pt x="998056" y="2083476"/>
                  </a:lnTo>
                  <a:lnTo>
                    <a:pt x="1046599" y="2084386"/>
                  </a:lnTo>
                  <a:lnTo>
                    <a:pt x="1095142" y="2083476"/>
                  </a:lnTo>
                  <a:lnTo>
                    <a:pt x="1143307" y="2080336"/>
                  </a:lnTo>
                  <a:lnTo>
                    <a:pt x="1191030" y="2075001"/>
                  </a:lnTo>
                  <a:lnTo>
                    <a:pt x="1238245" y="2067510"/>
                  </a:lnTo>
                  <a:lnTo>
                    <a:pt x="1284888" y="2057899"/>
                  </a:lnTo>
                  <a:lnTo>
                    <a:pt x="1330895" y="2046205"/>
                  </a:lnTo>
                  <a:lnTo>
                    <a:pt x="1376200" y="2032466"/>
                  </a:lnTo>
                  <a:lnTo>
                    <a:pt x="1420740" y="2016718"/>
                  </a:lnTo>
                  <a:lnTo>
                    <a:pt x="1464450" y="1998999"/>
                  </a:lnTo>
                  <a:lnTo>
                    <a:pt x="1507265" y="1979345"/>
                  </a:lnTo>
                  <a:lnTo>
                    <a:pt x="1549121" y="1957793"/>
                  </a:lnTo>
                  <a:lnTo>
                    <a:pt x="1589952" y="1934381"/>
                  </a:lnTo>
                  <a:lnTo>
                    <a:pt x="1629696" y="1909145"/>
                  </a:lnTo>
                  <a:lnTo>
                    <a:pt x="1668286" y="1882123"/>
                  </a:lnTo>
                  <a:lnTo>
                    <a:pt x="1705659" y="1853351"/>
                  </a:lnTo>
                  <a:lnTo>
                    <a:pt x="1741749" y="1822867"/>
                  </a:lnTo>
                  <a:lnTo>
                    <a:pt x="1776493" y="1790708"/>
                  </a:lnTo>
                  <a:lnTo>
                    <a:pt x="1809825" y="1756910"/>
                  </a:lnTo>
                  <a:lnTo>
                    <a:pt x="1841681" y="1721511"/>
                  </a:lnTo>
                  <a:lnTo>
                    <a:pt x="1871997" y="1684547"/>
                  </a:lnTo>
                  <a:lnTo>
                    <a:pt x="1900708" y="1646056"/>
                  </a:lnTo>
                  <a:lnTo>
                    <a:pt x="1927750" y="1606075"/>
                  </a:lnTo>
                  <a:lnTo>
                    <a:pt x="1953057" y="1564640"/>
                  </a:lnTo>
                  <a:lnTo>
                    <a:pt x="1976414" y="1522076"/>
                  </a:lnTo>
                  <a:lnTo>
                    <a:pt x="1997647" y="1478730"/>
                  </a:lnTo>
                  <a:lnTo>
                    <a:pt x="2016757" y="1434676"/>
                  </a:lnTo>
                  <a:lnTo>
                    <a:pt x="2033744" y="1389990"/>
                  </a:lnTo>
                  <a:lnTo>
                    <a:pt x="2048608" y="1344746"/>
                  </a:lnTo>
                  <a:lnTo>
                    <a:pt x="2061348" y="1299018"/>
                  </a:lnTo>
                  <a:lnTo>
                    <a:pt x="2071965" y="1252881"/>
                  </a:lnTo>
                  <a:lnTo>
                    <a:pt x="2080458" y="1206409"/>
                  </a:lnTo>
                  <a:lnTo>
                    <a:pt x="2086828" y="1159676"/>
                  </a:lnTo>
                  <a:lnTo>
                    <a:pt x="2091075" y="1112757"/>
                  </a:lnTo>
                  <a:lnTo>
                    <a:pt x="2093198" y="1065727"/>
                  </a:lnTo>
                  <a:lnTo>
                    <a:pt x="2093198" y="1018659"/>
                  </a:lnTo>
                  <a:lnTo>
                    <a:pt x="2091075" y="971629"/>
                  </a:lnTo>
                  <a:lnTo>
                    <a:pt x="2086828" y="924710"/>
                  </a:lnTo>
                  <a:lnTo>
                    <a:pt x="2080458" y="877977"/>
                  </a:lnTo>
                  <a:lnTo>
                    <a:pt x="2071965" y="831505"/>
                  </a:lnTo>
                  <a:lnTo>
                    <a:pt x="2061348" y="785368"/>
                  </a:lnTo>
                  <a:lnTo>
                    <a:pt x="2048608" y="739640"/>
                  </a:lnTo>
                  <a:lnTo>
                    <a:pt x="2033744" y="694396"/>
                  </a:lnTo>
                  <a:lnTo>
                    <a:pt x="2016757" y="649710"/>
                  </a:lnTo>
                  <a:lnTo>
                    <a:pt x="1997647" y="605657"/>
                  </a:lnTo>
                  <a:lnTo>
                    <a:pt x="1976414" y="562311"/>
                  </a:lnTo>
                  <a:lnTo>
                    <a:pt x="1953057" y="519746"/>
                  </a:lnTo>
                  <a:lnTo>
                    <a:pt x="1927750" y="478311"/>
                  </a:lnTo>
                  <a:lnTo>
                    <a:pt x="1900708" y="438330"/>
                  </a:lnTo>
                  <a:lnTo>
                    <a:pt x="1871997" y="399839"/>
                  </a:lnTo>
                  <a:lnTo>
                    <a:pt x="1841681" y="362875"/>
                  </a:lnTo>
                  <a:lnTo>
                    <a:pt x="1809825" y="327476"/>
                  </a:lnTo>
                  <a:lnTo>
                    <a:pt x="1776493" y="293678"/>
                  </a:lnTo>
                  <a:lnTo>
                    <a:pt x="1741749" y="261519"/>
                  </a:lnTo>
                  <a:lnTo>
                    <a:pt x="1705659" y="231034"/>
                  </a:lnTo>
                  <a:lnTo>
                    <a:pt x="1668286" y="202263"/>
                  </a:lnTo>
                  <a:lnTo>
                    <a:pt x="1629696" y="175240"/>
                  </a:lnTo>
                  <a:lnTo>
                    <a:pt x="1589952" y="150005"/>
                  </a:lnTo>
                  <a:lnTo>
                    <a:pt x="1549121" y="126593"/>
                  </a:lnTo>
                  <a:lnTo>
                    <a:pt x="1507265" y="105041"/>
                  </a:lnTo>
                  <a:lnTo>
                    <a:pt x="1464450" y="85387"/>
                  </a:lnTo>
                  <a:lnTo>
                    <a:pt x="1420740" y="67667"/>
                  </a:lnTo>
                  <a:lnTo>
                    <a:pt x="1376200" y="51919"/>
                  </a:lnTo>
                  <a:lnTo>
                    <a:pt x="1330895" y="38180"/>
                  </a:lnTo>
                  <a:lnTo>
                    <a:pt x="1284888" y="26487"/>
                  </a:lnTo>
                  <a:lnTo>
                    <a:pt x="1238245" y="16876"/>
                  </a:lnTo>
                  <a:lnTo>
                    <a:pt x="1191030" y="9385"/>
                  </a:lnTo>
                  <a:lnTo>
                    <a:pt x="1143307" y="4050"/>
                  </a:lnTo>
                  <a:lnTo>
                    <a:pt x="1095142" y="909"/>
                  </a:lnTo>
                  <a:lnTo>
                    <a:pt x="1046599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00BA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5"/>
            <p:cNvSpPr/>
            <p:nvPr/>
          </p:nvSpPr>
          <p:spPr>
            <a:xfrm>
              <a:off x="11443638" y="4004255"/>
              <a:ext cx="2123440" cy="2120900"/>
            </a:xfrm>
            <a:custGeom>
              <a:avLst/>
              <a:gdLst/>
              <a:ahLst/>
              <a:cxnLst/>
              <a:rect l="l" t="t" r="r" b="b"/>
              <a:pathLst>
                <a:path w="2123440" h="2120900" extrusionOk="0">
                  <a:moveTo>
                    <a:pt x="1298136" y="2095500"/>
                  </a:moveTo>
                  <a:lnTo>
                    <a:pt x="824950" y="2095500"/>
                  </a:lnTo>
                  <a:lnTo>
                    <a:pt x="917693" y="2120900"/>
                  </a:lnTo>
                  <a:lnTo>
                    <a:pt x="1205392" y="2120900"/>
                  </a:lnTo>
                  <a:lnTo>
                    <a:pt x="1298136" y="2095500"/>
                  </a:lnTo>
                  <a:close/>
                </a:path>
                <a:path w="2123440" h="2120900" extrusionOk="0">
                  <a:moveTo>
                    <a:pt x="1298136" y="25400"/>
                  </a:moveTo>
                  <a:lnTo>
                    <a:pt x="824951" y="25400"/>
                  </a:lnTo>
                  <a:lnTo>
                    <a:pt x="735172" y="50800"/>
                  </a:lnTo>
                  <a:lnTo>
                    <a:pt x="691513" y="76200"/>
                  </a:lnTo>
                  <a:lnTo>
                    <a:pt x="606891" y="101600"/>
                  </a:lnTo>
                  <a:lnTo>
                    <a:pt x="566022" y="127000"/>
                  </a:lnTo>
                  <a:lnTo>
                    <a:pt x="526177" y="152400"/>
                  </a:lnTo>
                  <a:lnTo>
                    <a:pt x="487405" y="177800"/>
                  </a:lnTo>
                  <a:lnTo>
                    <a:pt x="449751" y="203200"/>
                  </a:lnTo>
                  <a:lnTo>
                    <a:pt x="413263" y="228600"/>
                  </a:lnTo>
                  <a:lnTo>
                    <a:pt x="377989" y="254000"/>
                  </a:lnTo>
                  <a:lnTo>
                    <a:pt x="343975" y="279400"/>
                  </a:lnTo>
                  <a:lnTo>
                    <a:pt x="311269" y="317500"/>
                  </a:lnTo>
                  <a:lnTo>
                    <a:pt x="279918" y="342900"/>
                  </a:lnTo>
                  <a:lnTo>
                    <a:pt x="249969" y="381000"/>
                  </a:lnTo>
                  <a:lnTo>
                    <a:pt x="221470" y="419100"/>
                  </a:lnTo>
                  <a:lnTo>
                    <a:pt x="194467" y="457200"/>
                  </a:lnTo>
                  <a:lnTo>
                    <a:pt x="169007" y="495300"/>
                  </a:lnTo>
                  <a:lnTo>
                    <a:pt x="145139" y="533400"/>
                  </a:lnTo>
                  <a:lnTo>
                    <a:pt x="122909" y="571500"/>
                  </a:lnTo>
                  <a:lnTo>
                    <a:pt x="102364" y="609600"/>
                  </a:lnTo>
                  <a:lnTo>
                    <a:pt x="83552" y="647700"/>
                  </a:lnTo>
                  <a:lnTo>
                    <a:pt x="66520" y="698500"/>
                  </a:lnTo>
                  <a:lnTo>
                    <a:pt x="51315" y="736600"/>
                  </a:lnTo>
                  <a:lnTo>
                    <a:pt x="37984" y="787400"/>
                  </a:lnTo>
                  <a:lnTo>
                    <a:pt x="26574" y="825500"/>
                  </a:lnTo>
                  <a:lnTo>
                    <a:pt x="17133" y="876300"/>
                  </a:lnTo>
                  <a:lnTo>
                    <a:pt x="9708" y="927100"/>
                  </a:lnTo>
                  <a:lnTo>
                    <a:pt x="4346" y="965200"/>
                  </a:lnTo>
                  <a:lnTo>
                    <a:pt x="1094" y="1016000"/>
                  </a:lnTo>
                  <a:lnTo>
                    <a:pt x="0" y="1066800"/>
                  </a:lnTo>
                  <a:lnTo>
                    <a:pt x="1094" y="1117600"/>
                  </a:lnTo>
                  <a:lnTo>
                    <a:pt x="4346" y="1168400"/>
                  </a:lnTo>
                  <a:lnTo>
                    <a:pt x="9708" y="1206500"/>
                  </a:lnTo>
                  <a:lnTo>
                    <a:pt x="17133" y="1257300"/>
                  </a:lnTo>
                  <a:lnTo>
                    <a:pt x="26574" y="1308100"/>
                  </a:lnTo>
                  <a:lnTo>
                    <a:pt x="37984" y="1346200"/>
                  </a:lnTo>
                  <a:lnTo>
                    <a:pt x="51314" y="1397000"/>
                  </a:lnTo>
                  <a:lnTo>
                    <a:pt x="66520" y="1435100"/>
                  </a:lnTo>
                  <a:lnTo>
                    <a:pt x="83552" y="1473200"/>
                  </a:lnTo>
                  <a:lnTo>
                    <a:pt x="102364" y="1524000"/>
                  </a:lnTo>
                  <a:lnTo>
                    <a:pt x="122908" y="1562100"/>
                  </a:lnTo>
                  <a:lnTo>
                    <a:pt x="145138" y="1600200"/>
                  </a:lnTo>
                  <a:lnTo>
                    <a:pt x="169006" y="1638300"/>
                  </a:lnTo>
                  <a:lnTo>
                    <a:pt x="194465" y="1676400"/>
                  </a:lnTo>
                  <a:lnTo>
                    <a:pt x="221468" y="1714500"/>
                  </a:lnTo>
                  <a:lnTo>
                    <a:pt x="249968" y="1752600"/>
                  </a:lnTo>
                  <a:lnTo>
                    <a:pt x="279917" y="1778000"/>
                  </a:lnTo>
                  <a:lnTo>
                    <a:pt x="311268" y="1816100"/>
                  </a:lnTo>
                  <a:lnTo>
                    <a:pt x="343974" y="1841500"/>
                  </a:lnTo>
                  <a:lnTo>
                    <a:pt x="377987" y="1879600"/>
                  </a:lnTo>
                  <a:lnTo>
                    <a:pt x="413262" y="1905000"/>
                  </a:lnTo>
                  <a:lnTo>
                    <a:pt x="449749" y="1930400"/>
                  </a:lnTo>
                  <a:lnTo>
                    <a:pt x="487403" y="1955800"/>
                  </a:lnTo>
                  <a:lnTo>
                    <a:pt x="526176" y="1981200"/>
                  </a:lnTo>
                  <a:lnTo>
                    <a:pt x="566020" y="2006600"/>
                  </a:lnTo>
                  <a:lnTo>
                    <a:pt x="606889" y="2019300"/>
                  </a:lnTo>
                  <a:lnTo>
                    <a:pt x="648735" y="2044700"/>
                  </a:lnTo>
                  <a:lnTo>
                    <a:pt x="735171" y="2070100"/>
                  </a:lnTo>
                  <a:lnTo>
                    <a:pt x="779666" y="2095500"/>
                  </a:lnTo>
                  <a:lnTo>
                    <a:pt x="1343420" y="2095500"/>
                  </a:lnTo>
                  <a:lnTo>
                    <a:pt x="1365667" y="2082800"/>
                  </a:lnTo>
                  <a:lnTo>
                    <a:pt x="919056" y="2082800"/>
                  </a:lnTo>
                  <a:lnTo>
                    <a:pt x="738594" y="2032000"/>
                  </a:lnTo>
                  <a:lnTo>
                    <a:pt x="653334" y="2006600"/>
                  </a:lnTo>
                  <a:lnTo>
                    <a:pt x="612120" y="1981200"/>
                  </a:lnTo>
                  <a:lnTo>
                    <a:pt x="571916" y="1968500"/>
                  </a:lnTo>
                  <a:lnTo>
                    <a:pt x="532772" y="1943100"/>
                  </a:lnTo>
                  <a:lnTo>
                    <a:pt x="494736" y="1917700"/>
                  </a:lnTo>
                  <a:lnTo>
                    <a:pt x="457859" y="1892300"/>
                  </a:lnTo>
                  <a:lnTo>
                    <a:pt x="422189" y="1866900"/>
                  </a:lnTo>
                  <a:lnTo>
                    <a:pt x="387778" y="1828800"/>
                  </a:lnTo>
                  <a:lnTo>
                    <a:pt x="354673" y="1803400"/>
                  </a:lnTo>
                  <a:lnTo>
                    <a:pt x="322925" y="1778000"/>
                  </a:lnTo>
                  <a:lnTo>
                    <a:pt x="292582" y="1739900"/>
                  </a:lnTo>
                  <a:lnTo>
                    <a:pt x="263695" y="1701800"/>
                  </a:lnTo>
                  <a:lnTo>
                    <a:pt x="236313" y="1663700"/>
                  </a:lnTo>
                  <a:lnTo>
                    <a:pt x="210486" y="1638300"/>
                  </a:lnTo>
                  <a:lnTo>
                    <a:pt x="186262" y="1600200"/>
                  </a:lnTo>
                  <a:lnTo>
                    <a:pt x="163692" y="1549400"/>
                  </a:lnTo>
                  <a:lnTo>
                    <a:pt x="142825" y="1511300"/>
                  </a:lnTo>
                  <a:lnTo>
                    <a:pt x="123710" y="1473200"/>
                  </a:lnTo>
                  <a:lnTo>
                    <a:pt x="106397" y="1435100"/>
                  </a:lnTo>
                  <a:lnTo>
                    <a:pt x="90936" y="1384300"/>
                  </a:lnTo>
                  <a:lnTo>
                    <a:pt x="77375" y="1346200"/>
                  </a:lnTo>
                  <a:lnTo>
                    <a:pt x="65765" y="1295400"/>
                  </a:lnTo>
                  <a:lnTo>
                    <a:pt x="56155" y="1257300"/>
                  </a:lnTo>
                  <a:lnTo>
                    <a:pt x="48595" y="1206500"/>
                  </a:lnTo>
                  <a:lnTo>
                    <a:pt x="43133" y="1155700"/>
                  </a:lnTo>
                  <a:lnTo>
                    <a:pt x="39819" y="1117600"/>
                  </a:lnTo>
                  <a:lnTo>
                    <a:pt x="38704" y="1066800"/>
                  </a:lnTo>
                  <a:lnTo>
                    <a:pt x="39819" y="1016000"/>
                  </a:lnTo>
                  <a:lnTo>
                    <a:pt x="43133" y="965200"/>
                  </a:lnTo>
                  <a:lnTo>
                    <a:pt x="48595" y="927100"/>
                  </a:lnTo>
                  <a:lnTo>
                    <a:pt x="56155" y="876300"/>
                  </a:lnTo>
                  <a:lnTo>
                    <a:pt x="65765" y="825500"/>
                  </a:lnTo>
                  <a:lnTo>
                    <a:pt x="77375" y="787400"/>
                  </a:lnTo>
                  <a:lnTo>
                    <a:pt x="90936" y="736600"/>
                  </a:lnTo>
                  <a:lnTo>
                    <a:pt x="106397" y="698500"/>
                  </a:lnTo>
                  <a:lnTo>
                    <a:pt x="123710" y="660400"/>
                  </a:lnTo>
                  <a:lnTo>
                    <a:pt x="142825" y="622300"/>
                  </a:lnTo>
                  <a:lnTo>
                    <a:pt x="163692" y="571500"/>
                  </a:lnTo>
                  <a:lnTo>
                    <a:pt x="186262" y="533400"/>
                  </a:lnTo>
                  <a:lnTo>
                    <a:pt x="210486" y="495300"/>
                  </a:lnTo>
                  <a:lnTo>
                    <a:pt x="236313" y="457200"/>
                  </a:lnTo>
                  <a:lnTo>
                    <a:pt x="263695" y="431800"/>
                  </a:lnTo>
                  <a:lnTo>
                    <a:pt x="292582" y="393700"/>
                  </a:lnTo>
                  <a:lnTo>
                    <a:pt x="322925" y="355600"/>
                  </a:lnTo>
                  <a:lnTo>
                    <a:pt x="354673" y="330200"/>
                  </a:lnTo>
                  <a:lnTo>
                    <a:pt x="387778" y="292100"/>
                  </a:lnTo>
                  <a:lnTo>
                    <a:pt x="422189" y="266700"/>
                  </a:lnTo>
                  <a:lnTo>
                    <a:pt x="457859" y="241300"/>
                  </a:lnTo>
                  <a:lnTo>
                    <a:pt x="494736" y="215900"/>
                  </a:lnTo>
                  <a:lnTo>
                    <a:pt x="532772" y="190500"/>
                  </a:lnTo>
                  <a:lnTo>
                    <a:pt x="571916" y="165100"/>
                  </a:lnTo>
                  <a:lnTo>
                    <a:pt x="612120" y="152400"/>
                  </a:lnTo>
                  <a:lnTo>
                    <a:pt x="653334" y="127000"/>
                  </a:lnTo>
                  <a:lnTo>
                    <a:pt x="695509" y="114300"/>
                  </a:lnTo>
                  <a:lnTo>
                    <a:pt x="738594" y="88900"/>
                  </a:lnTo>
                  <a:lnTo>
                    <a:pt x="782541" y="76200"/>
                  </a:lnTo>
                  <a:lnTo>
                    <a:pt x="827300" y="76200"/>
                  </a:lnTo>
                  <a:lnTo>
                    <a:pt x="919056" y="50800"/>
                  </a:lnTo>
                  <a:lnTo>
                    <a:pt x="965954" y="50800"/>
                  </a:lnTo>
                  <a:lnTo>
                    <a:pt x="1013466" y="38100"/>
                  </a:lnTo>
                  <a:lnTo>
                    <a:pt x="1343420" y="38100"/>
                  </a:lnTo>
                  <a:lnTo>
                    <a:pt x="1298136" y="25400"/>
                  </a:lnTo>
                  <a:close/>
                </a:path>
                <a:path w="2123440" h="2120900" extrusionOk="0">
                  <a:moveTo>
                    <a:pt x="1343420" y="38100"/>
                  </a:moveTo>
                  <a:lnTo>
                    <a:pt x="1109620" y="38100"/>
                  </a:lnTo>
                  <a:lnTo>
                    <a:pt x="1157132" y="50800"/>
                  </a:lnTo>
                  <a:lnTo>
                    <a:pt x="1204030" y="50800"/>
                  </a:lnTo>
                  <a:lnTo>
                    <a:pt x="1295786" y="76200"/>
                  </a:lnTo>
                  <a:lnTo>
                    <a:pt x="1340545" y="76200"/>
                  </a:lnTo>
                  <a:lnTo>
                    <a:pt x="1384493" y="88900"/>
                  </a:lnTo>
                  <a:lnTo>
                    <a:pt x="1427578" y="114300"/>
                  </a:lnTo>
                  <a:lnTo>
                    <a:pt x="1469753" y="127000"/>
                  </a:lnTo>
                  <a:lnTo>
                    <a:pt x="1510968" y="152400"/>
                  </a:lnTo>
                  <a:lnTo>
                    <a:pt x="1551172" y="165100"/>
                  </a:lnTo>
                  <a:lnTo>
                    <a:pt x="1590317" y="190500"/>
                  </a:lnTo>
                  <a:lnTo>
                    <a:pt x="1628353" y="215900"/>
                  </a:lnTo>
                  <a:lnTo>
                    <a:pt x="1665230" y="241300"/>
                  </a:lnTo>
                  <a:lnTo>
                    <a:pt x="1700900" y="266700"/>
                  </a:lnTo>
                  <a:lnTo>
                    <a:pt x="1735312" y="292100"/>
                  </a:lnTo>
                  <a:lnTo>
                    <a:pt x="1768417" y="330200"/>
                  </a:lnTo>
                  <a:lnTo>
                    <a:pt x="1800165" y="355600"/>
                  </a:lnTo>
                  <a:lnTo>
                    <a:pt x="1830508" y="393700"/>
                  </a:lnTo>
                  <a:lnTo>
                    <a:pt x="1859395" y="431800"/>
                  </a:lnTo>
                  <a:lnTo>
                    <a:pt x="1886777" y="457200"/>
                  </a:lnTo>
                  <a:lnTo>
                    <a:pt x="1912605" y="495300"/>
                  </a:lnTo>
                  <a:lnTo>
                    <a:pt x="1936829" y="533400"/>
                  </a:lnTo>
                  <a:lnTo>
                    <a:pt x="1959399" y="571500"/>
                  </a:lnTo>
                  <a:lnTo>
                    <a:pt x="1980266" y="622300"/>
                  </a:lnTo>
                  <a:lnTo>
                    <a:pt x="1999381" y="660400"/>
                  </a:lnTo>
                  <a:lnTo>
                    <a:pt x="2016694" y="698500"/>
                  </a:lnTo>
                  <a:lnTo>
                    <a:pt x="2032156" y="736600"/>
                  </a:lnTo>
                  <a:lnTo>
                    <a:pt x="2045716" y="787400"/>
                  </a:lnTo>
                  <a:lnTo>
                    <a:pt x="2057327" y="825500"/>
                  </a:lnTo>
                  <a:lnTo>
                    <a:pt x="2066937" y="876300"/>
                  </a:lnTo>
                  <a:lnTo>
                    <a:pt x="2074498" y="927100"/>
                  </a:lnTo>
                  <a:lnTo>
                    <a:pt x="2079959" y="965200"/>
                  </a:lnTo>
                  <a:lnTo>
                    <a:pt x="2083273" y="1016000"/>
                  </a:lnTo>
                  <a:lnTo>
                    <a:pt x="2084388" y="1066800"/>
                  </a:lnTo>
                  <a:lnTo>
                    <a:pt x="2083273" y="1117600"/>
                  </a:lnTo>
                  <a:lnTo>
                    <a:pt x="2079959" y="1155700"/>
                  </a:lnTo>
                  <a:lnTo>
                    <a:pt x="2074498" y="1206500"/>
                  </a:lnTo>
                  <a:lnTo>
                    <a:pt x="2066937" y="1257300"/>
                  </a:lnTo>
                  <a:lnTo>
                    <a:pt x="2057327" y="1295400"/>
                  </a:lnTo>
                  <a:lnTo>
                    <a:pt x="2045716" y="1346200"/>
                  </a:lnTo>
                  <a:lnTo>
                    <a:pt x="2032156" y="1384300"/>
                  </a:lnTo>
                  <a:lnTo>
                    <a:pt x="2016694" y="1435100"/>
                  </a:lnTo>
                  <a:lnTo>
                    <a:pt x="1999381" y="1473200"/>
                  </a:lnTo>
                  <a:lnTo>
                    <a:pt x="1980266" y="1511300"/>
                  </a:lnTo>
                  <a:lnTo>
                    <a:pt x="1959399" y="1549400"/>
                  </a:lnTo>
                  <a:lnTo>
                    <a:pt x="1936829" y="1600200"/>
                  </a:lnTo>
                  <a:lnTo>
                    <a:pt x="1912605" y="1638300"/>
                  </a:lnTo>
                  <a:lnTo>
                    <a:pt x="1886777" y="1663700"/>
                  </a:lnTo>
                  <a:lnTo>
                    <a:pt x="1859395" y="1701800"/>
                  </a:lnTo>
                  <a:lnTo>
                    <a:pt x="1830508" y="1739900"/>
                  </a:lnTo>
                  <a:lnTo>
                    <a:pt x="1800165" y="1778000"/>
                  </a:lnTo>
                  <a:lnTo>
                    <a:pt x="1768417" y="1803400"/>
                  </a:lnTo>
                  <a:lnTo>
                    <a:pt x="1735312" y="1828800"/>
                  </a:lnTo>
                  <a:lnTo>
                    <a:pt x="1700900" y="1866900"/>
                  </a:lnTo>
                  <a:lnTo>
                    <a:pt x="1665230" y="1892300"/>
                  </a:lnTo>
                  <a:lnTo>
                    <a:pt x="1628353" y="1917700"/>
                  </a:lnTo>
                  <a:lnTo>
                    <a:pt x="1590317" y="1943100"/>
                  </a:lnTo>
                  <a:lnTo>
                    <a:pt x="1551172" y="1968500"/>
                  </a:lnTo>
                  <a:lnTo>
                    <a:pt x="1510968" y="1981200"/>
                  </a:lnTo>
                  <a:lnTo>
                    <a:pt x="1469753" y="2006600"/>
                  </a:lnTo>
                  <a:lnTo>
                    <a:pt x="1384493" y="2032000"/>
                  </a:lnTo>
                  <a:lnTo>
                    <a:pt x="1204030" y="2082800"/>
                  </a:lnTo>
                  <a:lnTo>
                    <a:pt x="1365667" y="2082800"/>
                  </a:lnTo>
                  <a:lnTo>
                    <a:pt x="1387915" y="2070100"/>
                  </a:lnTo>
                  <a:lnTo>
                    <a:pt x="1474351" y="2044700"/>
                  </a:lnTo>
                  <a:lnTo>
                    <a:pt x="1516197" y="2019300"/>
                  </a:lnTo>
                  <a:lnTo>
                    <a:pt x="1557066" y="2006600"/>
                  </a:lnTo>
                  <a:lnTo>
                    <a:pt x="1596910" y="1981200"/>
                  </a:lnTo>
                  <a:lnTo>
                    <a:pt x="1635683" y="1955800"/>
                  </a:lnTo>
                  <a:lnTo>
                    <a:pt x="1673336" y="1930400"/>
                  </a:lnTo>
                  <a:lnTo>
                    <a:pt x="1709824" y="1905000"/>
                  </a:lnTo>
                  <a:lnTo>
                    <a:pt x="1745098" y="1879600"/>
                  </a:lnTo>
                  <a:lnTo>
                    <a:pt x="1779112" y="1841500"/>
                  </a:lnTo>
                  <a:lnTo>
                    <a:pt x="1811818" y="1816100"/>
                  </a:lnTo>
                  <a:lnTo>
                    <a:pt x="1843169" y="1778000"/>
                  </a:lnTo>
                  <a:lnTo>
                    <a:pt x="1873117" y="1752600"/>
                  </a:lnTo>
                  <a:lnTo>
                    <a:pt x="1901617" y="1714500"/>
                  </a:lnTo>
                  <a:lnTo>
                    <a:pt x="1928620" y="1676400"/>
                  </a:lnTo>
                  <a:lnTo>
                    <a:pt x="1954079" y="1638300"/>
                  </a:lnTo>
                  <a:lnTo>
                    <a:pt x="1977947" y="1600200"/>
                  </a:lnTo>
                  <a:lnTo>
                    <a:pt x="2000177" y="1562100"/>
                  </a:lnTo>
                  <a:lnTo>
                    <a:pt x="2020721" y="1524000"/>
                  </a:lnTo>
                  <a:lnTo>
                    <a:pt x="2039533" y="1473200"/>
                  </a:lnTo>
                  <a:lnTo>
                    <a:pt x="2056565" y="1435100"/>
                  </a:lnTo>
                  <a:lnTo>
                    <a:pt x="2071770" y="1397000"/>
                  </a:lnTo>
                  <a:lnTo>
                    <a:pt x="2085101" y="1346200"/>
                  </a:lnTo>
                  <a:lnTo>
                    <a:pt x="2096511" y="1308100"/>
                  </a:lnTo>
                  <a:lnTo>
                    <a:pt x="2105952" y="1257300"/>
                  </a:lnTo>
                  <a:lnTo>
                    <a:pt x="2113377" y="1206500"/>
                  </a:lnTo>
                  <a:lnTo>
                    <a:pt x="2118739" y="1168400"/>
                  </a:lnTo>
                  <a:lnTo>
                    <a:pt x="2121991" y="1117600"/>
                  </a:lnTo>
                  <a:lnTo>
                    <a:pt x="2123085" y="1066800"/>
                  </a:lnTo>
                  <a:lnTo>
                    <a:pt x="2121991" y="1016000"/>
                  </a:lnTo>
                  <a:lnTo>
                    <a:pt x="2118739" y="965200"/>
                  </a:lnTo>
                  <a:lnTo>
                    <a:pt x="2113377" y="927100"/>
                  </a:lnTo>
                  <a:lnTo>
                    <a:pt x="2105952" y="876300"/>
                  </a:lnTo>
                  <a:lnTo>
                    <a:pt x="2096511" y="825500"/>
                  </a:lnTo>
                  <a:lnTo>
                    <a:pt x="2085101" y="787400"/>
                  </a:lnTo>
                  <a:lnTo>
                    <a:pt x="2071770" y="736600"/>
                  </a:lnTo>
                  <a:lnTo>
                    <a:pt x="2056565" y="698500"/>
                  </a:lnTo>
                  <a:lnTo>
                    <a:pt x="2039533" y="647700"/>
                  </a:lnTo>
                  <a:lnTo>
                    <a:pt x="2020721" y="609600"/>
                  </a:lnTo>
                  <a:lnTo>
                    <a:pt x="2000177" y="571500"/>
                  </a:lnTo>
                  <a:lnTo>
                    <a:pt x="1977947" y="533400"/>
                  </a:lnTo>
                  <a:lnTo>
                    <a:pt x="1954079" y="495300"/>
                  </a:lnTo>
                  <a:lnTo>
                    <a:pt x="1928620" y="457200"/>
                  </a:lnTo>
                  <a:lnTo>
                    <a:pt x="1901617" y="419100"/>
                  </a:lnTo>
                  <a:lnTo>
                    <a:pt x="1873117" y="381000"/>
                  </a:lnTo>
                  <a:lnTo>
                    <a:pt x="1843169" y="342900"/>
                  </a:lnTo>
                  <a:lnTo>
                    <a:pt x="1811818" y="317500"/>
                  </a:lnTo>
                  <a:lnTo>
                    <a:pt x="1779112" y="279400"/>
                  </a:lnTo>
                  <a:lnTo>
                    <a:pt x="1745098" y="254000"/>
                  </a:lnTo>
                  <a:lnTo>
                    <a:pt x="1709824" y="228600"/>
                  </a:lnTo>
                  <a:lnTo>
                    <a:pt x="1673336" y="203200"/>
                  </a:lnTo>
                  <a:lnTo>
                    <a:pt x="1635683" y="177800"/>
                  </a:lnTo>
                  <a:lnTo>
                    <a:pt x="1596910" y="152400"/>
                  </a:lnTo>
                  <a:lnTo>
                    <a:pt x="1557066" y="127000"/>
                  </a:lnTo>
                  <a:lnTo>
                    <a:pt x="1516197" y="101600"/>
                  </a:lnTo>
                  <a:lnTo>
                    <a:pt x="1431574" y="76200"/>
                  </a:lnTo>
                  <a:lnTo>
                    <a:pt x="1387915" y="50800"/>
                  </a:lnTo>
                  <a:lnTo>
                    <a:pt x="1343420" y="38100"/>
                  </a:lnTo>
                  <a:close/>
                </a:path>
                <a:path w="2123440" h="2120900" extrusionOk="0">
                  <a:moveTo>
                    <a:pt x="1205392" y="12700"/>
                  </a:moveTo>
                  <a:lnTo>
                    <a:pt x="917694" y="12700"/>
                  </a:lnTo>
                  <a:lnTo>
                    <a:pt x="870975" y="25400"/>
                  </a:lnTo>
                  <a:lnTo>
                    <a:pt x="1252111" y="25400"/>
                  </a:lnTo>
                  <a:lnTo>
                    <a:pt x="1205392" y="12700"/>
                  </a:lnTo>
                  <a:close/>
                </a:path>
                <a:path w="2123440" h="2120900" extrusionOk="0">
                  <a:moveTo>
                    <a:pt x="1110061" y="0"/>
                  </a:moveTo>
                  <a:lnTo>
                    <a:pt x="1013025" y="0"/>
                  </a:lnTo>
                  <a:lnTo>
                    <a:pt x="965060" y="12700"/>
                  </a:lnTo>
                  <a:lnTo>
                    <a:pt x="1158027" y="12700"/>
                  </a:lnTo>
                  <a:lnTo>
                    <a:pt x="1110061" y="0"/>
                  </a:lnTo>
                  <a:close/>
                </a:path>
              </a:pathLst>
            </a:custGeom>
            <a:solidFill>
              <a:srgbClr val="2E44D8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1" name="Google Shape;181;p5"/>
          <p:cNvGrpSpPr/>
          <p:nvPr/>
        </p:nvGrpSpPr>
        <p:grpSpPr>
          <a:xfrm>
            <a:off x="11443638" y="6955470"/>
            <a:ext cx="2467497" cy="2303032"/>
            <a:chOff x="11443638" y="6955470"/>
            <a:chExt cx="2467497" cy="2303032"/>
          </a:xfrm>
        </p:grpSpPr>
        <p:sp>
          <p:nvSpPr>
            <p:cNvPr id="182" name="Google Shape;182;p5"/>
            <p:cNvSpPr/>
            <p:nvPr/>
          </p:nvSpPr>
          <p:spPr>
            <a:xfrm>
              <a:off x="11825796" y="7173163"/>
              <a:ext cx="2085339" cy="2085339"/>
            </a:xfrm>
            <a:custGeom>
              <a:avLst/>
              <a:gdLst/>
              <a:ahLst/>
              <a:cxnLst/>
              <a:rect l="l" t="t" r="r" b="b"/>
              <a:pathLst>
                <a:path w="2085340" h="2085340" extrusionOk="0">
                  <a:moveTo>
                    <a:pt x="1042567" y="0"/>
                  </a:moveTo>
                  <a:lnTo>
                    <a:pt x="994834" y="1072"/>
                  </a:lnTo>
                  <a:lnTo>
                    <a:pt x="947654" y="4259"/>
                  </a:lnTo>
                  <a:lnTo>
                    <a:pt x="901071" y="9515"/>
                  </a:lnTo>
                  <a:lnTo>
                    <a:pt x="855132" y="16793"/>
                  </a:lnTo>
                  <a:lnTo>
                    <a:pt x="809883" y="26047"/>
                  </a:lnTo>
                  <a:lnTo>
                    <a:pt x="765370" y="37233"/>
                  </a:lnTo>
                  <a:lnTo>
                    <a:pt x="721638" y="50303"/>
                  </a:lnTo>
                  <a:lnTo>
                    <a:pt x="678733" y="65211"/>
                  </a:lnTo>
                  <a:lnTo>
                    <a:pt x="636702" y="81913"/>
                  </a:lnTo>
                  <a:lnTo>
                    <a:pt x="595591" y="100361"/>
                  </a:lnTo>
                  <a:lnTo>
                    <a:pt x="555445" y="120510"/>
                  </a:lnTo>
                  <a:lnTo>
                    <a:pt x="516310" y="142314"/>
                  </a:lnTo>
                  <a:lnTo>
                    <a:pt x="478233" y="165726"/>
                  </a:lnTo>
                  <a:lnTo>
                    <a:pt x="441259" y="190702"/>
                  </a:lnTo>
                  <a:lnTo>
                    <a:pt x="405434" y="217195"/>
                  </a:lnTo>
                  <a:lnTo>
                    <a:pt x="370805" y="245159"/>
                  </a:lnTo>
                  <a:lnTo>
                    <a:pt x="337417" y="274547"/>
                  </a:lnTo>
                  <a:lnTo>
                    <a:pt x="305316" y="305315"/>
                  </a:lnTo>
                  <a:lnTo>
                    <a:pt x="274548" y="337416"/>
                  </a:lnTo>
                  <a:lnTo>
                    <a:pt x="245159" y="370804"/>
                  </a:lnTo>
                  <a:lnTo>
                    <a:pt x="217195" y="405434"/>
                  </a:lnTo>
                  <a:lnTo>
                    <a:pt x="190702" y="441259"/>
                  </a:lnTo>
                  <a:lnTo>
                    <a:pt x="165727" y="478233"/>
                  </a:lnTo>
                  <a:lnTo>
                    <a:pt x="142314" y="516310"/>
                  </a:lnTo>
                  <a:lnTo>
                    <a:pt x="120510" y="555444"/>
                  </a:lnTo>
                  <a:lnTo>
                    <a:pt x="100361" y="595591"/>
                  </a:lnTo>
                  <a:lnTo>
                    <a:pt x="81913" y="636702"/>
                  </a:lnTo>
                  <a:lnTo>
                    <a:pt x="65211" y="678733"/>
                  </a:lnTo>
                  <a:lnTo>
                    <a:pt x="50303" y="721638"/>
                  </a:lnTo>
                  <a:lnTo>
                    <a:pt x="37233" y="765370"/>
                  </a:lnTo>
                  <a:lnTo>
                    <a:pt x="26047" y="809884"/>
                  </a:lnTo>
                  <a:lnTo>
                    <a:pt x="16793" y="855133"/>
                  </a:lnTo>
                  <a:lnTo>
                    <a:pt x="9515" y="901072"/>
                  </a:lnTo>
                  <a:lnTo>
                    <a:pt x="4259" y="947655"/>
                  </a:lnTo>
                  <a:lnTo>
                    <a:pt x="1072" y="994836"/>
                  </a:lnTo>
                  <a:lnTo>
                    <a:pt x="0" y="1042568"/>
                  </a:lnTo>
                  <a:lnTo>
                    <a:pt x="1072" y="1090300"/>
                  </a:lnTo>
                  <a:lnTo>
                    <a:pt x="4259" y="1137481"/>
                  </a:lnTo>
                  <a:lnTo>
                    <a:pt x="9515" y="1184063"/>
                  </a:lnTo>
                  <a:lnTo>
                    <a:pt x="16793" y="1230002"/>
                  </a:lnTo>
                  <a:lnTo>
                    <a:pt x="26047" y="1275252"/>
                  </a:lnTo>
                  <a:lnTo>
                    <a:pt x="37233" y="1319765"/>
                  </a:lnTo>
                  <a:lnTo>
                    <a:pt x="50303" y="1363498"/>
                  </a:lnTo>
                  <a:lnTo>
                    <a:pt x="65211" y="1406402"/>
                  </a:lnTo>
                  <a:lnTo>
                    <a:pt x="81913" y="1448433"/>
                  </a:lnTo>
                  <a:lnTo>
                    <a:pt x="100361" y="1489545"/>
                  </a:lnTo>
                  <a:lnTo>
                    <a:pt x="120510" y="1529691"/>
                  </a:lnTo>
                  <a:lnTo>
                    <a:pt x="142314" y="1568825"/>
                  </a:lnTo>
                  <a:lnTo>
                    <a:pt x="165727" y="1606903"/>
                  </a:lnTo>
                  <a:lnTo>
                    <a:pt x="190702" y="1643877"/>
                  </a:lnTo>
                  <a:lnTo>
                    <a:pt x="217195" y="1679701"/>
                  </a:lnTo>
                  <a:lnTo>
                    <a:pt x="245159" y="1714331"/>
                  </a:lnTo>
                  <a:lnTo>
                    <a:pt x="274548" y="1747719"/>
                  </a:lnTo>
                  <a:lnTo>
                    <a:pt x="305316" y="1779820"/>
                  </a:lnTo>
                  <a:lnTo>
                    <a:pt x="337417" y="1810588"/>
                  </a:lnTo>
                  <a:lnTo>
                    <a:pt x="370805" y="1839977"/>
                  </a:lnTo>
                  <a:lnTo>
                    <a:pt x="405434" y="1867940"/>
                  </a:lnTo>
                  <a:lnTo>
                    <a:pt x="441259" y="1894433"/>
                  </a:lnTo>
                  <a:lnTo>
                    <a:pt x="478233" y="1919409"/>
                  </a:lnTo>
                  <a:lnTo>
                    <a:pt x="516310" y="1942822"/>
                  </a:lnTo>
                  <a:lnTo>
                    <a:pt x="555445" y="1964626"/>
                  </a:lnTo>
                  <a:lnTo>
                    <a:pt x="595591" y="1984775"/>
                  </a:lnTo>
                  <a:lnTo>
                    <a:pt x="636702" y="2003223"/>
                  </a:lnTo>
                  <a:lnTo>
                    <a:pt x="678733" y="2019924"/>
                  </a:lnTo>
                  <a:lnTo>
                    <a:pt x="721638" y="2034833"/>
                  </a:lnTo>
                  <a:lnTo>
                    <a:pt x="765370" y="2047903"/>
                  </a:lnTo>
                  <a:lnTo>
                    <a:pt x="809883" y="2059088"/>
                  </a:lnTo>
                  <a:lnTo>
                    <a:pt x="855132" y="2068343"/>
                  </a:lnTo>
                  <a:lnTo>
                    <a:pt x="901071" y="2075621"/>
                  </a:lnTo>
                  <a:lnTo>
                    <a:pt x="947654" y="2080876"/>
                  </a:lnTo>
                  <a:lnTo>
                    <a:pt x="994834" y="2084063"/>
                  </a:lnTo>
                  <a:lnTo>
                    <a:pt x="1042567" y="2085136"/>
                  </a:lnTo>
                  <a:lnTo>
                    <a:pt x="1090299" y="2084063"/>
                  </a:lnTo>
                  <a:lnTo>
                    <a:pt x="1137480" y="2080876"/>
                  </a:lnTo>
                  <a:lnTo>
                    <a:pt x="1184063" y="2075621"/>
                  </a:lnTo>
                  <a:lnTo>
                    <a:pt x="1230003" y="2068343"/>
                  </a:lnTo>
                  <a:lnTo>
                    <a:pt x="1275252" y="2059088"/>
                  </a:lnTo>
                  <a:lnTo>
                    <a:pt x="1319766" y="2047903"/>
                  </a:lnTo>
                  <a:lnTo>
                    <a:pt x="1363498" y="2034833"/>
                  </a:lnTo>
                  <a:lnTo>
                    <a:pt x="1406403" y="2019924"/>
                  </a:lnTo>
                  <a:lnTo>
                    <a:pt x="1448434" y="2003223"/>
                  </a:lnTo>
                  <a:lnTo>
                    <a:pt x="1489546" y="1984775"/>
                  </a:lnTo>
                  <a:lnTo>
                    <a:pt x="1529692" y="1964626"/>
                  </a:lnTo>
                  <a:lnTo>
                    <a:pt x="1568826" y="1942822"/>
                  </a:lnTo>
                  <a:lnTo>
                    <a:pt x="1606904" y="1919409"/>
                  </a:lnTo>
                  <a:lnTo>
                    <a:pt x="1643878" y="1894433"/>
                  </a:lnTo>
                  <a:lnTo>
                    <a:pt x="1679702" y="1867940"/>
                  </a:lnTo>
                  <a:lnTo>
                    <a:pt x="1714332" y="1839977"/>
                  </a:lnTo>
                  <a:lnTo>
                    <a:pt x="1747720" y="1810588"/>
                  </a:lnTo>
                  <a:lnTo>
                    <a:pt x="1779821" y="1779820"/>
                  </a:lnTo>
                  <a:lnTo>
                    <a:pt x="1810588" y="1747719"/>
                  </a:lnTo>
                  <a:lnTo>
                    <a:pt x="1839977" y="1714331"/>
                  </a:lnTo>
                  <a:lnTo>
                    <a:pt x="1867941" y="1679701"/>
                  </a:lnTo>
                  <a:lnTo>
                    <a:pt x="1894433" y="1643877"/>
                  </a:lnTo>
                  <a:lnTo>
                    <a:pt x="1919409" y="1606903"/>
                  </a:lnTo>
                  <a:lnTo>
                    <a:pt x="1942822" y="1568825"/>
                  </a:lnTo>
                  <a:lnTo>
                    <a:pt x="1964625" y="1529691"/>
                  </a:lnTo>
                  <a:lnTo>
                    <a:pt x="1984774" y="1489545"/>
                  </a:lnTo>
                  <a:lnTo>
                    <a:pt x="2003222" y="1448433"/>
                  </a:lnTo>
                  <a:lnTo>
                    <a:pt x="2019924" y="1406402"/>
                  </a:lnTo>
                  <a:lnTo>
                    <a:pt x="2034832" y="1363498"/>
                  </a:lnTo>
                  <a:lnTo>
                    <a:pt x="2047902" y="1319765"/>
                  </a:lnTo>
                  <a:lnTo>
                    <a:pt x="2059087" y="1275252"/>
                  </a:lnTo>
                  <a:lnTo>
                    <a:pt x="2068342" y="1230002"/>
                  </a:lnTo>
                  <a:lnTo>
                    <a:pt x="2075620" y="1184063"/>
                  </a:lnTo>
                  <a:lnTo>
                    <a:pt x="2080875" y="1137481"/>
                  </a:lnTo>
                  <a:lnTo>
                    <a:pt x="2084062" y="1090300"/>
                  </a:lnTo>
                  <a:lnTo>
                    <a:pt x="2085135" y="1042568"/>
                  </a:lnTo>
                  <a:lnTo>
                    <a:pt x="2084062" y="994836"/>
                  </a:lnTo>
                  <a:lnTo>
                    <a:pt x="2080875" y="947655"/>
                  </a:lnTo>
                  <a:lnTo>
                    <a:pt x="2075620" y="901072"/>
                  </a:lnTo>
                  <a:lnTo>
                    <a:pt x="2068342" y="855133"/>
                  </a:lnTo>
                  <a:lnTo>
                    <a:pt x="2059087" y="809884"/>
                  </a:lnTo>
                  <a:lnTo>
                    <a:pt x="2047902" y="765370"/>
                  </a:lnTo>
                  <a:lnTo>
                    <a:pt x="2034832" y="721638"/>
                  </a:lnTo>
                  <a:lnTo>
                    <a:pt x="2019924" y="678733"/>
                  </a:lnTo>
                  <a:lnTo>
                    <a:pt x="2003222" y="636702"/>
                  </a:lnTo>
                  <a:lnTo>
                    <a:pt x="1984774" y="595591"/>
                  </a:lnTo>
                  <a:lnTo>
                    <a:pt x="1964625" y="555444"/>
                  </a:lnTo>
                  <a:lnTo>
                    <a:pt x="1942822" y="516310"/>
                  </a:lnTo>
                  <a:lnTo>
                    <a:pt x="1919409" y="478233"/>
                  </a:lnTo>
                  <a:lnTo>
                    <a:pt x="1894433" y="441259"/>
                  </a:lnTo>
                  <a:lnTo>
                    <a:pt x="1867941" y="405434"/>
                  </a:lnTo>
                  <a:lnTo>
                    <a:pt x="1839977" y="370804"/>
                  </a:lnTo>
                  <a:lnTo>
                    <a:pt x="1810588" y="337416"/>
                  </a:lnTo>
                  <a:lnTo>
                    <a:pt x="1779821" y="305315"/>
                  </a:lnTo>
                  <a:lnTo>
                    <a:pt x="1747720" y="274547"/>
                  </a:lnTo>
                  <a:lnTo>
                    <a:pt x="1714332" y="245159"/>
                  </a:lnTo>
                  <a:lnTo>
                    <a:pt x="1679702" y="217195"/>
                  </a:lnTo>
                  <a:lnTo>
                    <a:pt x="1643878" y="190702"/>
                  </a:lnTo>
                  <a:lnTo>
                    <a:pt x="1606904" y="165726"/>
                  </a:lnTo>
                  <a:lnTo>
                    <a:pt x="1568826" y="142314"/>
                  </a:lnTo>
                  <a:lnTo>
                    <a:pt x="1529692" y="120510"/>
                  </a:lnTo>
                  <a:lnTo>
                    <a:pt x="1489546" y="100361"/>
                  </a:lnTo>
                  <a:lnTo>
                    <a:pt x="1448434" y="81913"/>
                  </a:lnTo>
                  <a:lnTo>
                    <a:pt x="1406403" y="65211"/>
                  </a:lnTo>
                  <a:lnTo>
                    <a:pt x="1363498" y="50303"/>
                  </a:lnTo>
                  <a:lnTo>
                    <a:pt x="1319766" y="37233"/>
                  </a:lnTo>
                  <a:lnTo>
                    <a:pt x="1275252" y="26047"/>
                  </a:lnTo>
                  <a:lnTo>
                    <a:pt x="1230003" y="16793"/>
                  </a:lnTo>
                  <a:lnTo>
                    <a:pt x="1184063" y="9515"/>
                  </a:lnTo>
                  <a:lnTo>
                    <a:pt x="1137480" y="4259"/>
                  </a:lnTo>
                  <a:lnTo>
                    <a:pt x="1090299" y="1072"/>
                  </a:lnTo>
                  <a:lnTo>
                    <a:pt x="1042567" y="0"/>
                  </a:ln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83" name="Google Shape;183;p5"/>
            <p:cNvPicPr preferRelativeResize="0"/>
            <p:nvPr/>
          </p:nvPicPr>
          <p:blipFill rotWithShape="1">
            <a:blip r:embed="rId13">
              <a:alphaModFix/>
            </a:blip>
            <a:srcRect/>
            <a:stretch/>
          </p:blipFill>
          <p:spPr>
            <a:xfrm>
              <a:off x="11458582" y="7012599"/>
              <a:ext cx="2093194" cy="204443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4" name="Google Shape;184;p5"/>
            <p:cNvSpPr/>
            <p:nvPr/>
          </p:nvSpPr>
          <p:spPr>
            <a:xfrm>
              <a:off x="11458583" y="6972651"/>
              <a:ext cx="2093595" cy="2084705"/>
            </a:xfrm>
            <a:custGeom>
              <a:avLst/>
              <a:gdLst/>
              <a:ahLst/>
              <a:cxnLst/>
              <a:rect l="l" t="t" r="r" b="b"/>
              <a:pathLst>
                <a:path w="2093594" h="2084704" extrusionOk="0">
                  <a:moveTo>
                    <a:pt x="1046599" y="0"/>
                  </a:moveTo>
                  <a:lnTo>
                    <a:pt x="998056" y="909"/>
                  </a:lnTo>
                  <a:lnTo>
                    <a:pt x="949890" y="4050"/>
                  </a:lnTo>
                  <a:lnTo>
                    <a:pt x="902168" y="9384"/>
                  </a:lnTo>
                  <a:lnTo>
                    <a:pt x="854953" y="16876"/>
                  </a:lnTo>
                  <a:lnTo>
                    <a:pt x="808310" y="26486"/>
                  </a:lnTo>
                  <a:lnTo>
                    <a:pt x="762303" y="38180"/>
                  </a:lnTo>
                  <a:lnTo>
                    <a:pt x="716998" y="51919"/>
                  </a:lnTo>
                  <a:lnTo>
                    <a:pt x="672458" y="67667"/>
                  </a:lnTo>
                  <a:lnTo>
                    <a:pt x="628748" y="85387"/>
                  </a:lnTo>
                  <a:lnTo>
                    <a:pt x="585933" y="105041"/>
                  </a:lnTo>
                  <a:lnTo>
                    <a:pt x="544077" y="126592"/>
                  </a:lnTo>
                  <a:lnTo>
                    <a:pt x="503246" y="150004"/>
                  </a:lnTo>
                  <a:lnTo>
                    <a:pt x="463502" y="175240"/>
                  </a:lnTo>
                  <a:lnTo>
                    <a:pt x="424912" y="202262"/>
                  </a:lnTo>
                  <a:lnTo>
                    <a:pt x="387539" y="231034"/>
                  </a:lnTo>
                  <a:lnTo>
                    <a:pt x="351449" y="261518"/>
                  </a:lnTo>
                  <a:lnTo>
                    <a:pt x="316705" y="293678"/>
                  </a:lnTo>
                  <a:lnTo>
                    <a:pt x="283373" y="327476"/>
                  </a:lnTo>
                  <a:lnTo>
                    <a:pt x="251516" y="362875"/>
                  </a:lnTo>
                  <a:lnTo>
                    <a:pt x="221200" y="399839"/>
                  </a:lnTo>
                  <a:lnTo>
                    <a:pt x="192489" y="438330"/>
                  </a:lnTo>
                  <a:lnTo>
                    <a:pt x="165448" y="478311"/>
                  </a:lnTo>
                  <a:lnTo>
                    <a:pt x="140141" y="519746"/>
                  </a:lnTo>
                  <a:lnTo>
                    <a:pt x="116784" y="562311"/>
                  </a:lnTo>
                  <a:lnTo>
                    <a:pt x="95550" y="605657"/>
                  </a:lnTo>
                  <a:lnTo>
                    <a:pt x="76440" y="649710"/>
                  </a:lnTo>
                  <a:lnTo>
                    <a:pt x="59453" y="694396"/>
                  </a:lnTo>
                  <a:lnTo>
                    <a:pt x="44590" y="739640"/>
                  </a:lnTo>
                  <a:lnTo>
                    <a:pt x="31850" y="785368"/>
                  </a:lnTo>
                  <a:lnTo>
                    <a:pt x="21233" y="831505"/>
                  </a:lnTo>
                  <a:lnTo>
                    <a:pt x="12740" y="877977"/>
                  </a:lnTo>
                  <a:lnTo>
                    <a:pt x="6370" y="924710"/>
                  </a:lnTo>
                  <a:lnTo>
                    <a:pt x="2123" y="971629"/>
                  </a:lnTo>
                  <a:lnTo>
                    <a:pt x="0" y="1018659"/>
                  </a:lnTo>
                  <a:lnTo>
                    <a:pt x="0" y="1065727"/>
                  </a:lnTo>
                  <a:lnTo>
                    <a:pt x="2123" y="1112757"/>
                  </a:lnTo>
                  <a:lnTo>
                    <a:pt x="6370" y="1159676"/>
                  </a:lnTo>
                  <a:lnTo>
                    <a:pt x="12740" y="1206409"/>
                  </a:lnTo>
                  <a:lnTo>
                    <a:pt x="21233" y="1252881"/>
                  </a:lnTo>
                  <a:lnTo>
                    <a:pt x="31850" y="1299018"/>
                  </a:lnTo>
                  <a:lnTo>
                    <a:pt x="44590" y="1344746"/>
                  </a:lnTo>
                  <a:lnTo>
                    <a:pt x="59453" y="1389990"/>
                  </a:lnTo>
                  <a:lnTo>
                    <a:pt x="76440" y="1434676"/>
                  </a:lnTo>
                  <a:lnTo>
                    <a:pt x="95550" y="1478730"/>
                  </a:lnTo>
                  <a:lnTo>
                    <a:pt x="116784" y="1522076"/>
                  </a:lnTo>
                  <a:lnTo>
                    <a:pt x="140141" y="1564640"/>
                  </a:lnTo>
                  <a:lnTo>
                    <a:pt x="165448" y="1606075"/>
                  </a:lnTo>
                  <a:lnTo>
                    <a:pt x="192489" y="1646056"/>
                  </a:lnTo>
                  <a:lnTo>
                    <a:pt x="221200" y="1684547"/>
                  </a:lnTo>
                  <a:lnTo>
                    <a:pt x="251516" y="1721511"/>
                  </a:lnTo>
                  <a:lnTo>
                    <a:pt x="283373" y="1756910"/>
                  </a:lnTo>
                  <a:lnTo>
                    <a:pt x="316705" y="1790708"/>
                  </a:lnTo>
                  <a:lnTo>
                    <a:pt x="351449" y="1822867"/>
                  </a:lnTo>
                  <a:lnTo>
                    <a:pt x="387539" y="1853351"/>
                  </a:lnTo>
                  <a:lnTo>
                    <a:pt x="424912" y="1882123"/>
                  </a:lnTo>
                  <a:lnTo>
                    <a:pt x="463502" y="1909145"/>
                  </a:lnTo>
                  <a:lnTo>
                    <a:pt x="503246" y="1934381"/>
                  </a:lnTo>
                  <a:lnTo>
                    <a:pt x="544077" y="1957793"/>
                  </a:lnTo>
                  <a:lnTo>
                    <a:pt x="585933" y="1979345"/>
                  </a:lnTo>
                  <a:lnTo>
                    <a:pt x="628748" y="1998999"/>
                  </a:lnTo>
                  <a:lnTo>
                    <a:pt x="672458" y="2016718"/>
                  </a:lnTo>
                  <a:lnTo>
                    <a:pt x="716998" y="2032466"/>
                  </a:lnTo>
                  <a:lnTo>
                    <a:pt x="762303" y="2046205"/>
                  </a:lnTo>
                  <a:lnTo>
                    <a:pt x="808310" y="2057899"/>
                  </a:lnTo>
                  <a:lnTo>
                    <a:pt x="854953" y="2067510"/>
                  </a:lnTo>
                  <a:lnTo>
                    <a:pt x="902168" y="2075001"/>
                  </a:lnTo>
                  <a:lnTo>
                    <a:pt x="949890" y="2080336"/>
                  </a:lnTo>
                  <a:lnTo>
                    <a:pt x="998056" y="2083476"/>
                  </a:lnTo>
                  <a:lnTo>
                    <a:pt x="1046599" y="2084386"/>
                  </a:lnTo>
                  <a:lnTo>
                    <a:pt x="1095142" y="2083476"/>
                  </a:lnTo>
                  <a:lnTo>
                    <a:pt x="1143307" y="2080336"/>
                  </a:lnTo>
                  <a:lnTo>
                    <a:pt x="1191030" y="2075001"/>
                  </a:lnTo>
                  <a:lnTo>
                    <a:pt x="1238245" y="2067510"/>
                  </a:lnTo>
                  <a:lnTo>
                    <a:pt x="1284888" y="2057899"/>
                  </a:lnTo>
                  <a:lnTo>
                    <a:pt x="1330895" y="2046205"/>
                  </a:lnTo>
                  <a:lnTo>
                    <a:pt x="1376200" y="2032466"/>
                  </a:lnTo>
                  <a:lnTo>
                    <a:pt x="1420740" y="2016718"/>
                  </a:lnTo>
                  <a:lnTo>
                    <a:pt x="1464450" y="1998999"/>
                  </a:lnTo>
                  <a:lnTo>
                    <a:pt x="1507265" y="1979345"/>
                  </a:lnTo>
                  <a:lnTo>
                    <a:pt x="1549121" y="1957793"/>
                  </a:lnTo>
                  <a:lnTo>
                    <a:pt x="1589952" y="1934381"/>
                  </a:lnTo>
                  <a:lnTo>
                    <a:pt x="1629696" y="1909145"/>
                  </a:lnTo>
                  <a:lnTo>
                    <a:pt x="1668286" y="1882123"/>
                  </a:lnTo>
                  <a:lnTo>
                    <a:pt x="1705659" y="1853351"/>
                  </a:lnTo>
                  <a:lnTo>
                    <a:pt x="1741749" y="1822867"/>
                  </a:lnTo>
                  <a:lnTo>
                    <a:pt x="1776493" y="1790708"/>
                  </a:lnTo>
                  <a:lnTo>
                    <a:pt x="1809825" y="1756910"/>
                  </a:lnTo>
                  <a:lnTo>
                    <a:pt x="1841681" y="1721511"/>
                  </a:lnTo>
                  <a:lnTo>
                    <a:pt x="1871997" y="1684547"/>
                  </a:lnTo>
                  <a:lnTo>
                    <a:pt x="1900708" y="1646056"/>
                  </a:lnTo>
                  <a:lnTo>
                    <a:pt x="1927750" y="1606075"/>
                  </a:lnTo>
                  <a:lnTo>
                    <a:pt x="1953057" y="1564640"/>
                  </a:lnTo>
                  <a:lnTo>
                    <a:pt x="1976414" y="1522076"/>
                  </a:lnTo>
                  <a:lnTo>
                    <a:pt x="1997647" y="1478730"/>
                  </a:lnTo>
                  <a:lnTo>
                    <a:pt x="2016757" y="1434676"/>
                  </a:lnTo>
                  <a:lnTo>
                    <a:pt x="2033744" y="1389990"/>
                  </a:lnTo>
                  <a:lnTo>
                    <a:pt x="2048608" y="1344746"/>
                  </a:lnTo>
                  <a:lnTo>
                    <a:pt x="2061348" y="1299018"/>
                  </a:lnTo>
                  <a:lnTo>
                    <a:pt x="2071965" y="1252881"/>
                  </a:lnTo>
                  <a:lnTo>
                    <a:pt x="2080458" y="1206409"/>
                  </a:lnTo>
                  <a:lnTo>
                    <a:pt x="2086828" y="1159676"/>
                  </a:lnTo>
                  <a:lnTo>
                    <a:pt x="2091075" y="1112757"/>
                  </a:lnTo>
                  <a:lnTo>
                    <a:pt x="2093198" y="1065727"/>
                  </a:lnTo>
                  <a:lnTo>
                    <a:pt x="2093198" y="1018659"/>
                  </a:lnTo>
                  <a:lnTo>
                    <a:pt x="2091075" y="971629"/>
                  </a:lnTo>
                  <a:lnTo>
                    <a:pt x="2086828" y="924710"/>
                  </a:lnTo>
                  <a:lnTo>
                    <a:pt x="2080458" y="877977"/>
                  </a:lnTo>
                  <a:lnTo>
                    <a:pt x="2071965" y="831505"/>
                  </a:lnTo>
                  <a:lnTo>
                    <a:pt x="2061348" y="785368"/>
                  </a:lnTo>
                  <a:lnTo>
                    <a:pt x="2048608" y="739640"/>
                  </a:lnTo>
                  <a:lnTo>
                    <a:pt x="2033744" y="694396"/>
                  </a:lnTo>
                  <a:lnTo>
                    <a:pt x="2016757" y="649710"/>
                  </a:lnTo>
                  <a:lnTo>
                    <a:pt x="1997647" y="605657"/>
                  </a:lnTo>
                  <a:lnTo>
                    <a:pt x="1976414" y="562311"/>
                  </a:lnTo>
                  <a:lnTo>
                    <a:pt x="1953057" y="519746"/>
                  </a:lnTo>
                  <a:lnTo>
                    <a:pt x="1927750" y="478311"/>
                  </a:lnTo>
                  <a:lnTo>
                    <a:pt x="1900708" y="438330"/>
                  </a:lnTo>
                  <a:lnTo>
                    <a:pt x="1871997" y="399839"/>
                  </a:lnTo>
                  <a:lnTo>
                    <a:pt x="1841681" y="362875"/>
                  </a:lnTo>
                  <a:lnTo>
                    <a:pt x="1809825" y="327476"/>
                  </a:lnTo>
                  <a:lnTo>
                    <a:pt x="1776493" y="293678"/>
                  </a:lnTo>
                  <a:lnTo>
                    <a:pt x="1741749" y="261519"/>
                  </a:lnTo>
                  <a:lnTo>
                    <a:pt x="1705659" y="231034"/>
                  </a:lnTo>
                  <a:lnTo>
                    <a:pt x="1668286" y="202263"/>
                  </a:lnTo>
                  <a:lnTo>
                    <a:pt x="1629696" y="175240"/>
                  </a:lnTo>
                  <a:lnTo>
                    <a:pt x="1589952" y="150005"/>
                  </a:lnTo>
                  <a:lnTo>
                    <a:pt x="1549121" y="126593"/>
                  </a:lnTo>
                  <a:lnTo>
                    <a:pt x="1507265" y="105041"/>
                  </a:lnTo>
                  <a:lnTo>
                    <a:pt x="1464450" y="85387"/>
                  </a:lnTo>
                  <a:lnTo>
                    <a:pt x="1420740" y="67667"/>
                  </a:lnTo>
                  <a:lnTo>
                    <a:pt x="1376200" y="51919"/>
                  </a:lnTo>
                  <a:lnTo>
                    <a:pt x="1330895" y="38180"/>
                  </a:lnTo>
                  <a:lnTo>
                    <a:pt x="1284888" y="26487"/>
                  </a:lnTo>
                  <a:lnTo>
                    <a:pt x="1238245" y="16876"/>
                  </a:lnTo>
                  <a:lnTo>
                    <a:pt x="1191030" y="9385"/>
                  </a:lnTo>
                  <a:lnTo>
                    <a:pt x="1143307" y="4050"/>
                  </a:lnTo>
                  <a:lnTo>
                    <a:pt x="1095142" y="909"/>
                  </a:lnTo>
                  <a:lnTo>
                    <a:pt x="1046599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00BA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5"/>
            <p:cNvSpPr/>
            <p:nvPr/>
          </p:nvSpPr>
          <p:spPr>
            <a:xfrm>
              <a:off x="11443638" y="6955470"/>
              <a:ext cx="2123440" cy="2120900"/>
            </a:xfrm>
            <a:custGeom>
              <a:avLst/>
              <a:gdLst/>
              <a:ahLst/>
              <a:cxnLst/>
              <a:rect l="l" t="t" r="r" b="b"/>
              <a:pathLst>
                <a:path w="2123440" h="2120900" extrusionOk="0">
                  <a:moveTo>
                    <a:pt x="1298136" y="2095500"/>
                  </a:moveTo>
                  <a:lnTo>
                    <a:pt x="824950" y="2095500"/>
                  </a:lnTo>
                  <a:lnTo>
                    <a:pt x="917693" y="2120900"/>
                  </a:lnTo>
                  <a:lnTo>
                    <a:pt x="1205392" y="2120900"/>
                  </a:lnTo>
                  <a:lnTo>
                    <a:pt x="1298136" y="2095500"/>
                  </a:lnTo>
                  <a:close/>
                </a:path>
                <a:path w="2123440" h="2120900" extrusionOk="0">
                  <a:moveTo>
                    <a:pt x="1298136" y="25400"/>
                  </a:moveTo>
                  <a:lnTo>
                    <a:pt x="824951" y="25400"/>
                  </a:lnTo>
                  <a:lnTo>
                    <a:pt x="735172" y="50800"/>
                  </a:lnTo>
                  <a:lnTo>
                    <a:pt x="691513" y="76200"/>
                  </a:lnTo>
                  <a:lnTo>
                    <a:pt x="606891" y="101600"/>
                  </a:lnTo>
                  <a:lnTo>
                    <a:pt x="566022" y="127000"/>
                  </a:lnTo>
                  <a:lnTo>
                    <a:pt x="526177" y="152400"/>
                  </a:lnTo>
                  <a:lnTo>
                    <a:pt x="487405" y="177800"/>
                  </a:lnTo>
                  <a:lnTo>
                    <a:pt x="449751" y="203200"/>
                  </a:lnTo>
                  <a:lnTo>
                    <a:pt x="413263" y="228600"/>
                  </a:lnTo>
                  <a:lnTo>
                    <a:pt x="377989" y="254000"/>
                  </a:lnTo>
                  <a:lnTo>
                    <a:pt x="343975" y="279400"/>
                  </a:lnTo>
                  <a:lnTo>
                    <a:pt x="311269" y="317500"/>
                  </a:lnTo>
                  <a:lnTo>
                    <a:pt x="279918" y="342900"/>
                  </a:lnTo>
                  <a:lnTo>
                    <a:pt x="249969" y="381000"/>
                  </a:lnTo>
                  <a:lnTo>
                    <a:pt x="221470" y="419100"/>
                  </a:lnTo>
                  <a:lnTo>
                    <a:pt x="194467" y="457200"/>
                  </a:lnTo>
                  <a:lnTo>
                    <a:pt x="169007" y="495300"/>
                  </a:lnTo>
                  <a:lnTo>
                    <a:pt x="145139" y="533400"/>
                  </a:lnTo>
                  <a:lnTo>
                    <a:pt x="122909" y="571500"/>
                  </a:lnTo>
                  <a:lnTo>
                    <a:pt x="102364" y="609600"/>
                  </a:lnTo>
                  <a:lnTo>
                    <a:pt x="83552" y="647700"/>
                  </a:lnTo>
                  <a:lnTo>
                    <a:pt x="66520" y="698500"/>
                  </a:lnTo>
                  <a:lnTo>
                    <a:pt x="51315" y="736600"/>
                  </a:lnTo>
                  <a:lnTo>
                    <a:pt x="37984" y="787400"/>
                  </a:lnTo>
                  <a:lnTo>
                    <a:pt x="26574" y="825500"/>
                  </a:lnTo>
                  <a:lnTo>
                    <a:pt x="17133" y="876300"/>
                  </a:lnTo>
                  <a:lnTo>
                    <a:pt x="9708" y="927100"/>
                  </a:lnTo>
                  <a:lnTo>
                    <a:pt x="4346" y="965200"/>
                  </a:lnTo>
                  <a:lnTo>
                    <a:pt x="1094" y="1016000"/>
                  </a:lnTo>
                  <a:lnTo>
                    <a:pt x="0" y="1066800"/>
                  </a:lnTo>
                  <a:lnTo>
                    <a:pt x="1094" y="1117600"/>
                  </a:lnTo>
                  <a:lnTo>
                    <a:pt x="4346" y="1168400"/>
                  </a:lnTo>
                  <a:lnTo>
                    <a:pt x="9708" y="1206500"/>
                  </a:lnTo>
                  <a:lnTo>
                    <a:pt x="17133" y="1257300"/>
                  </a:lnTo>
                  <a:lnTo>
                    <a:pt x="26574" y="1308100"/>
                  </a:lnTo>
                  <a:lnTo>
                    <a:pt x="37984" y="1346200"/>
                  </a:lnTo>
                  <a:lnTo>
                    <a:pt x="51314" y="1397000"/>
                  </a:lnTo>
                  <a:lnTo>
                    <a:pt x="66520" y="1435100"/>
                  </a:lnTo>
                  <a:lnTo>
                    <a:pt x="83552" y="1473200"/>
                  </a:lnTo>
                  <a:lnTo>
                    <a:pt x="102364" y="1524000"/>
                  </a:lnTo>
                  <a:lnTo>
                    <a:pt x="122908" y="1562100"/>
                  </a:lnTo>
                  <a:lnTo>
                    <a:pt x="145138" y="1600200"/>
                  </a:lnTo>
                  <a:lnTo>
                    <a:pt x="169006" y="1638300"/>
                  </a:lnTo>
                  <a:lnTo>
                    <a:pt x="194465" y="1676400"/>
                  </a:lnTo>
                  <a:lnTo>
                    <a:pt x="221468" y="1714500"/>
                  </a:lnTo>
                  <a:lnTo>
                    <a:pt x="249968" y="1752600"/>
                  </a:lnTo>
                  <a:lnTo>
                    <a:pt x="279917" y="1778000"/>
                  </a:lnTo>
                  <a:lnTo>
                    <a:pt x="311268" y="1816100"/>
                  </a:lnTo>
                  <a:lnTo>
                    <a:pt x="343974" y="1841500"/>
                  </a:lnTo>
                  <a:lnTo>
                    <a:pt x="377987" y="1879600"/>
                  </a:lnTo>
                  <a:lnTo>
                    <a:pt x="413262" y="1905000"/>
                  </a:lnTo>
                  <a:lnTo>
                    <a:pt x="449749" y="1930400"/>
                  </a:lnTo>
                  <a:lnTo>
                    <a:pt x="487403" y="1955800"/>
                  </a:lnTo>
                  <a:lnTo>
                    <a:pt x="526176" y="1981200"/>
                  </a:lnTo>
                  <a:lnTo>
                    <a:pt x="566020" y="2006600"/>
                  </a:lnTo>
                  <a:lnTo>
                    <a:pt x="606889" y="2019300"/>
                  </a:lnTo>
                  <a:lnTo>
                    <a:pt x="648735" y="2044700"/>
                  </a:lnTo>
                  <a:lnTo>
                    <a:pt x="735171" y="2070100"/>
                  </a:lnTo>
                  <a:lnTo>
                    <a:pt x="779666" y="2095500"/>
                  </a:lnTo>
                  <a:lnTo>
                    <a:pt x="1343420" y="2095500"/>
                  </a:lnTo>
                  <a:lnTo>
                    <a:pt x="1365667" y="2082800"/>
                  </a:lnTo>
                  <a:lnTo>
                    <a:pt x="919056" y="2082800"/>
                  </a:lnTo>
                  <a:lnTo>
                    <a:pt x="738594" y="2032000"/>
                  </a:lnTo>
                  <a:lnTo>
                    <a:pt x="653334" y="2006600"/>
                  </a:lnTo>
                  <a:lnTo>
                    <a:pt x="612120" y="1981200"/>
                  </a:lnTo>
                  <a:lnTo>
                    <a:pt x="571916" y="1968500"/>
                  </a:lnTo>
                  <a:lnTo>
                    <a:pt x="532772" y="1943100"/>
                  </a:lnTo>
                  <a:lnTo>
                    <a:pt x="494736" y="1917700"/>
                  </a:lnTo>
                  <a:lnTo>
                    <a:pt x="457859" y="1892300"/>
                  </a:lnTo>
                  <a:lnTo>
                    <a:pt x="422189" y="1866900"/>
                  </a:lnTo>
                  <a:lnTo>
                    <a:pt x="387778" y="1828800"/>
                  </a:lnTo>
                  <a:lnTo>
                    <a:pt x="354673" y="1803400"/>
                  </a:lnTo>
                  <a:lnTo>
                    <a:pt x="322925" y="1778000"/>
                  </a:lnTo>
                  <a:lnTo>
                    <a:pt x="292582" y="1739900"/>
                  </a:lnTo>
                  <a:lnTo>
                    <a:pt x="263695" y="1701800"/>
                  </a:lnTo>
                  <a:lnTo>
                    <a:pt x="236313" y="1663700"/>
                  </a:lnTo>
                  <a:lnTo>
                    <a:pt x="210486" y="1638300"/>
                  </a:lnTo>
                  <a:lnTo>
                    <a:pt x="186262" y="1600200"/>
                  </a:lnTo>
                  <a:lnTo>
                    <a:pt x="163692" y="1549400"/>
                  </a:lnTo>
                  <a:lnTo>
                    <a:pt x="142825" y="1511300"/>
                  </a:lnTo>
                  <a:lnTo>
                    <a:pt x="123710" y="1473200"/>
                  </a:lnTo>
                  <a:lnTo>
                    <a:pt x="106397" y="1435100"/>
                  </a:lnTo>
                  <a:lnTo>
                    <a:pt x="90936" y="1384300"/>
                  </a:lnTo>
                  <a:lnTo>
                    <a:pt x="77375" y="1346200"/>
                  </a:lnTo>
                  <a:lnTo>
                    <a:pt x="65765" y="1295400"/>
                  </a:lnTo>
                  <a:lnTo>
                    <a:pt x="56155" y="1257300"/>
                  </a:lnTo>
                  <a:lnTo>
                    <a:pt x="48595" y="1206500"/>
                  </a:lnTo>
                  <a:lnTo>
                    <a:pt x="43133" y="1155700"/>
                  </a:lnTo>
                  <a:lnTo>
                    <a:pt x="39819" y="1117600"/>
                  </a:lnTo>
                  <a:lnTo>
                    <a:pt x="38704" y="1066800"/>
                  </a:lnTo>
                  <a:lnTo>
                    <a:pt x="39819" y="1016000"/>
                  </a:lnTo>
                  <a:lnTo>
                    <a:pt x="43133" y="965200"/>
                  </a:lnTo>
                  <a:lnTo>
                    <a:pt x="48595" y="927100"/>
                  </a:lnTo>
                  <a:lnTo>
                    <a:pt x="56155" y="876300"/>
                  </a:lnTo>
                  <a:lnTo>
                    <a:pt x="65765" y="825500"/>
                  </a:lnTo>
                  <a:lnTo>
                    <a:pt x="77375" y="787400"/>
                  </a:lnTo>
                  <a:lnTo>
                    <a:pt x="90936" y="736600"/>
                  </a:lnTo>
                  <a:lnTo>
                    <a:pt x="106397" y="698500"/>
                  </a:lnTo>
                  <a:lnTo>
                    <a:pt x="123710" y="660400"/>
                  </a:lnTo>
                  <a:lnTo>
                    <a:pt x="142825" y="622300"/>
                  </a:lnTo>
                  <a:lnTo>
                    <a:pt x="163692" y="571500"/>
                  </a:lnTo>
                  <a:lnTo>
                    <a:pt x="186262" y="533400"/>
                  </a:lnTo>
                  <a:lnTo>
                    <a:pt x="210486" y="495300"/>
                  </a:lnTo>
                  <a:lnTo>
                    <a:pt x="236313" y="457200"/>
                  </a:lnTo>
                  <a:lnTo>
                    <a:pt x="263695" y="431800"/>
                  </a:lnTo>
                  <a:lnTo>
                    <a:pt x="292582" y="393700"/>
                  </a:lnTo>
                  <a:lnTo>
                    <a:pt x="322925" y="355600"/>
                  </a:lnTo>
                  <a:lnTo>
                    <a:pt x="354673" y="330200"/>
                  </a:lnTo>
                  <a:lnTo>
                    <a:pt x="387778" y="292100"/>
                  </a:lnTo>
                  <a:lnTo>
                    <a:pt x="422189" y="266700"/>
                  </a:lnTo>
                  <a:lnTo>
                    <a:pt x="457859" y="241300"/>
                  </a:lnTo>
                  <a:lnTo>
                    <a:pt x="494736" y="215900"/>
                  </a:lnTo>
                  <a:lnTo>
                    <a:pt x="532772" y="190500"/>
                  </a:lnTo>
                  <a:lnTo>
                    <a:pt x="571916" y="165100"/>
                  </a:lnTo>
                  <a:lnTo>
                    <a:pt x="612120" y="152400"/>
                  </a:lnTo>
                  <a:lnTo>
                    <a:pt x="653334" y="127000"/>
                  </a:lnTo>
                  <a:lnTo>
                    <a:pt x="695509" y="114300"/>
                  </a:lnTo>
                  <a:lnTo>
                    <a:pt x="738594" y="88900"/>
                  </a:lnTo>
                  <a:lnTo>
                    <a:pt x="782541" y="76200"/>
                  </a:lnTo>
                  <a:lnTo>
                    <a:pt x="827300" y="76200"/>
                  </a:lnTo>
                  <a:lnTo>
                    <a:pt x="919056" y="50800"/>
                  </a:lnTo>
                  <a:lnTo>
                    <a:pt x="965954" y="50800"/>
                  </a:lnTo>
                  <a:lnTo>
                    <a:pt x="1013466" y="38100"/>
                  </a:lnTo>
                  <a:lnTo>
                    <a:pt x="1343420" y="38100"/>
                  </a:lnTo>
                  <a:lnTo>
                    <a:pt x="1298136" y="25400"/>
                  </a:lnTo>
                  <a:close/>
                </a:path>
                <a:path w="2123440" h="2120900" extrusionOk="0">
                  <a:moveTo>
                    <a:pt x="1343420" y="38100"/>
                  </a:moveTo>
                  <a:lnTo>
                    <a:pt x="1109620" y="38100"/>
                  </a:lnTo>
                  <a:lnTo>
                    <a:pt x="1157132" y="50800"/>
                  </a:lnTo>
                  <a:lnTo>
                    <a:pt x="1204030" y="50800"/>
                  </a:lnTo>
                  <a:lnTo>
                    <a:pt x="1295786" y="76200"/>
                  </a:lnTo>
                  <a:lnTo>
                    <a:pt x="1340545" y="76200"/>
                  </a:lnTo>
                  <a:lnTo>
                    <a:pt x="1384493" y="88900"/>
                  </a:lnTo>
                  <a:lnTo>
                    <a:pt x="1427578" y="114300"/>
                  </a:lnTo>
                  <a:lnTo>
                    <a:pt x="1469753" y="127000"/>
                  </a:lnTo>
                  <a:lnTo>
                    <a:pt x="1510968" y="152400"/>
                  </a:lnTo>
                  <a:lnTo>
                    <a:pt x="1551172" y="165100"/>
                  </a:lnTo>
                  <a:lnTo>
                    <a:pt x="1590317" y="190500"/>
                  </a:lnTo>
                  <a:lnTo>
                    <a:pt x="1628353" y="215900"/>
                  </a:lnTo>
                  <a:lnTo>
                    <a:pt x="1665230" y="241300"/>
                  </a:lnTo>
                  <a:lnTo>
                    <a:pt x="1700900" y="266700"/>
                  </a:lnTo>
                  <a:lnTo>
                    <a:pt x="1735312" y="292100"/>
                  </a:lnTo>
                  <a:lnTo>
                    <a:pt x="1768417" y="330200"/>
                  </a:lnTo>
                  <a:lnTo>
                    <a:pt x="1800165" y="355600"/>
                  </a:lnTo>
                  <a:lnTo>
                    <a:pt x="1830508" y="393700"/>
                  </a:lnTo>
                  <a:lnTo>
                    <a:pt x="1859395" y="431800"/>
                  </a:lnTo>
                  <a:lnTo>
                    <a:pt x="1886777" y="457200"/>
                  </a:lnTo>
                  <a:lnTo>
                    <a:pt x="1912605" y="495300"/>
                  </a:lnTo>
                  <a:lnTo>
                    <a:pt x="1936829" y="533400"/>
                  </a:lnTo>
                  <a:lnTo>
                    <a:pt x="1959399" y="571500"/>
                  </a:lnTo>
                  <a:lnTo>
                    <a:pt x="1980266" y="622300"/>
                  </a:lnTo>
                  <a:lnTo>
                    <a:pt x="1999381" y="660400"/>
                  </a:lnTo>
                  <a:lnTo>
                    <a:pt x="2016694" y="698500"/>
                  </a:lnTo>
                  <a:lnTo>
                    <a:pt x="2032156" y="736600"/>
                  </a:lnTo>
                  <a:lnTo>
                    <a:pt x="2045716" y="787400"/>
                  </a:lnTo>
                  <a:lnTo>
                    <a:pt x="2057327" y="825500"/>
                  </a:lnTo>
                  <a:lnTo>
                    <a:pt x="2066937" y="876300"/>
                  </a:lnTo>
                  <a:lnTo>
                    <a:pt x="2074498" y="927100"/>
                  </a:lnTo>
                  <a:lnTo>
                    <a:pt x="2079959" y="965200"/>
                  </a:lnTo>
                  <a:lnTo>
                    <a:pt x="2083273" y="1016000"/>
                  </a:lnTo>
                  <a:lnTo>
                    <a:pt x="2084388" y="1066800"/>
                  </a:lnTo>
                  <a:lnTo>
                    <a:pt x="2083273" y="1117600"/>
                  </a:lnTo>
                  <a:lnTo>
                    <a:pt x="2079959" y="1155700"/>
                  </a:lnTo>
                  <a:lnTo>
                    <a:pt x="2074498" y="1206500"/>
                  </a:lnTo>
                  <a:lnTo>
                    <a:pt x="2066937" y="1257300"/>
                  </a:lnTo>
                  <a:lnTo>
                    <a:pt x="2057327" y="1295400"/>
                  </a:lnTo>
                  <a:lnTo>
                    <a:pt x="2045716" y="1346200"/>
                  </a:lnTo>
                  <a:lnTo>
                    <a:pt x="2032156" y="1384300"/>
                  </a:lnTo>
                  <a:lnTo>
                    <a:pt x="2016694" y="1435100"/>
                  </a:lnTo>
                  <a:lnTo>
                    <a:pt x="1999381" y="1473200"/>
                  </a:lnTo>
                  <a:lnTo>
                    <a:pt x="1980266" y="1511300"/>
                  </a:lnTo>
                  <a:lnTo>
                    <a:pt x="1959399" y="1549400"/>
                  </a:lnTo>
                  <a:lnTo>
                    <a:pt x="1936829" y="1600200"/>
                  </a:lnTo>
                  <a:lnTo>
                    <a:pt x="1912605" y="1638300"/>
                  </a:lnTo>
                  <a:lnTo>
                    <a:pt x="1886777" y="1663700"/>
                  </a:lnTo>
                  <a:lnTo>
                    <a:pt x="1859395" y="1701800"/>
                  </a:lnTo>
                  <a:lnTo>
                    <a:pt x="1830508" y="1739900"/>
                  </a:lnTo>
                  <a:lnTo>
                    <a:pt x="1800165" y="1778000"/>
                  </a:lnTo>
                  <a:lnTo>
                    <a:pt x="1768417" y="1803400"/>
                  </a:lnTo>
                  <a:lnTo>
                    <a:pt x="1735312" y="1828800"/>
                  </a:lnTo>
                  <a:lnTo>
                    <a:pt x="1700900" y="1866900"/>
                  </a:lnTo>
                  <a:lnTo>
                    <a:pt x="1665230" y="1892300"/>
                  </a:lnTo>
                  <a:lnTo>
                    <a:pt x="1628353" y="1917700"/>
                  </a:lnTo>
                  <a:lnTo>
                    <a:pt x="1590317" y="1943100"/>
                  </a:lnTo>
                  <a:lnTo>
                    <a:pt x="1551172" y="1968500"/>
                  </a:lnTo>
                  <a:lnTo>
                    <a:pt x="1510968" y="1981200"/>
                  </a:lnTo>
                  <a:lnTo>
                    <a:pt x="1469753" y="2006600"/>
                  </a:lnTo>
                  <a:lnTo>
                    <a:pt x="1384493" y="2032000"/>
                  </a:lnTo>
                  <a:lnTo>
                    <a:pt x="1204030" y="2082800"/>
                  </a:lnTo>
                  <a:lnTo>
                    <a:pt x="1365667" y="2082800"/>
                  </a:lnTo>
                  <a:lnTo>
                    <a:pt x="1387915" y="2070100"/>
                  </a:lnTo>
                  <a:lnTo>
                    <a:pt x="1474351" y="2044700"/>
                  </a:lnTo>
                  <a:lnTo>
                    <a:pt x="1516197" y="2019300"/>
                  </a:lnTo>
                  <a:lnTo>
                    <a:pt x="1557066" y="2006600"/>
                  </a:lnTo>
                  <a:lnTo>
                    <a:pt x="1596910" y="1981200"/>
                  </a:lnTo>
                  <a:lnTo>
                    <a:pt x="1635683" y="1955800"/>
                  </a:lnTo>
                  <a:lnTo>
                    <a:pt x="1673336" y="1930400"/>
                  </a:lnTo>
                  <a:lnTo>
                    <a:pt x="1709824" y="1905000"/>
                  </a:lnTo>
                  <a:lnTo>
                    <a:pt x="1745098" y="1879600"/>
                  </a:lnTo>
                  <a:lnTo>
                    <a:pt x="1779112" y="1841500"/>
                  </a:lnTo>
                  <a:lnTo>
                    <a:pt x="1811818" y="1816100"/>
                  </a:lnTo>
                  <a:lnTo>
                    <a:pt x="1843169" y="1778000"/>
                  </a:lnTo>
                  <a:lnTo>
                    <a:pt x="1873117" y="1752600"/>
                  </a:lnTo>
                  <a:lnTo>
                    <a:pt x="1901617" y="1714500"/>
                  </a:lnTo>
                  <a:lnTo>
                    <a:pt x="1928620" y="1676400"/>
                  </a:lnTo>
                  <a:lnTo>
                    <a:pt x="1954079" y="1638300"/>
                  </a:lnTo>
                  <a:lnTo>
                    <a:pt x="1977947" y="1600200"/>
                  </a:lnTo>
                  <a:lnTo>
                    <a:pt x="2000177" y="1562100"/>
                  </a:lnTo>
                  <a:lnTo>
                    <a:pt x="2020721" y="1524000"/>
                  </a:lnTo>
                  <a:lnTo>
                    <a:pt x="2039533" y="1473200"/>
                  </a:lnTo>
                  <a:lnTo>
                    <a:pt x="2056565" y="1435100"/>
                  </a:lnTo>
                  <a:lnTo>
                    <a:pt x="2071770" y="1397000"/>
                  </a:lnTo>
                  <a:lnTo>
                    <a:pt x="2085101" y="1346200"/>
                  </a:lnTo>
                  <a:lnTo>
                    <a:pt x="2096511" y="1308100"/>
                  </a:lnTo>
                  <a:lnTo>
                    <a:pt x="2105952" y="1257300"/>
                  </a:lnTo>
                  <a:lnTo>
                    <a:pt x="2113377" y="1206500"/>
                  </a:lnTo>
                  <a:lnTo>
                    <a:pt x="2118739" y="1168400"/>
                  </a:lnTo>
                  <a:lnTo>
                    <a:pt x="2121991" y="1117600"/>
                  </a:lnTo>
                  <a:lnTo>
                    <a:pt x="2123085" y="1066800"/>
                  </a:lnTo>
                  <a:lnTo>
                    <a:pt x="2121991" y="1016000"/>
                  </a:lnTo>
                  <a:lnTo>
                    <a:pt x="2118739" y="965200"/>
                  </a:lnTo>
                  <a:lnTo>
                    <a:pt x="2113377" y="927100"/>
                  </a:lnTo>
                  <a:lnTo>
                    <a:pt x="2105952" y="876300"/>
                  </a:lnTo>
                  <a:lnTo>
                    <a:pt x="2096511" y="825500"/>
                  </a:lnTo>
                  <a:lnTo>
                    <a:pt x="2085101" y="787400"/>
                  </a:lnTo>
                  <a:lnTo>
                    <a:pt x="2071770" y="736600"/>
                  </a:lnTo>
                  <a:lnTo>
                    <a:pt x="2056565" y="698500"/>
                  </a:lnTo>
                  <a:lnTo>
                    <a:pt x="2039533" y="647700"/>
                  </a:lnTo>
                  <a:lnTo>
                    <a:pt x="2020721" y="609600"/>
                  </a:lnTo>
                  <a:lnTo>
                    <a:pt x="2000177" y="571500"/>
                  </a:lnTo>
                  <a:lnTo>
                    <a:pt x="1977947" y="533400"/>
                  </a:lnTo>
                  <a:lnTo>
                    <a:pt x="1954079" y="495300"/>
                  </a:lnTo>
                  <a:lnTo>
                    <a:pt x="1928620" y="457200"/>
                  </a:lnTo>
                  <a:lnTo>
                    <a:pt x="1901617" y="419100"/>
                  </a:lnTo>
                  <a:lnTo>
                    <a:pt x="1873117" y="381000"/>
                  </a:lnTo>
                  <a:lnTo>
                    <a:pt x="1843169" y="342900"/>
                  </a:lnTo>
                  <a:lnTo>
                    <a:pt x="1811818" y="317500"/>
                  </a:lnTo>
                  <a:lnTo>
                    <a:pt x="1779112" y="279400"/>
                  </a:lnTo>
                  <a:lnTo>
                    <a:pt x="1745098" y="254000"/>
                  </a:lnTo>
                  <a:lnTo>
                    <a:pt x="1709824" y="228600"/>
                  </a:lnTo>
                  <a:lnTo>
                    <a:pt x="1673336" y="203200"/>
                  </a:lnTo>
                  <a:lnTo>
                    <a:pt x="1635683" y="177800"/>
                  </a:lnTo>
                  <a:lnTo>
                    <a:pt x="1596910" y="152400"/>
                  </a:lnTo>
                  <a:lnTo>
                    <a:pt x="1557066" y="127000"/>
                  </a:lnTo>
                  <a:lnTo>
                    <a:pt x="1516197" y="101600"/>
                  </a:lnTo>
                  <a:lnTo>
                    <a:pt x="1431574" y="76200"/>
                  </a:lnTo>
                  <a:lnTo>
                    <a:pt x="1387915" y="50800"/>
                  </a:lnTo>
                  <a:lnTo>
                    <a:pt x="1343420" y="38100"/>
                  </a:lnTo>
                  <a:close/>
                </a:path>
                <a:path w="2123440" h="2120900" extrusionOk="0">
                  <a:moveTo>
                    <a:pt x="1205392" y="12700"/>
                  </a:moveTo>
                  <a:lnTo>
                    <a:pt x="917694" y="12700"/>
                  </a:lnTo>
                  <a:lnTo>
                    <a:pt x="870975" y="25400"/>
                  </a:lnTo>
                  <a:lnTo>
                    <a:pt x="1252111" y="25400"/>
                  </a:lnTo>
                  <a:lnTo>
                    <a:pt x="1205392" y="12700"/>
                  </a:lnTo>
                  <a:close/>
                </a:path>
                <a:path w="2123440" h="2120900" extrusionOk="0">
                  <a:moveTo>
                    <a:pt x="1110061" y="0"/>
                  </a:moveTo>
                  <a:lnTo>
                    <a:pt x="1013025" y="0"/>
                  </a:lnTo>
                  <a:lnTo>
                    <a:pt x="965060" y="12700"/>
                  </a:lnTo>
                  <a:lnTo>
                    <a:pt x="1158027" y="12700"/>
                  </a:lnTo>
                  <a:lnTo>
                    <a:pt x="1110061" y="0"/>
                  </a:lnTo>
                  <a:close/>
                </a:path>
              </a:pathLst>
            </a:custGeom>
            <a:solidFill>
              <a:srgbClr val="2E44D8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6" name="Google Shape;186;p5"/>
          <p:cNvSpPr txBox="1">
            <a:spLocks noGrp="1"/>
          </p:cNvSpPr>
          <p:nvPr>
            <p:ph type="title"/>
          </p:nvPr>
        </p:nvSpPr>
        <p:spPr>
          <a:xfrm>
            <a:off x="2794626" y="3256788"/>
            <a:ext cx="5363210" cy="24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635760" marR="5080" lvl="0" indent="-162369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</a:rPr>
              <a:t>The Analytics  team</a:t>
            </a:r>
            <a:endParaRPr/>
          </a:p>
        </p:txBody>
      </p:sp>
      <p:pic>
        <p:nvPicPr>
          <p:cNvPr id="187" name="Google Shape;187;p5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14795793" y="4586955"/>
            <a:ext cx="2162477" cy="11336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5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14795792" y="1545594"/>
            <a:ext cx="2162477" cy="11336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5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14620751" y="7628316"/>
            <a:ext cx="2162477" cy="11336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 extrusionOk="0">
                <a:moveTo>
                  <a:pt x="18288000" y="0"/>
                </a:moveTo>
                <a:lnTo>
                  <a:pt x="0" y="0"/>
                </a:lnTo>
                <a:lnTo>
                  <a:pt x="0" y="10286999"/>
                </a:lnTo>
                <a:lnTo>
                  <a:pt x="18288000" y="10286999"/>
                </a:lnTo>
                <a:lnTo>
                  <a:pt x="18288000" y="0"/>
                </a:lnTo>
                <a:close/>
              </a:path>
            </a:pathLst>
          </a:custGeom>
          <a:solidFill>
            <a:srgbClr val="A100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5" name="Google Shape;195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35752" y="5324855"/>
            <a:ext cx="2026920" cy="2097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635752" y="7784591"/>
            <a:ext cx="2258568" cy="2097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038855" y="2865120"/>
            <a:ext cx="2258568" cy="2097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038855" y="5324855"/>
            <a:ext cx="2258568" cy="2097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038855" y="7784591"/>
            <a:ext cx="2258568" cy="2097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45008" y="405384"/>
            <a:ext cx="2255520" cy="2097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45008" y="2865120"/>
            <a:ext cx="2255520" cy="2097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6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45008" y="5324855"/>
            <a:ext cx="2255520" cy="2097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6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45008" y="7784591"/>
            <a:ext cx="2255520" cy="2097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6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8232647" y="7784591"/>
            <a:ext cx="2255520" cy="209702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5" name="Google Shape;205;p6"/>
          <p:cNvGrpSpPr/>
          <p:nvPr/>
        </p:nvGrpSpPr>
        <p:grpSpPr>
          <a:xfrm>
            <a:off x="1903390" y="1027175"/>
            <a:ext cx="1857842" cy="1782275"/>
            <a:chOff x="1903390" y="1027175"/>
            <a:chExt cx="1857842" cy="1782275"/>
          </a:xfrm>
        </p:grpSpPr>
        <p:sp>
          <p:nvSpPr>
            <p:cNvPr id="206" name="Google Shape;206;p6"/>
            <p:cNvSpPr/>
            <p:nvPr/>
          </p:nvSpPr>
          <p:spPr>
            <a:xfrm>
              <a:off x="1903390" y="1284815"/>
              <a:ext cx="1524635" cy="1524635"/>
            </a:xfrm>
            <a:custGeom>
              <a:avLst/>
              <a:gdLst/>
              <a:ahLst/>
              <a:cxnLst/>
              <a:rect l="l" t="t" r="r" b="b"/>
              <a:pathLst>
                <a:path w="1524635" h="1524635" extrusionOk="0">
                  <a:moveTo>
                    <a:pt x="762162" y="0"/>
                  </a:moveTo>
                  <a:lnTo>
                    <a:pt x="713952" y="1499"/>
                  </a:lnTo>
                  <a:lnTo>
                    <a:pt x="666541" y="5936"/>
                  </a:lnTo>
                  <a:lnTo>
                    <a:pt x="620016" y="13224"/>
                  </a:lnTo>
                  <a:lnTo>
                    <a:pt x="574469" y="23271"/>
                  </a:lnTo>
                  <a:lnTo>
                    <a:pt x="529987" y="35990"/>
                  </a:lnTo>
                  <a:lnTo>
                    <a:pt x="486659" y="51291"/>
                  </a:lnTo>
                  <a:lnTo>
                    <a:pt x="444576" y="69084"/>
                  </a:lnTo>
                  <a:lnTo>
                    <a:pt x="403827" y="89281"/>
                  </a:lnTo>
                  <a:lnTo>
                    <a:pt x="364499" y="111793"/>
                  </a:lnTo>
                  <a:lnTo>
                    <a:pt x="326684" y="136530"/>
                  </a:lnTo>
                  <a:lnTo>
                    <a:pt x="290469" y="163402"/>
                  </a:lnTo>
                  <a:lnTo>
                    <a:pt x="255944" y="192322"/>
                  </a:lnTo>
                  <a:lnTo>
                    <a:pt x="223199" y="223199"/>
                  </a:lnTo>
                  <a:lnTo>
                    <a:pt x="192322" y="255944"/>
                  </a:lnTo>
                  <a:lnTo>
                    <a:pt x="163402" y="290469"/>
                  </a:lnTo>
                  <a:lnTo>
                    <a:pt x="136530" y="326684"/>
                  </a:lnTo>
                  <a:lnTo>
                    <a:pt x="111793" y="364499"/>
                  </a:lnTo>
                  <a:lnTo>
                    <a:pt x="89281" y="403827"/>
                  </a:lnTo>
                  <a:lnTo>
                    <a:pt x="69084" y="444576"/>
                  </a:lnTo>
                  <a:lnTo>
                    <a:pt x="51291" y="486659"/>
                  </a:lnTo>
                  <a:lnTo>
                    <a:pt x="35990" y="529987"/>
                  </a:lnTo>
                  <a:lnTo>
                    <a:pt x="23271" y="574469"/>
                  </a:lnTo>
                  <a:lnTo>
                    <a:pt x="13224" y="620016"/>
                  </a:lnTo>
                  <a:lnTo>
                    <a:pt x="5936" y="666541"/>
                  </a:lnTo>
                  <a:lnTo>
                    <a:pt x="1499" y="713952"/>
                  </a:lnTo>
                  <a:lnTo>
                    <a:pt x="0" y="762162"/>
                  </a:lnTo>
                  <a:lnTo>
                    <a:pt x="1499" y="810372"/>
                  </a:lnTo>
                  <a:lnTo>
                    <a:pt x="5936" y="857783"/>
                  </a:lnTo>
                  <a:lnTo>
                    <a:pt x="13224" y="904307"/>
                  </a:lnTo>
                  <a:lnTo>
                    <a:pt x="23271" y="949855"/>
                  </a:lnTo>
                  <a:lnTo>
                    <a:pt x="35990" y="994337"/>
                  </a:lnTo>
                  <a:lnTo>
                    <a:pt x="51291" y="1037664"/>
                  </a:lnTo>
                  <a:lnTo>
                    <a:pt x="69084" y="1079747"/>
                  </a:lnTo>
                  <a:lnTo>
                    <a:pt x="89281" y="1120497"/>
                  </a:lnTo>
                  <a:lnTo>
                    <a:pt x="111793" y="1159824"/>
                  </a:lnTo>
                  <a:lnTo>
                    <a:pt x="136530" y="1197639"/>
                  </a:lnTo>
                  <a:lnTo>
                    <a:pt x="163402" y="1233854"/>
                  </a:lnTo>
                  <a:lnTo>
                    <a:pt x="192322" y="1268379"/>
                  </a:lnTo>
                  <a:lnTo>
                    <a:pt x="223199" y="1301124"/>
                  </a:lnTo>
                  <a:lnTo>
                    <a:pt x="255944" y="1332001"/>
                  </a:lnTo>
                  <a:lnTo>
                    <a:pt x="290469" y="1360921"/>
                  </a:lnTo>
                  <a:lnTo>
                    <a:pt x="326684" y="1387793"/>
                  </a:lnTo>
                  <a:lnTo>
                    <a:pt x="364499" y="1412530"/>
                  </a:lnTo>
                  <a:lnTo>
                    <a:pt x="403827" y="1435041"/>
                  </a:lnTo>
                  <a:lnTo>
                    <a:pt x="444576" y="1455238"/>
                  </a:lnTo>
                  <a:lnTo>
                    <a:pt x="486659" y="1473032"/>
                  </a:lnTo>
                  <a:lnTo>
                    <a:pt x="529987" y="1488333"/>
                  </a:lnTo>
                  <a:lnTo>
                    <a:pt x="574469" y="1501052"/>
                  </a:lnTo>
                  <a:lnTo>
                    <a:pt x="620016" y="1511099"/>
                  </a:lnTo>
                  <a:lnTo>
                    <a:pt x="666541" y="1518386"/>
                  </a:lnTo>
                  <a:lnTo>
                    <a:pt x="713952" y="1522824"/>
                  </a:lnTo>
                  <a:lnTo>
                    <a:pt x="762162" y="1524323"/>
                  </a:lnTo>
                  <a:lnTo>
                    <a:pt x="810372" y="1522824"/>
                  </a:lnTo>
                  <a:lnTo>
                    <a:pt x="857783" y="1518386"/>
                  </a:lnTo>
                  <a:lnTo>
                    <a:pt x="904307" y="1511099"/>
                  </a:lnTo>
                  <a:lnTo>
                    <a:pt x="949855" y="1501052"/>
                  </a:lnTo>
                  <a:lnTo>
                    <a:pt x="994337" y="1488333"/>
                  </a:lnTo>
                  <a:lnTo>
                    <a:pt x="1037664" y="1473032"/>
                  </a:lnTo>
                  <a:lnTo>
                    <a:pt x="1079747" y="1455238"/>
                  </a:lnTo>
                  <a:lnTo>
                    <a:pt x="1120497" y="1435041"/>
                  </a:lnTo>
                  <a:lnTo>
                    <a:pt x="1159824" y="1412530"/>
                  </a:lnTo>
                  <a:lnTo>
                    <a:pt x="1197639" y="1387793"/>
                  </a:lnTo>
                  <a:lnTo>
                    <a:pt x="1233854" y="1360921"/>
                  </a:lnTo>
                  <a:lnTo>
                    <a:pt x="1268379" y="1332001"/>
                  </a:lnTo>
                  <a:lnTo>
                    <a:pt x="1301124" y="1301124"/>
                  </a:lnTo>
                  <a:lnTo>
                    <a:pt x="1332001" y="1268379"/>
                  </a:lnTo>
                  <a:lnTo>
                    <a:pt x="1360921" y="1233854"/>
                  </a:lnTo>
                  <a:lnTo>
                    <a:pt x="1387793" y="1197639"/>
                  </a:lnTo>
                  <a:lnTo>
                    <a:pt x="1412530" y="1159824"/>
                  </a:lnTo>
                  <a:lnTo>
                    <a:pt x="1435041" y="1120497"/>
                  </a:lnTo>
                  <a:lnTo>
                    <a:pt x="1455238" y="1079747"/>
                  </a:lnTo>
                  <a:lnTo>
                    <a:pt x="1473032" y="1037664"/>
                  </a:lnTo>
                  <a:lnTo>
                    <a:pt x="1488333" y="994337"/>
                  </a:lnTo>
                  <a:lnTo>
                    <a:pt x="1501052" y="949855"/>
                  </a:lnTo>
                  <a:lnTo>
                    <a:pt x="1511099" y="904307"/>
                  </a:lnTo>
                  <a:lnTo>
                    <a:pt x="1518386" y="857783"/>
                  </a:lnTo>
                  <a:lnTo>
                    <a:pt x="1522824" y="810372"/>
                  </a:lnTo>
                  <a:lnTo>
                    <a:pt x="1524323" y="762162"/>
                  </a:lnTo>
                  <a:lnTo>
                    <a:pt x="1522824" y="713952"/>
                  </a:lnTo>
                  <a:lnTo>
                    <a:pt x="1518386" y="666541"/>
                  </a:lnTo>
                  <a:lnTo>
                    <a:pt x="1511099" y="620016"/>
                  </a:lnTo>
                  <a:lnTo>
                    <a:pt x="1501052" y="574469"/>
                  </a:lnTo>
                  <a:lnTo>
                    <a:pt x="1488333" y="529987"/>
                  </a:lnTo>
                  <a:lnTo>
                    <a:pt x="1473032" y="486659"/>
                  </a:lnTo>
                  <a:lnTo>
                    <a:pt x="1455238" y="444576"/>
                  </a:lnTo>
                  <a:lnTo>
                    <a:pt x="1435041" y="403827"/>
                  </a:lnTo>
                  <a:lnTo>
                    <a:pt x="1412530" y="364499"/>
                  </a:lnTo>
                  <a:lnTo>
                    <a:pt x="1387793" y="326684"/>
                  </a:lnTo>
                  <a:lnTo>
                    <a:pt x="1360921" y="290469"/>
                  </a:lnTo>
                  <a:lnTo>
                    <a:pt x="1332001" y="255944"/>
                  </a:lnTo>
                  <a:lnTo>
                    <a:pt x="1301124" y="223199"/>
                  </a:lnTo>
                  <a:lnTo>
                    <a:pt x="1268379" y="192322"/>
                  </a:lnTo>
                  <a:lnTo>
                    <a:pt x="1233854" y="163402"/>
                  </a:lnTo>
                  <a:lnTo>
                    <a:pt x="1197639" y="136530"/>
                  </a:lnTo>
                  <a:lnTo>
                    <a:pt x="1159824" y="111793"/>
                  </a:lnTo>
                  <a:lnTo>
                    <a:pt x="1120497" y="89281"/>
                  </a:lnTo>
                  <a:lnTo>
                    <a:pt x="1079747" y="69084"/>
                  </a:lnTo>
                  <a:lnTo>
                    <a:pt x="1037664" y="51291"/>
                  </a:lnTo>
                  <a:lnTo>
                    <a:pt x="994337" y="35990"/>
                  </a:lnTo>
                  <a:lnTo>
                    <a:pt x="949855" y="23271"/>
                  </a:lnTo>
                  <a:lnTo>
                    <a:pt x="904307" y="13224"/>
                  </a:lnTo>
                  <a:lnTo>
                    <a:pt x="857783" y="5936"/>
                  </a:lnTo>
                  <a:lnTo>
                    <a:pt x="810372" y="1499"/>
                  </a:lnTo>
                  <a:lnTo>
                    <a:pt x="762162" y="0"/>
                  </a:lnTo>
                  <a:close/>
                </a:path>
              </a:pathLst>
            </a:custGeom>
            <a:solidFill>
              <a:srgbClr val="2831A2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07" name="Google Shape;207;p6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2109216" y="1027175"/>
              <a:ext cx="1652016" cy="164896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08" name="Google Shape;208;p6"/>
          <p:cNvGrpSpPr/>
          <p:nvPr/>
        </p:nvGrpSpPr>
        <p:grpSpPr>
          <a:xfrm>
            <a:off x="3758754" y="2639567"/>
            <a:ext cx="1855662" cy="1781972"/>
            <a:chOff x="3758754" y="2639567"/>
            <a:chExt cx="1855662" cy="1781972"/>
          </a:xfrm>
        </p:grpSpPr>
        <p:sp>
          <p:nvSpPr>
            <p:cNvPr id="209" name="Google Shape;209;p6"/>
            <p:cNvSpPr/>
            <p:nvPr/>
          </p:nvSpPr>
          <p:spPr>
            <a:xfrm>
              <a:off x="3758754" y="2896904"/>
              <a:ext cx="1524635" cy="1524635"/>
            </a:xfrm>
            <a:custGeom>
              <a:avLst/>
              <a:gdLst/>
              <a:ahLst/>
              <a:cxnLst/>
              <a:rect l="l" t="t" r="r" b="b"/>
              <a:pathLst>
                <a:path w="1524635" h="1524635" extrusionOk="0">
                  <a:moveTo>
                    <a:pt x="762161" y="0"/>
                  </a:moveTo>
                  <a:lnTo>
                    <a:pt x="713951" y="1499"/>
                  </a:lnTo>
                  <a:lnTo>
                    <a:pt x="666540" y="5936"/>
                  </a:lnTo>
                  <a:lnTo>
                    <a:pt x="620015" y="13224"/>
                  </a:lnTo>
                  <a:lnTo>
                    <a:pt x="574468" y="23271"/>
                  </a:lnTo>
                  <a:lnTo>
                    <a:pt x="529986" y="35990"/>
                  </a:lnTo>
                  <a:lnTo>
                    <a:pt x="486659" y="51291"/>
                  </a:lnTo>
                  <a:lnTo>
                    <a:pt x="444576" y="69084"/>
                  </a:lnTo>
                  <a:lnTo>
                    <a:pt x="403826" y="89281"/>
                  </a:lnTo>
                  <a:lnTo>
                    <a:pt x="364499" y="111793"/>
                  </a:lnTo>
                  <a:lnTo>
                    <a:pt x="326683" y="136529"/>
                  </a:lnTo>
                  <a:lnTo>
                    <a:pt x="290469" y="163402"/>
                  </a:lnTo>
                  <a:lnTo>
                    <a:pt x="255944" y="192321"/>
                  </a:lnTo>
                  <a:lnTo>
                    <a:pt x="223199" y="223199"/>
                  </a:lnTo>
                  <a:lnTo>
                    <a:pt x="192321" y="255944"/>
                  </a:lnTo>
                  <a:lnTo>
                    <a:pt x="163402" y="290469"/>
                  </a:lnTo>
                  <a:lnTo>
                    <a:pt x="136529" y="326683"/>
                  </a:lnTo>
                  <a:lnTo>
                    <a:pt x="111793" y="364499"/>
                  </a:lnTo>
                  <a:lnTo>
                    <a:pt x="89281" y="403826"/>
                  </a:lnTo>
                  <a:lnTo>
                    <a:pt x="69084" y="444576"/>
                  </a:lnTo>
                  <a:lnTo>
                    <a:pt x="51291" y="486659"/>
                  </a:lnTo>
                  <a:lnTo>
                    <a:pt x="35990" y="529986"/>
                  </a:lnTo>
                  <a:lnTo>
                    <a:pt x="23271" y="574468"/>
                  </a:lnTo>
                  <a:lnTo>
                    <a:pt x="13224" y="620015"/>
                  </a:lnTo>
                  <a:lnTo>
                    <a:pt x="5936" y="666540"/>
                  </a:lnTo>
                  <a:lnTo>
                    <a:pt x="1499" y="713951"/>
                  </a:lnTo>
                  <a:lnTo>
                    <a:pt x="0" y="762161"/>
                  </a:lnTo>
                  <a:lnTo>
                    <a:pt x="1499" y="810371"/>
                  </a:lnTo>
                  <a:lnTo>
                    <a:pt x="5936" y="857782"/>
                  </a:lnTo>
                  <a:lnTo>
                    <a:pt x="13224" y="904306"/>
                  </a:lnTo>
                  <a:lnTo>
                    <a:pt x="23271" y="949854"/>
                  </a:lnTo>
                  <a:lnTo>
                    <a:pt x="35990" y="994336"/>
                  </a:lnTo>
                  <a:lnTo>
                    <a:pt x="51291" y="1037663"/>
                  </a:lnTo>
                  <a:lnTo>
                    <a:pt x="69084" y="1079747"/>
                  </a:lnTo>
                  <a:lnTo>
                    <a:pt x="89281" y="1120496"/>
                  </a:lnTo>
                  <a:lnTo>
                    <a:pt x="111793" y="1159824"/>
                  </a:lnTo>
                  <a:lnTo>
                    <a:pt x="136529" y="1197639"/>
                  </a:lnTo>
                  <a:lnTo>
                    <a:pt x="163402" y="1233854"/>
                  </a:lnTo>
                  <a:lnTo>
                    <a:pt x="192321" y="1268379"/>
                  </a:lnTo>
                  <a:lnTo>
                    <a:pt x="223199" y="1301124"/>
                  </a:lnTo>
                  <a:lnTo>
                    <a:pt x="255944" y="1332001"/>
                  </a:lnTo>
                  <a:lnTo>
                    <a:pt x="290469" y="1360921"/>
                  </a:lnTo>
                  <a:lnTo>
                    <a:pt x="326683" y="1387793"/>
                  </a:lnTo>
                  <a:lnTo>
                    <a:pt x="364499" y="1412530"/>
                  </a:lnTo>
                  <a:lnTo>
                    <a:pt x="403826" y="1435041"/>
                  </a:lnTo>
                  <a:lnTo>
                    <a:pt x="444576" y="1455238"/>
                  </a:lnTo>
                  <a:lnTo>
                    <a:pt x="486659" y="1473032"/>
                  </a:lnTo>
                  <a:lnTo>
                    <a:pt x="529986" y="1488333"/>
                  </a:lnTo>
                  <a:lnTo>
                    <a:pt x="574468" y="1501052"/>
                  </a:lnTo>
                  <a:lnTo>
                    <a:pt x="620015" y="1511099"/>
                  </a:lnTo>
                  <a:lnTo>
                    <a:pt x="666540" y="1518386"/>
                  </a:lnTo>
                  <a:lnTo>
                    <a:pt x="713951" y="1522824"/>
                  </a:lnTo>
                  <a:lnTo>
                    <a:pt x="762161" y="1524323"/>
                  </a:lnTo>
                  <a:lnTo>
                    <a:pt x="810371" y="1522824"/>
                  </a:lnTo>
                  <a:lnTo>
                    <a:pt x="857782" y="1518386"/>
                  </a:lnTo>
                  <a:lnTo>
                    <a:pt x="904306" y="1511099"/>
                  </a:lnTo>
                  <a:lnTo>
                    <a:pt x="949854" y="1501052"/>
                  </a:lnTo>
                  <a:lnTo>
                    <a:pt x="994336" y="1488333"/>
                  </a:lnTo>
                  <a:lnTo>
                    <a:pt x="1037663" y="1473032"/>
                  </a:lnTo>
                  <a:lnTo>
                    <a:pt x="1079747" y="1455238"/>
                  </a:lnTo>
                  <a:lnTo>
                    <a:pt x="1120496" y="1435041"/>
                  </a:lnTo>
                  <a:lnTo>
                    <a:pt x="1159824" y="1412530"/>
                  </a:lnTo>
                  <a:lnTo>
                    <a:pt x="1197639" y="1387793"/>
                  </a:lnTo>
                  <a:lnTo>
                    <a:pt x="1233854" y="1360921"/>
                  </a:lnTo>
                  <a:lnTo>
                    <a:pt x="1268379" y="1332001"/>
                  </a:lnTo>
                  <a:lnTo>
                    <a:pt x="1301124" y="1301124"/>
                  </a:lnTo>
                  <a:lnTo>
                    <a:pt x="1332001" y="1268379"/>
                  </a:lnTo>
                  <a:lnTo>
                    <a:pt x="1360921" y="1233854"/>
                  </a:lnTo>
                  <a:lnTo>
                    <a:pt x="1387793" y="1197639"/>
                  </a:lnTo>
                  <a:lnTo>
                    <a:pt x="1412530" y="1159824"/>
                  </a:lnTo>
                  <a:lnTo>
                    <a:pt x="1435041" y="1120496"/>
                  </a:lnTo>
                  <a:lnTo>
                    <a:pt x="1455238" y="1079747"/>
                  </a:lnTo>
                  <a:lnTo>
                    <a:pt x="1473032" y="1037663"/>
                  </a:lnTo>
                  <a:lnTo>
                    <a:pt x="1488333" y="994336"/>
                  </a:lnTo>
                  <a:lnTo>
                    <a:pt x="1501052" y="949854"/>
                  </a:lnTo>
                  <a:lnTo>
                    <a:pt x="1511099" y="904306"/>
                  </a:lnTo>
                  <a:lnTo>
                    <a:pt x="1518386" y="857782"/>
                  </a:lnTo>
                  <a:lnTo>
                    <a:pt x="1522824" y="810371"/>
                  </a:lnTo>
                  <a:lnTo>
                    <a:pt x="1524323" y="762161"/>
                  </a:lnTo>
                  <a:lnTo>
                    <a:pt x="1522824" y="713951"/>
                  </a:lnTo>
                  <a:lnTo>
                    <a:pt x="1518386" y="666540"/>
                  </a:lnTo>
                  <a:lnTo>
                    <a:pt x="1511099" y="620015"/>
                  </a:lnTo>
                  <a:lnTo>
                    <a:pt x="1501052" y="574468"/>
                  </a:lnTo>
                  <a:lnTo>
                    <a:pt x="1488333" y="529986"/>
                  </a:lnTo>
                  <a:lnTo>
                    <a:pt x="1473032" y="486659"/>
                  </a:lnTo>
                  <a:lnTo>
                    <a:pt x="1455238" y="444576"/>
                  </a:lnTo>
                  <a:lnTo>
                    <a:pt x="1435041" y="403826"/>
                  </a:lnTo>
                  <a:lnTo>
                    <a:pt x="1412530" y="364499"/>
                  </a:lnTo>
                  <a:lnTo>
                    <a:pt x="1387793" y="326683"/>
                  </a:lnTo>
                  <a:lnTo>
                    <a:pt x="1360921" y="290469"/>
                  </a:lnTo>
                  <a:lnTo>
                    <a:pt x="1332001" y="255944"/>
                  </a:lnTo>
                  <a:lnTo>
                    <a:pt x="1301124" y="223199"/>
                  </a:lnTo>
                  <a:lnTo>
                    <a:pt x="1268379" y="192321"/>
                  </a:lnTo>
                  <a:lnTo>
                    <a:pt x="1233854" y="163402"/>
                  </a:lnTo>
                  <a:lnTo>
                    <a:pt x="1197639" y="136529"/>
                  </a:lnTo>
                  <a:lnTo>
                    <a:pt x="1159824" y="111793"/>
                  </a:lnTo>
                  <a:lnTo>
                    <a:pt x="1120496" y="89281"/>
                  </a:lnTo>
                  <a:lnTo>
                    <a:pt x="1079747" y="69084"/>
                  </a:lnTo>
                  <a:lnTo>
                    <a:pt x="1037663" y="51291"/>
                  </a:lnTo>
                  <a:lnTo>
                    <a:pt x="994336" y="35990"/>
                  </a:lnTo>
                  <a:lnTo>
                    <a:pt x="949854" y="23271"/>
                  </a:lnTo>
                  <a:lnTo>
                    <a:pt x="904306" y="13224"/>
                  </a:lnTo>
                  <a:lnTo>
                    <a:pt x="857782" y="5936"/>
                  </a:lnTo>
                  <a:lnTo>
                    <a:pt x="810371" y="1499"/>
                  </a:lnTo>
                  <a:lnTo>
                    <a:pt x="762161" y="0"/>
                  </a:lnTo>
                  <a:close/>
                </a:path>
              </a:pathLst>
            </a:custGeom>
            <a:solidFill>
              <a:srgbClr val="2831A2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10" name="Google Shape;210;p6"/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>
              <a:off x="3962400" y="2639567"/>
              <a:ext cx="1652016" cy="164591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11" name="Google Shape;211;p6"/>
          <p:cNvGrpSpPr/>
          <p:nvPr/>
        </p:nvGrpSpPr>
        <p:grpSpPr>
          <a:xfrm>
            <a:off x="5614116" y="4251959"/>
            <a:ext cx="1856530" cy="1781667"/>
            <a:chOff x="5614116" y="4251959"/>
            <a:chExt cx="1856530" cy="1781667"/>
          </a:xfrm>
        </p:grpSpPr>
        <p:sp>
          <p:nvSpPr>
            <p:cNvPr id="212" name="Google Shape;212;p6"/>
            <p:cNvSpPr/>
            <p:nvPr/>
          </p:nvSpPr>
          <p:spPr>
            <a:xfrm>
              <a:off x="5614116" y="4508991"/>
              <a:ext cx="1524635" cy="1524635"/>
            </a:xfrm>
            <a:custGeom>
              <a:avLst/>
              <a:gdLst/>
              <a:ahLst/>
              <a:cxnLst/>
              <a:rect l="l" t="t" r="r" b="b"/>
              <a:pathLst>
                <a:path w="1524634" h="1524635" extrusionOk="0">
                  <a:moveTo>
                    <a:pt x="762162" y="0"/>
                  </a:moveTo>
                  <a:lnTo>
                    <a:pt x="713952" y="1499"/>
                  </a:lnTo>
                  <a:lnTo>
                    <a:pt x="666541" y="5936"/>
                  </a:lnTo>
                  <a:lnTo>
                    <a:pt x="620016" y="13224"/>
                  </a:lnTo>
                  <a:lnTo>
                    <a:pt x="574469" y="23271"/>
                  </a:lnTo>
                  <a:lnTo>
                    <a:pt x="529987" y="35990"/>
                  </a:lnTo>
                  <a:lnTo>
                    <a:pt x="486659" y="51291"/>
                  </a:lnTo>
                  <a:lnTo>
                    <a:pt x="444576" y="69085"/>
                  </a:lnTo>
                  <a:lnTo>
                    <a:pt x="403827" y="89282"/>
                  </a:lnTo>
                  <a:lnTo>
                    <a:pt x="364499" y="111793"/>
                  </a:lnTo>
                  <a:lnTo>
                    <a:pt x="326684" y="136530"/>
                  </a:lnTo>
                  <a:lnTo>
                    <a:pt x="290469" y="163403"/>
                  </a:lnTo>
                  <a:lnTo>
                    <a:pt x="255944" y="192322"/>
                  </a:lnTo>
                  <a:lnTo>
                    <a:pt x="223199" y="223199"/>
                  </a:lnTo>
                  <a:lnTo>
                    <a:pt x="192322" y="255945"/>
                  </a:lnTo>
                  <a:lnTo>
                    <a:pt x="163402" y="290469"/>
                  </a:lnTo>
                  <a:lnTo>
                    <a:pt x="136530" y="326684"/>
                  </a:lnTo>
                  <a:lnTo>
                    <a:pt x="111793" y="364500"/>
                  </a:lnTo>
                  <a:lnTo>
                    <a:pt x="89281" y="403827"/>
                  </a:lnTo>
                  <a:lnTo>
                    <a:pt x="69084" y="444577"/>
                  </a:lnTo>
                  <a:lnTo>
                    <a:pt x="51291" y="486660"/>
                  </a:lnTo>
                  <a:lnTo>
                    <a:pt x="35990" y="529987"/>
                  </a:lnTo>
                  <a:lnTo>
                    <a:pt x="23271" y="574469"/>
                  </a:lnTo>
                  <a:lnTo>
                    <a:pt x="13224" y="620017"/>
                  </a:lnTo>
                  <a:lnTo>
                    <a:pt x="5936" y="666541"/>
                  </a:lnTo>
                  <a:lnTo>
                    <a:pt x="1499" y="713952"/>
                  </a:lnTo>
                  <a:lnTo>
                    <a:pt x="0" y="762162"/>
                  </a:lnTo>
                  <a:lnTo>
                    <a:pt x="1499" y="810372"/>
                  </a:lnTo>
                  <a:lnTo>
                    <a:pt x="5936" y="857783"/>
                  </a:lnTo>
                  <a:lnTo>
                    <a:pt x="13224" y="904307"/>
                  </a:lnTo>
                  <a:lnTo>
                    <a:pt x="23271" y="949855"/>
                  </a:lnTo>
                  <a:lnTo>
                    <a:pt x="35990" y="994337"/>
                  </a:lnTo>
                  <a:lnTo>
                    <a:pt x="51291" y="1037664"/>
                  </a:lnTo>
                  <a:lnTo>
                    <a:pt x="69084" y="1079747"/>
                  </a:lnTo>
                  <a:lnTo>
                    <a:pt x="89281" y="1120497"/>
                  </a:lnTo>
                  <a:lnTo>
                    <a:pt x="111793" y="1159824"/>
                  </a:lnTo>
                  <a:lnTo>
                    <a:pt x="136530" y="1197640"/>
                  </a:lnTo>
                  <a:lnTo>
                    <a:pt x="163402" y="1233855"/>
                  </a:lnTo>
                  <a:lnTo>
                    <a:pt x="192322" y="1268379"/>
                  </a:lnTo>
                  <a:lnTo>
                    <a:pt x="223199" y="1301125"/>
                  </a:lnTo>
                  <a:lnTo>
                    <a:pt x="255944" y="1332002"/>
                  </a:lnTo>
                  <a:lnTo>
                    <a:pt x="290469" y="1360922"/>
                  </a:lnTo>
                  <a:lnTo>
                    <a:pt x="326684" y="1387794"/>
                  </a:lnTo>
                  <a:lnTo>
                    <a:pt x="364499" y="1412531"/>
                  </a:lnTo>
                  <a:lnTo>
                    <a:pt x="403827" y="1435042"/>
                  </a:lnTo>
                  <a:lnTo>
                    <a:pt x="444576" y="1455240"/>
                  </a:lnTo>
                  <a:lnTo>
                    <a:pt x="486659" y="1473033"/>
                  </a:lnTo>
                  <a:lnTo>
                    <a:pt x="529987" y="1488334"/>
                  </a:lnTo>
                  <a:lnTo>
                    <a:pt x="574469" y="1501053"/>
                  </a:lnTo>
                  <a:lnTo>
                    <a:pt x="620016" y="1511100"/>
                  </a:lnTo>
                  <a:lnTo>
                    <a:pt x="666541" y="1518388"/>
                  </a:lnTo>
                  <a:lnTo>
                    <a:pt x="713952" y="1522826"/>
                  </a:lnTo>
                  <a:lnTo>
                    <a:pt x="762162" y="1524325"/>
                  </a:lnTo>
                  <a:lnTo>
                    <a:pt x="810372" y="1522826"/>
                  </a:lnTo>
                  <a:lnTo>
                    <a:pt x="857783" y="1518388"/>
                  </a:lnTo>
                  <a:lnTo>
                    <a:pt x="904307" y="1511100"/>
                  </a:lnTo>
                  <a:lnTo>
                    <a:pt x="949855" y="1501053"/>
                  </a:lnTo>
                  <a:lnTo>
                    <a:pt x="994337" y="1488334"/>
                  </a:lnTo>
                  <a:lnTo>
                    <a:pt x="1037664" y="1473033"/>
                  </a:lnTo>
                  <a:lnTo>
                    <a:pt x="1079747" y="1455240"/>
                  </a:lnTo>
                  <a:lnTo>
                    <a:pt x="1120497" y="1435042"/>
                  </a:lnTo>
                  <a:lnTo>
                    <a:pt x="1159824" y="1412531"/>
                  </a:lnTo>
                  <a:lnTo>
                    <a:pt x="1197639" y="1387794"/>
                  </a:lnTo>
                  <a:lnTo>
                    <a:pt x="1233854" y="1360922"/>
                  </a:lnTo>
                  <a:lnTo>
                    <a:pt x="1268379" y="1332002"/>
                  </a:lnTo>
                  <a:lnTo>
                    <a:pt x="1301124" y="1301125"/>
                  </a:lnTo>
                  <a:lnTo>
                    <a:pt x="1332001" y="1268379"/>
                  </a:lnTo>
                  <a:lnTo>
                    <a:pt x="1360921" y="1233855"/>
                  </a:lnTo>
                  <a:lnTo>
                    <a:pt x="1387793" y="1197640"/>
                  </a:lnTo>
                  <a:lnTo>
                    <a:pt x="1412530" y="1159824"/>
                  </a:lnTo>
                  <a:lnTo>
                    <a:pt x="1435041" y="1120497"/>
                  </a:lnTo>
                  <a:lnTo>
                    <a:pt x="1455238" y="1079747"/>
                  </a:lnTo>
                  <a:lnTo>
                    <a:pt x="1473032" y="1037664"/>
                  </a:lnTo>
                  <a:lnTo>
                    <a:pt x="1488333" y="994337"/>
                  </a:lnTo>
                  <a:lnTo>
                    <a:pt x="1501052" y="949855"/>
                  </a:lnTo>
                  <a:lnTo>
                    <a:pt x="1511099" y="904307"/>
                  </a:lnTo>
                  <a:lnTo>
                    <a:pt x="1518386" y="857783"/>
                  </a:lnTo>
                  <a:lnTo>
                    <a:pt x="1522824" y="810372"/>
                  </a:lnTo>
                  <a:lnTo>
                    <a:pt x="1524323" y="762162"/>
                  </a:lnTo>
                  <a:lnTo>
                    <a:pt x="1522824" y="713952"/>
                  </a:lnTo>
                  <a:lnTo>
                    <a:pt x="1518386" y="666541"/>
                  </a:lnTo>
                  <a:lnTo>
                    <a:pt x="1511099" y="620017"/>
                  </a:lnTo>
                  <a:lnTo>
                    <a:pt x="1501052" y="574469"/>
                  </a:lnTo>
                  <a:lnTo>
                    <a:pt x="1488333" y="529987"/>
                  </a:lnTo>
                  <a:lnTo>
                    <a:pt x="1473032" y="486660"/>
                  </a:lnTo>
                  <a:lnTo>
                    <a:pt x="1455238" y="444577"/>
                  </a:lnTo>
                  <a:lnTo>
                    <a:pt x="1435041" y="403827"/>
                  </a:lnTo>
                  <a:lnTo>
                    <a:pt x="1412530" y="364500"/>
                  </a:lnTo>
                  <a:lnTo>
                    <a:pt x="1387793" y="326684"/>
                  </a:lnTo>
                  <a:lnTo>
                    <a:pt x="1360921" y="290469"/>
                  </a:lnTo>
                  <a:lnTo>
                    <a:pt x="1332001" y="255945"/>
                  </a:lnTo>
                  <a:lnTo>
                    <a:pt x="1301124" y="223199"/>
                  </a:lnTo>
                  <a:lnTo>
                    <a:pt x="1268379" y="192322"/>
                  </a:lnTo>
                  <a:lnTo>
                    <a:pt x="1233854" y="163403"/>
                  </a:lnTo>
                  <a:lnTo>
                    <a:pt x="1197639" y="136530"/>
                  </a:lnTo>
                  <a:lnTo>
                    <a:pt x="1159824" y="111793"/>
                  </a:lnTo>
                  <a:lnTo>
                    <a:pt x="1120497" y="89282"/>
                  </a:lnTo>
                  <a:lnTo>
                    <a:pt x="1079747" y="69085"/>
                  </a:lnTo>
                  <a:lnTo>
                    <a:pt x="1037664" y="51291"/>
                  </a:lnTo>
                  <a:lnTo>
                    <a:pt x="994337" y="35990"/>
                  </a:lnTo>
                  <a:lnTo>
                    <a:pt x="949855" y="23271"/>
                  </a:lnTo>
                  <a:lnTo>
                    <a:pt x="904307" y="13224"/>
                  </a:lnTo>
                  <a:lnTo>
                    <a:pt x="857783" y="5936"/>
                  </a:lnTo>
                  <a:lnTo>
                    <a:pt x="810372" y="1499"/>
                  </a:lnTo>
                  <a:lnTo>
                    <a:pt x="762162" y="0"/>
                  </a:lnTo>
                  <a:close/>
                </a:path>
              </a:pathLst>
            </a:custGeom>
            <a:solidFill>
              <a:srgbClr val="2831A2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13" name="Google Shape;213;p6"/>
            <p:cNvPicPr preferRelativeResize="0"/>
            <p:nvPr/>
          </p:nvPicPr>
          <p:blipFill rotWithShape="1">
            <a:blip r:embed="rId12">
              <a:alphaModFix/>
            </a:blip>
            <a:srcRect/>
            <a:stretch/>
          </p:blipFill>
          <p:spPr>
            <a:xfrm>
              <a:off x="5818631" y="4251959"/>
              <a:ext cx="1652015" cy="164592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14" name="Google Shape;214;p6"/>
          <p:cNvGrpSpPr/>
          <p:nvPr/>
        </p:nvGrpSpPr>
        <p:grpSpPr>
          <a:xfrm>
            <a:off x="7469479" y="5861303"/>
            <a:ext cx="1857401" cy="1784411"/>
            <a:chOff x="7469479" y="5861303"/>
            <a:chExt cx="1857401" cy="1784411"/>
          </a:xfrm>
        </p:grpSpPr>
        <p:sp>
          <p:nvSpPr>
            <p:cNvPr id="215" name="Google Shape;215;p6"/>
            <p:cNvSpPr/>
            <p:nvPr/>
          </p:nvSpPr>
          <p:spPr>
            <a:xfrm>
              <a:off x="7469479" y="6121079"/>
              <a:ext cx="1524635" cy="1524635"/>
            </a:xfrm>
            <a:custGeom>
              <a:avLst/>
              <a:gdLst/>
              <a:ahLst/>
              <a:cxnLst/>
              <a:rect l="l" t="t" r="r" b="b"/>
              <a:pathLst>
                <a:path w="1524634" h="1524634" extrusionOk="0">
                  <a:moveTo>
                    <a:pt x="762161" y="0"/>
                  </a:moveTo>
                  <a:lnTo>
                    <a:pt x="713951" y="1499"/>
                  </a:lnTo>
                  <a:lnTo>
                    <a:pt x="666540" y="5936"/>
                  </a:lnTo>
                  <a:lnTo>
                    <a:pt x="620015" y="13224"/>
                  </a:lnTo>
                  <a:lnTo>
                    <a:pt x="574468" y="23271"/>
                  </a:lnTo>
                  <a:lnTo>
                    <a:pt x="529986" y="35990"/>
                  </a:lnTo>
                  <a:lnTo>
                    <a:pt x="486659" y="51291"/>
                  </a:lnTo>
                  <a:lnTo>
                    <a:pt x="444576" y="69084"/>
                  </a:lnTo>
                  <a:lnTo>
                    <a:pt x="403826" y="89281"/>
                  </a:lnTo>
                  <a:lnTo>
                    <a:pt x="364499" y="111793"/>
                  </a:lnTo>
                  <a:lnTo>
                    <a:pt x="326683" y="136530"/>
                  </a:lnTo>
                  <a:lnTo>
                    <a:pt x="290469" y="163402"/>
                  </a:lnTo>
                  <a:lnTo>
                    <a:pt x="255944" y="192322"/>
                  </a:lnTo>
                  <a:lnTo>
                    <a:pt x="223199" y="223199"/>
                  </a:lnTo>
                  <a:lnTo>
                    <a:pt x="192321" y="255944"/>
                  </a:lnTo>
                  <a:lnTo>
                    <a:pt x="163402" y="290469"/>
                  </a:lnTo>
                  <a:lnTo>
                    <a:pt x="136529" y="326684"/>
                  </a:lnTo>
                  <a:lnTo>
                    <a:pt x="111793" y="364499"/>
                  </a:lnTo>
                  <a:lnTo>
                    <a:pt x="89281" y="403827"/>
                  </a:lnTo>
                  <a:lnTo>
                    <a:pt x="69084" y="444576"/>
                  </a:lnTo>
                  <a:lnTo>
                    <a:pt x="51291" y="486659"/>
                  </a:lnTo>
                  <a:lnTo>
                    <a:pt x="35990" y="529987"/>
                  </a:lnTo>
                  <a:lnTo>
                    <a:pt x="23271" y="574469"/>
                  </a:lnTo>
                  <a:lnTo>
                    <a:pt x="13224" y="620016"/>
                  </a:lnTo>
                  <a:lnTo>
                    <a:pt x="5936" y="666541"/>
                  </a:lnTo>
                  <a:lnTo>
                    <a:pt x="1499" y="713952"/>
                  </a:lnTo>
                  <a:lnTo>
                    <a:pt x="0" y="762162"/>
                  </a:lnTo>
                  <a:lnTo>
                    <a:pt x="1499" y="810372"/>
                  </a:lnTo>
                  <a:lnTo>
                    <a:pt x="5936" y="857783"/>
                  </a:lnTo>
                  <a:lnTo>
                    <a:pt x="13224" y="904307"/>
                  </a:lnTo>
                  <a:lnTo>
                    <a:pt x="23271" y="949855"/>
                  </a:lnTo>
                  <a:lnTo>
                    <a:pt x="35990" y="994337"/>
                  </a:lnTo>
                  <a:lnTo>
                    <a:pt x="51291" y="1037664"/>
                  </a:lnTo>
                  <a:lnTo>
                    <a:pt x="69084" y="1079747"/>
                  </a:lnTo>
                  <a:lnTo>
                    <a:pt x="89281" y="1120497"/>
                  </a:lnTo>
                  <a:lnTo>
                    <a:pt x="111793" y="1159824"/>
                  </a:lnTo>
                  <a:lnTo>
                    <a:pt x="136529" y="1197639"/>
                  </a:lnTo>
                  <a:lnTo>
                    <a:pt x="163402" y="1233854"/>
                  </a:lnTo>
                  <a:lnTo>
                    <a:pt x="192321" y="1268379"/>
                  </a:lnTo>
                  <a:lnTo>
                    <a:pt x="223199" y="1301124"/>
                  </a:lnTo>
                  <a:lnTo>
                    <a:pt x="255944" y="1332001"/>
                  </a:lnTo>
                  <a:lnTo>
                    <a:pt x="290469" y="1360921"/>
                  </a:lnTo>
                  <a:lnTo>
                    <a:pt x="326683" y="1387793"/>
                  </a:lnTo>
                  <a:lnTo>
                    <a:pt x="364499" y="1412530"/>
                  </a:lnTo>
                  <a:lnTo>
                    <a:pt x="403826" y="1435041"/>
                  </a:lnTo>
                  <a:lnTo>
                    <a:pt x="444576" y="1455238"/>
                  </a:lnTo>
                  <a:lnTo>
                    <a:pt x="486659" y="1473032"/>
                  </a:lnTo>
                  <a:lnTo>
                    <a:pt x="529986" y="1488333"/>
                  </a:lnTo>
                  <a:lnTo>
                    <a:pt x="574468" y="1501052"/>
                  </a:lnTo>
                  <a:lnTo>
                    <a:pt x="620015" y="1511099"/>
                  </a:lnTo>
                  <a:lnTo>
                    <a:pt x="666540" y="1518386"/>
                  </a:lnTo>
                  <a:lnTo>
                    <a:pt x="713951" y="1522824"/>
                  </a:lnTo>
                  <a:lnTo>
                    <a:pt x="762161" y="1524323"/>
                  </a:lnTo>
                  <a:lnTo>
                    <a:pt x="810371" y="1522824"/>
                  </a:lnTo>
                  <a:lnTo>
                    <a:pt x="857782" y="1518386"/>
                  </a:lnTo>
                  <a:lnTo>
                    <a:pt x="904306" y="1511099"/>
                  </a:lnTo>
                  <a:lnTo>
                    <a:pt x="949854" y="1501052"/>
                  </a:lnTo>
                  <a:lnTo>
                    <a:pt x="994336" y="1488333"/>
                  </a:lnTo>
                  <a:lnTo>
                    <a:pt x="1037663" y="1473032"/>
                  </a:lnTo>
                  <a:lnTo>
                    <a:pt x="1079747" y="1455238"/>
                  </a:lnTo>
                  <a:lnTo>
                    <a:pt x="1120496" y="1435041"/>
                  </a:lnTo>
                  <a:lnTo>
                    <a:pt x="1159824" y="1412530"/>
                  </a:lnTo>
                  <a:lnTo>
                    <a:pt x="1197639" y="1387793"/>
                  </a:lnTo>
                  <a:lnTo>
                    <a:pt x="1233854" y="1360921"/>
                  </a:lnTo>
                  <a:lnTo>
                    <a:pt x="1268379" y="1332001"/>
                  </a:lnTo>
                  <a:lnTo>
                    <a:pt x="1301124" y="1301124"/>
                  </a:lnTo>
                  <a:lnTo>
                    <a:pt x="1332001" y="1268379"/>
                  </a:lnTo>
                  <a:lnTo>
                    <a:pt x="1360921" y="1233854"/>
                  </a:lnTo>
                  <a:lnTo>
                    <a:pt x="1387793" y="1197639"/>
                  </a:lnTo>
                  <a:lnTo>
                    <a:pt x="1412530" y="1159824"/>
                  </a:lnTo>
                  <a:lnTo>
                    <a:pt x="1435041" y="1120497"/>
                  </a:lnTo>
                  <a:lnTo>
                    <a:pt x="1455238" y="1079747"/>
                  </a:lnTo>
                  <a:lnTo>
                    <a:pt x="1473032" y="1037664"/>
                  </a:lnTo>
                  <a:lnTo>
                    <a:pt x="1488333" y="994337"/>
                  </a:lnTo>
                  <a:lnTo>
                    <a:pt x="1501052" y="949855"/>
                  </a:lnTo>
                  <a:lnTo>
                    <a:pt x="1511099" y="904307"/>
                  </a:lnTo>
                  <a:lnTo>
                    <a:pt x="1518386" y="857783"/>
                  </a:lnTo>
                  <a:lnTo>
                    <a:pt x="1522824" y="810372"/>
                  </a:lnTo>
                  <a:lnTo>
                    <a:pt x="1524323" y="762162"/>
                  </a:lnTo>
                  <a:lnTo>
                    <a:pt x="1522824" y="713952"/>
                  </a:lnTo>
                  <a:lnTo>
                    <a:pt x="1518386" y="666541"/>
                  </a:lnTo>
                  <a:lnTo>
                    <a:pt x="1511099" y="620016"/>
                  </a:lnTo>
                  <a:lnTo>
                    <a:pt x="1501052" y="574469"/>
                  </a:lnTo>
                  <a:lnTo>
                    <a:pt x="1488333" y="529987"/>
                  </a:lnTo>
                  <a:lnTo>
                    <a:pt x="1473032" y="486659"/>
                  </a:lnTo>
                  <a:lnTo>
                    <a:pt x="1455238" y="444576"/>
                  </a:lnTo>
                  <a:lnTo>
                    <a:pt x="1435041" y="403827"/>
                  </a:lnTo>
                  <a:lnTo>
                    <a:pt x="1412530" y="364499"/>
                  </a:lnTo>
                  <a:lnTo>
                    <a:pt x="1387793" y="326684"/>
                  </a:lnTo>
                  <a:lnTo>
                    <a:pt x="1360921" y="290469"/>
                  </a:lnTo>
                  <a:lnTo>
                    <a:pt x="1332001" y="255944"/>
                  </a:lnTo>
                  <a:lnTo>
                    <a:pt x="1301124" y="223199"/>
                  </a:lnTo>
                  <a:lnTo>
                    <a:pt x="1268379" y="192322"/>
                  </a:lnTo>
                  <a:lnTo>
                    <a:pt x="1233854" y="163402"/>
                  </a:lnTo>
                  <a:lnTo>
                    <a:pt x="1197639" y="136530"/>
                  </a:lnTo>
                  <a:lnTo>
                    <a:pt x="1159824" y="111793"/>
                  </a:lnTo>
                  <a:lnTo>
                    <a:pt x="1120496" y="89281"/>
                  </a:lnTo>
                  <a:lnTo>
                    <a:pt x="1079747" y="69084"/>
                  </a:lnTo>
                  <a:lnTo>
                    <a:pt x="1037663" y="51291"/>
                  </a:lnTo>
                  <a:lnTo>
                    <a:pt x="994336" y="35990"/>
                  </a:lnTo>
                  <a:lnTo>
                    <a:pt x="949854" y="23271"/>
                  </a:lnTo>
                  <a:lnTo>
                    <a:pt x="904306" y="13224"/>
                  </a:lnTo>
                  <a:lnTo>
                    <a:pt x="857782" y="5936"/>
                  </a:lnTo>
                  <a:lnTo>
                    <a:pt x="810371" y="1499"/>
                  </a:lnTo>
                  <a:lnTo>
                    <a:pt x="762161" y="0"/>
                  </a:lnTo>
                  <a:close/>
                </a:path>
              </a:pathLst>
            </a:custGeom>
            <a:solidFill>
              <a:srgbClr val="2831A2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16" name="Google Shape;216;p6"/>
            <p:cNvPicPr preferRelativeResize="0"/>
            <p:nvPr/>
          </p:nvPicPr>
          <p:blipFill rotWithShape="1">
            <a:blip r:embed="rId13">
              <a:alphaModFix/>
            </a:blip>
            <a:srcRect/>
            <a:stretch/>
          </p:blipFill>
          <p:spPr>
            <a:xfrm>
              <a:off x="7674864" y="5861303"/>
              <a:ext cx="1652016" cy="164896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17" name="Google Shape;217;p6"/>
          <p:cNvGrpSpPr/>
          <p:nvPr/>
        </p:nvGrpSpPr>
        <p:grpSpPr>
          <a:xfrm>
            <a:off x="9324843" y="7473695"/>
            <a:ext cx="1855221" cy="1784108"/>
            <a:chOff x="9324843" y="7473695"/>
            <a:chExt cx="1855221" cy="1784108"/>
          </a:xfrm>
        </p:grpSpPr>
        <p:sp>
          <p:nvSpPr>
            <p:cNvPr id="218" name="Google Shape;218;p6"/>
            <p:cNvSpPr/>
            <p:nvPr/>
          </p:nvSpPr>
          <p:spPr>
            <a:xfrm>
              <a:off x="9324843" y="7733168"/>
              <a:ext cx="1524635" cy="1524635"/>
            </a:xfrm>
            <a:custGeom>
              <a:avLst/>
              <a:gdLst/>
              <a:ahLst/>
              <a:cxnLst/>
              <a:rect l="l" t="t" r="r" b="b"/>
              <a:pathLst>
                <a:path w="1524634" h="1524634" extrusionOk="0">
                  <a:moveTo>
                    <a:pt x="762162" y="0"/>
                  </a:moveTo>
                  <a:lnTo>
                    <a:pt x="713952" y="1499"/>
                  </a:lnTo>
                  <a:lnTo>
                    <a:pt x="666541" y="5936"/>
                  </a:lnTo>
                  <a:lnTo>
                    <a:pt x="620016" y="13224"/>
                  </a:lnTo>
                  <a:lnTo>
                    <a:pt x="574469" y="23271"/>
                  </a:lnTo>
                  <a:lnTo>
                    <a:pt x="529987" y="35990"/>
                  </a:lnTo>
                  <a:lnTo>
                    <a:pt x="486659" y="51291"/>
                  </a:lnTo>
                  <a:lnTo>
                    <a:pt x="444576" y="69084"/>
                  </a:lnTo>
                  <a:lnTo>
                    <a:pt x="403827" y="89281"/>
                  </a:lnTo>
                  <a:lnTo>
                    <a:pt x="364499" y="111793"/>
                  </a:lnTo>
                  <a:lnTo>
                    <a:pt x="326684" y="136529"/>
                  </a:lnTo>
                  <a:lnTo>
                    <a:pt x="290469" y="163402"/>
                  </a:lnTo>
                  <a:lnTo>
                    <a:pt x="255944" y="192321"/>
                  </a:lnTo>
                  <a:lnTo>
                    <a:pt x="223199" y="223199"/>
                  </a:lnTo>
                  <a:lnTo>
                    <a:pt x="192322" y="255944"/>
                  </a:lnTo>
                  <a:lnTo>
                    <a:pt x="163402" y="290469"/>
                  </a:lnTo>
                  <a:lnTo>
                    <a:pt x="136530" y="326683"/>
                  </a:lnTo>
                  <a:lnTo>
                    <a:pt x="111793" y="364499"/>
                  </a:lnTo>
                  <a:lnTo>
                    <a:pt x="89281" y="403826"/>
                  </a:lnTo>
                  <a:lnTo>
                    <a:pt x="69084" y="444576"/>
                  </a:lnTo>
                  <a:lnTo>
                    <a:pt x="51291" y="486659"/>
                  </a:lnTo>
                  <a:lnTo>
                    <a:pt x="35990" y="529986"/>
                  </a:lnTo>
                  <a:lnTo>
                    <a:pt x="23271" y="574468"/>
                  </a:lnTo>
                  <a:lnTo>
                    <a:pt x="13224" y="620015"/>
                  </a:lnTo>
                  <a:lnTo>
                    <a:pt x="5936" y="666540"/>
                  </a:lnTo>
                  <a:lnTo>
                    <a:pt x="1499" y="713951"/>
                  </a:lnTo>
                  <a:lnTo>
                    <a:pt x="0" y="762161"/>
                  </a:lnTo>
                  <a:lnTo>
                    <a:pt x="1499" y="810371"/>
                  </a:lnTo>
                  <a:lnTo>
                    <a:pt x="5936" y="857782"/>
                  </a:lnTo>
                  <a:lnTo>
                    <a:pt x="13224" y="904306"/>
                  </a:lnTo>
                  <a:lnTo>
                    <a:pt x="23271" y="949854"/>
                  </a:lnTo>
                  <a:lnTo>
                    <a:pt x="35990" y="994336"/>
                  </a:lnTo>
                  <a:lnTo>
                    <a:pt x="51291" y="1037663"/>
                  </a:lnTo>
                  <a:lnTo>
                    <a:pt x="69084" y="1079746"/>
                  </a:lnTo>
                  <a:lnTo>
                    <a:pt x="89281" y="1120496"/>
                  </a:lnTo>
                  <a:lnTo>
                    <a:pt x="111793" y="1159823"/>
                  </a:lnTo>
                  <a:lnTo>
                    <a:pt x="136530" y="1197639"/>
                  </a:lnTo>
                  <a:lnTo>
                    <a:pt x="163402" y="1233854"/>
                  </a:lnTo>
                  <a:lnTo>
                    <a:pt x="192322" y="1268379"/>
                  </a:lnTo>
                  <a:lnTo>
                    <a:pt x="223199" y="1301124"/>
                  </a:lnTo>
                  <a:lnTo>
                    <a:pt x="255944" y="1332001"/>
                  </a:lnTo>
                  <a:lnTo>
                    <a:pt x="290469" y="1360920"/>
                  </a:lnTo>
                  <a:lnTo>
                    <a:pt x="326684" y="1387793"/>
                  </a:lnTo>
                  <a:lnTo>
                    <a:pt x="364499" y="1412530"/>
                  </a:lnTo>
                  <a:lnTo>
                    <a:pt x="403827" y="1435041"/>
                  </a:lnTo>
                  <a:lnTo>
                    <a:pt x="444576" y="1455238"/>
                  </a:lnTo>
                  <a:lnTo>
                    <a:pt x="486659" y="1473032"/>
                  </a:lnTo>
                  <a:lnTo>
                    <a:pt x="529987" y="1488332"/>
                  </a:lnTo>
                  <a:lnTo>
                    <a:pt x="574469" y="1501051"/>
                  </a:lnTo>
                  <a:lnTo>
                    <a:pt x="620016" y="1511099"/>
                  </a:lnTo>
                  <a:lnTo>
                    <a:pt x="666541" y="1518386"/>
                  </a:lnTo>
                  <a:lnTo>
                    <a:pt x="713952" y="1522824"/>
                  </a:lnTo>
                  <a:lnTo>
                    <a:pt x="762162" y="1524323"/>
                  </a:lnTo>
                  <a:lnTo>
                    <a:pt x="810372" y="1522824"/>
                  </a:lnTo>
                  <a:lnTo>
                    <a:pt x="857783" y="1518386"/>
                  </a:lnTo>
                  <a:lnTo>
                    <a:pt x="904307" y="1511099"/>
                  </a:lnTo>
                  <a:lnTo>
                    <a:pt x="949855" y="1501051"/>
                  </a:lnTo>
                  <a:lnTo>
                    <a:pt x="994337" y="1488332"/>
                  </a:lnTo>
                  <a:lnTo>
                    <a:pt x="1037664" y="1473032"/>
                  </a:lnTo>
                  <a:lnTo>
                    <a:pt x="1079747" y="1455238"/>
                  </a:lnTo>
                  <a:lnTo>
                    <a:pt x="1120497" y="1435041"/>
                  </a:lnTo>
                  <a:lnTo>
                    <a:pt x="1159824" y="1412530"/>
                  </a:lnTo>
                  <a:lnTo>
                    <a:pt x="1197639" y="1387793"/>
                  </a:lnTo>
                  <a:lnTo>
                    <a:pt x="1233854" y="1360920"/>
                  </a:lnTo>
                  <a:lnTo>
                    <a:pt x="1268379" y="1332001"/>
                  </a:lnTo>
                  <a:lnTo>
                    <a:pt x="1301124" y="1301124"/>
                  </a:lnTo>
                  <a:lnTo>
                    <a:pt x="1332001" y="1268379"/>
                  </a:lnTo>
                  <a:lnTo>
                    <a:pt x="1360921" y="1233854"/>
                  </a:lnTo>
                  <a:lnTo>
                    <a:pt x="1387793" y="1197639"/>
                  </a:lnTo>
                  <a:lnTo>
                    <a:pt x="1412530" y="1159823"/>
                  </a:lnTo>
                  <a:lnTo>
                    <a:pt x="1435041" y="1120496"/>
                  </a:lnTo>
                  <a:lnTo>
                    <a:pt x="1455238" y="1079746"/>
                  </a:lnTo>
                  <a:lnTo>
                    <a:pt x="1473032" y="1037663"/>
                  </a:lnTo>
                  <a:lnTo>
                    <a:pt x="1488333" y="994336"/>
                  </a:lnTo>
                  <a:lnTo>
                    <a:pt x="1501052" y="949854"/>
                  </a:lnTo>
                  <a:lnTo>
                    <a:pt x="1511099" y="904306"/>
                  </a:lnTo>
                  <a:lnTo>
                    <a:pt x="1518386" y="857782"/>
                  </a:lnTo>
                  <a:lnTo>
                    <a:pt x="1522824" y="810371"/>
                  </a:lnTo>
                  <a:lnTo>
                    <a:pt x="1524323" y="762161"/>
                  </a:lnTo>
                  <a:lnTo>
                    <a:pt x="1522824" y="713951"/>
                  </a:lnTo>
                  <a:lnTo>
                    <a:pt x="1518386" y="666540"/>
                  </a:lnTo>
                  <a:lnTo>
                    <a:pt x="1511099" y="620015"/>
                  </a:lnTo>
                  <a:lnTo>
                    <a:pt x="1501052" y="574468"/>
                  </a:lnTo>
                  <a:lnTo>
                    <a:pt x="1488333" y="529986"/>
                  </a:lnTo>
                  <a:lnTo>
                    <a:pt x="1473032" y="486659"/>
                  </a:lnTo>
                  <a:lnTo>
                    <a:pt x="1455238" y="444576"/>
                  </a:lnTo>
                  <a:lnTo>
                    <a:pt x="1435041" y="403826"/>
                  </a:lnTo>
                  <a:lnTo>
                    <a:pt x="1412530" y="364499"/>
                  </a:lnTo>
                  <a:lnTo>
                    <a:pt x="1387793" y="326683"/>
                  </a:lnTo>
                  <a:lnTo>
                    <a:pt x="1360921" y="290469"/>
                  </a:lnTo>
                  <a:lnTo>
                    <a:pt x="1332001" y="255944"/>
                  </a:lnTo>
                  <a:lnTo>
                    <a:pt x="1301124" y="223199"/>
                  </a:lnTo>
                  <a:lnTo>
                    <a:pt x="1268379" y="192321"/>
                  </a:lnTo>
                  <a:lnTo>
                    <a:pt x="1233854" y="163402"/>
                  </a:lnTo>
                  <a:lnTo>
                    <a:pt x="1197639" y="136529"/>
                  </a:lnTo>
                  <a:lnTo>
                    <a:pt x="1159824" y="111793"/>
                  </a:lnTo>
                  <a:lnTo>
                    <a:pt x="1120497" y="89281"/>
                  </a:lnTo>
                  <a:lnTo>
                    <a:pt x="1079747" y="69084"/>
                  </a:lnTo>
                  <a:lnTo>
                    <a:pt x="1037664" y="51291"/>
                  </a:lnTo>
                  <a:lnTo>
                    <a:pt x="994337" y="35990"/>
                  </a:lnTo>
                  <a:lnTo>
                    <a:pt x="949855" y="23271"/>
                  </a:lnTo>
                  <a:lnTo>
                    <a:pt x="904307" y="13224"/>
                  </a:lnTo>
                  <a:lnTo>
                    <a:pt x="857783" y="5936"/>
                  </a:lnTo>
                  <a:lnTo>
                    <a:pt x="810372" y="1499"/>
                  </a:lnTo>
                  <a:lnTo>
                    <a:pt x="762162" y="0"/>
                  </a:lnTo>
                  <a:close/>
                </a:path>
              </a:pathLst>
            </a:custGeom>
            <a:solidFill>
              <a:srgbClr val="2831A2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19" name="Google Shape;219;p6"/>
            <p:cNvPicPr preferRelativeResize="0"/>
            <p:nvPr/>
          </p:nvPicPr>
          <p:blipFill rotWithShape="1">
            <a:blip r:embed="rId14">
              <a:alphaModFix/>
            </a:blip>
            <a:srcRect/>
            <a:stretch/>
          </p:blipFill>
          <p:spPr>
            <a:xfrm>
              <a:off x="9531096" y="7473695"/>
              <a:ext cx="1648968" cy="164896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20" name="Google Shape;220;p6"/>
          <p:cNvSpPr txBox="1">
            <a:spLocks noGrp="1"/>
          </p:cNvSpPr>
          <p:nvPr>
            <p:ph type="title"/>
          </p:nvPr>
        </p:nvSpPr>
        <p:spPr>
          <a:xfrm>
            <a:off x="14239887" y="952500"/>
            <a:ext cx="3093085" cy="124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Process</a:t>
            </a:r>
            <a:endParaRPr/>
          </a:p>
        </p:txBody>
      </p:sp>
      <p:sp>
        <p:nvSpPr>
          <p:cNvPr id="221" name="Google Shape;221;p6"/>
          <p:cNvSpPr txBox="1"/>
          <p:nvPr/>
        </p:nvSpPr>
        <p:spPr>
          <a:xfrm>
            <a:off x="2618243" y="1130300"/>
            <a:ext cx="593725" cy="1122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1</a:t>
            </a:r>
            <a:endParaRPr sz="72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222" name="Google Shape;222;p6"/>
          <p:cNvSpPr txBox="1"/>
          <p:nvPr/>
        </p:nvSpPr>
        <p:spPr>
          <a:xfrm>
            <a:off x="4521945" y="2218436"/>
            <a:ext cx="6133465" cy="6490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36575" rIns="0" bIns="0" anchor="t" anchorCtr="0">
            <a:spAutoFit/>
          </a:bodyPr>
          <a:lstStyle/>
          <a:p>
            <a:pPr marL="0" marR="5565775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2</a:t>
            </a:r>
            <a:endParaRPr sz="72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marL="0" marR="1841500" lvl="0" indent="0" algn="ctr" rtl="0">
              <a:lnSpc>
                <a:spcPct val="100000"/>
              </a:lnSpc>
              <a:spcBef>
                <a:spcPts val="4130"/>
              </a:spcBef>
              <a:spcAft>
                <a:spcPts val="0"/>
              </a:spcAft>
              <a:buNone/>
            </a:pPr>
            <a:r>
              <a:rPr lang="en-US" sz="72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3</a:t>
            </a:r>
            <a:endParaRPr sz="72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marL="1778635" marR="0" lvl="0" indent="0" algn="ctr" rtl="0">
              <a:lnSpc>
                <a:spcPct val="100000"/>
              </a:lnSpc>
              <a:spcBef>
                <a:spcPts val="3960"/>
              </a:spcBef>
              <a:spcAft>
                <a:spcPts val="0"/>
              </a:spcAft>
              <a:buNone/>
            </a:pPr>
            <a:r>
              <a:rPr lang="en-US" sz="72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4</a:t>
            </a:r>
            <a:endParaRPr sz="72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marL="5573395" marR="0" lvl="0" indent="0" algn="ctr" rtl="0">
              <a:lnSpc>
                <a:spcPct val="100000"/>
              </a:lnSpc>
              <a:spcBef>
                <a:spcPts val="4125"/>
              </a:spcBef>
              <a:spcAft>
                <a:spcPts val="0"/>
              </a:spcAft>
              <a:buNone/>
            </a:pPr>
            <a:r>
              <a:rPr lang="en-US" sz="72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5</a:t>
            </a:r>
            <a:endParaRPr sz="72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pic>
        <p:nvPicPr>
          <p:cNvPr id="223" name="Google Shape;223;p6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3865529" y="1022595"/>
            <a:ext cx="4417648" cy="1209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6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5680903" y="2353779"/>
            <a:ext cx="3708131" cy="142446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6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7515732" y="3895472"/>
            <a:ext cx="3346009" cy="13922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6"/>
          <p:cNvPicPr preferRelativeResize="0"/>
          <p:nvPr/>
        </p:nvPicPr>
        <p:blipFill rotWithShape="1">
          <a:blip r:embed="rId18">
            <a:alphaModFix/>
          </a:blip>
          <a:srcRect/>
          <a:stretch/>
        </p:blipFill>
        <p:spPr>
          <a:xfrm>
            <a:off x="9413042" y="5805349"/>
            <a:ext cx="3084500" cy="166834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6"/>
          <p:cNvPicPr preferRelativeResize="0"/>
          <p:nvPr/>
        </p:nvPicPr>
        <p:blipFill rotWithShape="1">
          <a:blip r:embed="rId19">
            <a:alphaModFix/>
          </a:blip>
          <a:srcRect/>
          <a:stretch/>
        </p:blipFill>
        <p:spPr>
          <a:xfrm>
            <a:off x="11089499" y="7470406"/>
            <a:ext cx="3932062" cy="16790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" name="Google Shape;232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25039" y="6480047"/>
            <a:ext cx="2977896" cy="883919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7"/>
          <p:cNvSpPr txBox="1">
            <a:spLocks noGrp="1"/>
          </p:cNvSpPr>
          <p:nvPr>
            <p:ph type="title"/>
          </p:nvPr>
        </p:nvSpPr>
        <p:spPr>
          <a:xfrm>
            <a:off x="1016000" y="784859"/>
            <a:ext cx="3103880" cy="124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</a:rPr>
              <a:t>Insights</a:t>
            </a:r>
            <a:endParaRPr/>
          </a:p>
        </p:txBody>
      </p:sp>
      <p:pic>
        <p:nvPicPr>
          <p:cNvPr id="234" name="Google Shape;234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085063" y="7808976"/>
            <a:ext cx="2173224" cy="2020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573511" y="7808976"/>
            <a:ext cx="2170176" cy="2020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058911" y="7808976"/>
            <a:ext cx="2170176" cy="2020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7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5599663" y="7808976"/>
            <a:ext cx="2173224" cy="2020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7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5544311" y="7808976"/>
            <a:ext cx="2170176" cy="2020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7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029711" y="7808976"/>
            <a:ext cx="2173224" cy="2020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7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515112" y="7808976"/>
            <a:ext cx="2173224" cy="2020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7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7269480" y="6480047"/>
            <a:ext cx="2977896" cy="8839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7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12667488" y="6480047"/>
            <a:ext cx="2977896" cy="883919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7"/>
          <p:cNvSpPr txBox="1"/>
          <p:nvPr/>
        </p:nvSpPr>
        <p:spPr>
          <a:xfrm>
            <a:off x="2688336" y="5905500"/>
            <a:ext cx="214180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 unique categories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7"/>
          <p:cNvSpPr txBox="1"/>
          <p:nvPr/>
        </p:nvSpPr>
        <p:spPr>
          <a:xfrm>
            <a:off x="7687525" y="5720834"/>
            <a:ext cx="301069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Animal Most favorite category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7"/>
          <p:cNvSpPr txBox="1"/>
          <p:nvPr/>
        </p:nvSpPr>
        <p:spPr>
          <a:xfrm>
            <a:off x="12651694" y="5720834"/>
            <a:ext cx="314239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May with most number of post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0" name="Google Shape;250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225271" y="0"/>
            <a:ext cx="2170175" cy="1307592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710671" y="0"/>
            <a:ext cx="2173224" cy="1307592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96071" y="0"/>
            <a:ext cx="2173224" cy="1307592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5739871" y="0"/>
            <a:ext cx="2170175" cy="1307592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8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681471" y="0"/>
            <a:ext cx="2173224" cy="1307592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8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166872" y="0"/>
            <a:ext cx="2173224" cy="13075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6" name="Google Shape;256;p8"/>
          <p:cNvGrpSpPr/>
          <p:nvPr/>
        </p:nvGrpSpPr>
        <p:grpSpPr>
          <a:xfrm>
            <a:off x="0" y="0"/>
            <a:ext cx="2825495" cy="10287000"/>
            <a:chOff x="0" y="0"/>
            <a:chExt cx="2825495" cy="10287000"/>
          </a:xfrm>
        </p:grpSpPr>
        <p:pic>
          <p:nvPicPr>
            <p:cNvPr id="257" name="Google Shape;257;p8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655319" y="0"/>
              <a:ext cx="2170176" cy="130759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8" name="Google Shape;258;p8"/>
            <p:cNvSpPr/>
            <p:nvPr/>
          </p:nvSpPr>
          <p:spPr>
            <a:xfrm>
              <a:off x="0" y="0"/>
              <a:ext cx="2386965" cy="10287000"/>
            </a:xfrm>
            <a:custGeom>
              <a:avLst/>
              <a:gdLst/>
              <a:ahLst/>
              <a:cxnLst/>
              <a:rect l="l" t="t" r="r" b="b"/>
              <a:pathLst>
                <a:path w="2386965" h="10287000" extrusionOk="0">
                  <a:moveTo>
                    <a:pt x="2386482" y="0"/>
                  </a:moveTo>
                  <a:lnTo>
                    <a:pt x="0" y="0"/>
                  </a:lnTo>
                  <a:lnTo>
                    <a:pt x="0" y="10286999"/>
                  </a:lnTo>
                  <a:lnTo>
                    <a:pt x="2386482" y="10286999"/>
                  </a:lnTo>
                  <a:lnTo>
                    <a:pt x="2386482" y="0"/>
                  </a:ln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59" name="Google Shape;259;p8"/>
          <p:cNvGrpSpPr/>
          <p:nvPr/>
        </p:nvGrpSpPr>
        <p:grpSpPr>
          <a:xfrm>
            <a:off x="16514063" y="0"/>
            <a:ext cx="1774558" cy="1666239"/>
            <a:chOff x="16514063" y="0"/>
            <a:chExt cx="1774558" cy="1666239"/>
          </a:xfrm>
        </p:grpSpPr>
        <p:sp>
          <p:nvSpPr>
            <p:cNvPr id="260" name="Google Shape;260;p8"/>
            <p:cNvSpPr/>
            <p:nvPr/>
          </p:nvSpPr>
          <p:spPr>
            <a:xfrm>
              <a:off x="16998301" y="0"/>
              <a:ext cx="1290320" cy="1666239"/>
            </a:xfrm>
            <a:custGeom>
              <a:avLst/>
              <a:gdLst/>
              <a:ahLst/>
              <a:cxnLst/>
              <a:rect l="l" t="t" r="r" b="b"/>
              <a:pathLst>
                <a:path w="1290319" h="1666239" extrusionOk="0">
                  <a:moveTo>
                    <a:pt x="1289697" y="0"/>
                  </a:moveTo>
                  <a:lnTo>
                    <a:pt x="7752" y="0"/>
                  </a:lnTo>
                  <a:lnTo>
                    <a:pt x="6742" y="9230"/>
                  </a:lnTo>
                  <a:lnTo>
                    <a:pt x="3011" y="57068"/>
                  </a:lnTo>
                  <a:lnTo>
                    <a:pt x="756" y="105306"/>
                  </a:lnTo>
                  <a:lnTo>
                    <a:pt x="0" y="153924"/>
                  </a:lnTo>
                  <a:lnTo>
                    <a:pt x="756" y="202541"/>
                  </a:lnTo>
                  <a:lnTo>
                    <a:pt x="3011" y="250779"/>
                  </a:lnTo>
                  <a:lnTo>
                    <a:pt x="6742" y="298617"/>
                  </a:lnTo>
                  <a:lnTo>
                    <a:pt x="11927" y="346032"/>
                  </a:lnTo>
                  <a:lnTo>
                    <a:pt x="18543" y="393001"/>
                  </a:lnTo>
                  <a:lnTo>
                    <a:pt x="26568" y="439502"/>
                  </a:lnTo>
                  <a:lnTo>
                    <a:pt x="35979" y="485512"/>
                  </a:lnTo>
                  <a:lnTo>
                    <a:pt x="46754" y="531010"/>
                  </a:lnTo>
                  <a:lnTo>
                    <a:pt x="58871" y="575972"/>
                  </a:lnTo>
                  <a:lnTo>
                    <a:pt x="72307" y="620377"/>
                  </a:lnTo>
                  <a:lnTo>
                    <a:pt x="87040" y="664201"/>
                  </a:lnTo>
                  <a:lnTo>
                    <a:pt x="103047" y="707423"/>
                  </a:lnTo>
                  <a:lnTo>
                    <a:pt x="120307" y="750020"/>
                  </a:lnTo>
                  <a:lnTo>
                    <a:pt x="138796" y="791970"/>
                  </a:lnTo>
                  <a:lnTo>
                    <a:pt x="158492" y="833251"/>
                  </a:lnTo>
                  <a:lnTo>
                    <a:pt x="179373" y="873839"/>
                  </a:lnTo>
                  <a:lnTo>
                    <a:pt x="201416" y="913713"/>
                  </a:lnTo>
                  <a:lnTo>
                    <a:pt x="224600" y="952850"/>
                  </a:lnTo>
                  <a:lnTo>
                    <a:pt x="248901" y="991227"/>
                  </a:lnTo>
                  <a:lnTo>
                    <a:pt x="274297" y="1028823"/>
                  </a:lnTo>
                  <a:lnTo>
                    <a:pt x="300766" y="1065615"/>
                  </a:lnTo>
                  <a:lnTo>
                    <a:pt x="328286" y="1101581"/>
                  </a:lnTo>
                  <a:lnTo>
                    <a:pt x="356834" y="1136698"/>
                  </a:lnTo>
                  <a:lnTo>
                    <a:pt x="386387" y="1170943"/>
                  </a:lnTo>
                  <a:lnTo>
                    <a:pt x="416923" y="1204295"/>
                  </a:lnTo>
                  <a:lnTo>
                    <a:pt x="448421" y="1236731"/>
                  </a:lnTo>
                  <a:lnTo>
                    <a:pt x="480856" y="1268228"/>
                  </a:lnTo>
                  <a:lnTo>
                    <a:pt x="514208" y="1298765"/>
                  </a:lnTo>
                  <a:lnTo>
                    <a:pt x="548454" y="1328318"/>
                  </a:lnTo>
                  <a:lnTo>
                    <a:pt x="583570" y="1356865"/>
                  </a:lnTo>
                  <a:lnTo>
                    <a:pt x="619536" y="1384385"/>
                  </a:lnTo>
                  <a:lnTo>
                    <a:pt x="656328" y="1410854"/>
                  </a:lnTo>
                  <a:lnTo>
                    <a:pt x="693924" y="1436250"/>
                  </a:lnTo>
                  <a:lnTo>
                    <a:pt x="732302" y="1460551"/>
                  </a:lnTo>
                  <a:lnTo>
                    <a:pt x="771439" y="1483735"/>
                  </a:lnTo>
                  <a:lnTo>
                    <a:pt x="811312" y="1505778"/>
                  </a:lnTo>
                  <a:lnTo>
                    <a:pt x="851901" y="1526659"/>
                  </a:lnTo>
                  <a:lnTo>
                    <a:pt x="893181" y="1546355"/>
                  </a:lnTo>
                  <a:lnTo>
                    <a:pt x="935131" y="1564844"/>
                  </a:lnTo>
                  <a:lnTo>
                    <a:pt x="977728" y="1582104"/>
                  </a:lnTo>
                  <a:lnTo>
                    <a:pt x="1020950" y="1598111"/>
                  </a:lnTo>
                  <a:lnTo>
                    <a:pt x="1064774" y="1612844"/>
                  </a:lnTo>
                  <a:lnTo>
                    <a:pt x="1109179" y="1626280"/>
                  </a:lnTo>
                  <a:lnTo>
                    <a:pt x="1154141" y="1638397"/>
                  </a:lnTo>
                  <a:lnTo>
                    <a:pt x="1199638" y="1649172"/>
                  </a:lnTo>
                  <a:lnTo>
                    <a:pt x="1245649" y="1658583"/>
                  </a:lnTo>
                  <a:lnTo>
                    <a:pt x="1289697" y="1666184"/>
                  </a:lnTo>
                  <a:lnTo>
                    <a:pt x="1289697" y="0"/>
                  </a:ln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61" name="Google Shape;261;p8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16514063" y="0"/>
              <a:ext cx="1773936" cy="1386840"/>
            </a:xfrm>
            <a:prstGeom prst="rect">
              <a:avLst/>
            </a:prstGeom>
            <a:noFill/>
            <a:ln>
              <a:noFill/>
            </a:ln>
          </p:spPr>
        </p:pic>
      </p:grpSp>
      <p:graphicFrame>
        <p:nvGraphicFramePr>
          <p:cNvPr id="262" name="Google Shape;262;p8"/>
          <p:cNvGraphicFramePr/>
          <p:nvPr/>
        </p:nvGraphicFramePr>
        <p:xfrm>
          <a:off x="2596391" y="1866900"/>
          <a:ext cx="14401909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7" name="Google Shape;267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225271" y="0"/>
            <a:ext cx="2170175" cy="78333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710671" y="0"/>
            <a:ext cx="2173224" cy="78333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96071" y="0"/>
            <a:ext cx="2173224" cy="78333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5739871" y="0"/>
            <a:ext cx="2170175" cy="78333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9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681471" y="0"/>
            <a:ext cx="2173224" cy="78333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9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166872" y="0"/>
            <a:ext cx="2173224" cy="78333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73" name="Google Shape;273;p9"/>
          <p:cNvGrpSpPr/>
          <p:nvPr/>
        </p:nvGrpSpPr>
        <p:grpSpPr>
          <a:xfrm>
            <a:off x="0" y="0"/>
            <a:ext cx="2825495" cy="10287000"/>
            <a:chOff x="0" y="0"/>
            <a:chExt cx="2825495" cy="10287000"/>
          </a:xfrm>
        </p:grpSpPr>
        <p:pic>
          <p:nvPicPr>
            <p:cNvPr id="274" name="Google Shape;274;p9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655319" y="0"/>
              <a:ext cx="2170176" cy="78333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5" name="Google Shape;275;p9"/>
            <p:cNvSpPr/>
            <p:nvPr/>
          </p:nvSpPr>
          <p:spPr>
            <a:xfrm>
              <a:off x="0" y="0"/>
              <a:ext cx="2386965" cy="10287000"/>
            </a:xfrm>
            <a:custGeom>
              <a:avLst/>
              <a:gdLst/>
              <a:ahLst/>
              <a:cxnLst/>
              <a:rect l="l" t="t" r="r" b="b"/>
              <a:pathLst>
                <a:path w="2386965" h="10287000" extrusionOk="0">
                  <a:moveTo>
                    <a:pt x="2386482" y="0"/>
                  </a:moveTo>
                  <a:lnTo>
                    <a:pt x="0" y="0"/>
                  </a:lnTo>
                  <a:lnTo>
                    <a:pt x="0" y="10286999"/>
                  </a:lnTo>
                  <a:lnTo>
                    <a:pt x="2386482" y="10286999"/>
                  </a:lnTo>
                  <a:lnTo>
                    <a:pt x="2386482" y="0"/>
                  </a:ln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76" name="Google Shape;276;p9"/>
          <p:cNvGrpSpPr/>
          <p:nvPr/>
        </p:nvGrpSpPr>
        <p:grpSpPr>
          <a:xfrm>
            <a:off x="16514063" y="0"/>
            <a:ext cx="1774558" cy="1666239"/>
            <a:chOff x="16514063" y="0"/>
            <a:chExt cx="1774558" cy="1666239"/>
          </a:xfrm>
        </p:grpSpPr>
        <p:sp>
          <p:nvSpPr>
            <p:cNvPr id="277" name="Google Shape;277;p9"/>
            <p:cNvSpPr/>
            <p:nvPr/>
          </p:nvSpPr>
          <p:spPr>
            <a:xfrm>
              <a:off x="16998301" y="0"/>
              <a:ext cx="1290320" cy="1666239"/>
            </a:xfrm>
            <a:custGeom>
              <a:avLst/>
              <a:gdLst/>
              <a:ahLst/>
              <a:cxnLst/>
              <a:rect l="l" t="t" r="r" b="b"/>
              <a:pathLst>
                <a:path w="1290319" h="1666239" extrusionOk="0">
                  <a:moveTo>
                    <a:pt x="1289697" y="0"/>
                  </a:moveTo>
                  <a:lnTo>
                    <a:pt x="7752" y="0"/>
                  </a:lnTo>
                  <a:lnTo>
                    <a:pt x="6742" y="9230"/>
                  </a:lnTo>
                  <a:lnTo>
                    <a:pt x="3011" y="57068"/>
                  </a:lnTo>
                  <a:lnTo>
                    <a:pt x="756" y="105306"/>
                  </a:lnTo>
                  <a:lnTo>
                    <a:pt x="0" y="153924"/>
                  </a:lnTo>
                  <a:lnTo>
                    <a:pt x="756" y="202541"/>
                  </a:lnTo>
                  <a:lnTo>
                    <a:pt x="3011" y="250779"/>
                  </a:lnTo>
                  <a:lnTo>
                    <a:pt x="6742" y="298617"/>
                  </a:lnTo>
                  <a:lnTo>
                    <a:pt x="11927" y="346032"/>
                  </a:lnTo>
                  <a:lnTo>
                    <a:pt x="18543" y="393001"/>
                  </a:lnTo>
                  <a:lnTo>
                    <a:pt x="26568" y="439502"/>
                  </a:lnTo>
                  <a:lnTo>
                    <a:pt x="35979" y="485512"/>
                  </a:lnTo>
                  <a:lnTo>
                    <a:pt x="46754" y="531010"/>
                  </a:lnTo>
                  <a:lnTo>
                    <a:pt x="58871" y="575972"/>
                  </a:lnTo>
                  <a:lnTo>
                    <a:pt x="72307" y="620377"/>
                  </a:lnTo>
                  <a:lnTo>
                    <a:pt x="87040" y="664201"/>
                  </a:lnTo>
                  <a:lnTo>
                    <a:pt x="103047" y="707423"/>
                  </a:lnTo>
                  <a:lnTo>
                    <a:pt x="120307" y="750020"/>
                  </a:lnTo>
                  <a:lnTo>
                    <a:pt x="138796" y="791970"/>
                  </a:lnTo>
                  <a:lnTo>
                    <a:pt x="158492" y="833251"/>
                  </a:lnTo>
                  <a:lnTo>
                    <a:pt x="179373" y="873839"/>
                  </a:lnTo>
                  <a:lnTo>
                    <a:pt x="201416" y="913713"/>
                  </a:lnTo>
                  <a:lnTo>
                    <a:pt x="224600" y="952850"/>
                  </a:lnTo>
                  <a:lnTo>
                    <a:pt x="248901" y="991227"/>
                  </a:lnTo>
                  <a:lnTo>
                    <a:pt x="274297" y="1028823"/>
                  </a:lnTo>
                  <a:lnTo>
                    <a:pt x="300766" y="1065615"/>
                  </a:lnTo>
                  <a:lnTo>
                    <a:pt x="328286" y="1101581"/>
                  </a:lnTo>
                  <a:lnTo>
                    <a:pt x="356834" y="1136698"/>
                  </a:lnTo>
                  <a:lnTo>
                    <a:pt x="386387" y="1170943"/>
                  </a:lnTo>
                  <a:lnTo>
                    <a:pt x="416923" y="1204295"/>
                  </a:lnTo>
                  <a:lnTo>
                    <a:pt x="448421" y="1236731"/>
                  </a:lnTo>
                  <a:lnTo>
                    <a:pt x="480856" y="1268228"/>
                  </a:lnTo>
                  <a:lnTo>
                    <a:pt x="514208" y="1298765"/>
                  </a:lnTo>
                  <a:lnTo>
                    <a:pt x="548454" y="1328318"/>
                  </a:lnTo>
                  <a:lnTo>
                    <a:pt x="583570" y="1356865"/>
                  </a:lnTo>
                  <a:lnTo>
                    <a:pt x="619536" y="1384385"/>
                  </a:lnTo>
                  <a:lnTo>
                    <a:pt x="656328" y="1410854"/>
                  </a:lnTo>
                  <a:lnTo>
                    <a:pt x="693924" y="1436250"/>
                  </a:lnTo>
                  <a:lnTo>
                    <a:pt x="732302" y="1460551"/>
                  </a:lnTo>
                  <a:lnTo>
                    <a:pt x="771439" y="1483735"/>
                  </a:lnTo>
                  <a:lnTo>
                    <a:pt x="811312" y="1505778"/>
                  </a:lnTo>
                  <a:lnTo>
                    <a:pt x="851901" y="1526659"/>
                  </a:lnTo>
                  <a:lnTo>
                    <a:pt x="893181" y="1546355"/>
                  </a:lnTo>
                  <a:lnTo>
                    <a:pt x="935131" y="1564844"/>
                  </a:lnTo>
                  <a:lnTo>
                    <a:pt x="977728" y="1582104"/>
                  </a:lnTo>
                  <a:lnTo>
                    <a:pt x="1020950" y="1598111"/>
                  </a:lnTo>
                  <a:lnTo>
                    <a:pt x="1064774" y="1612844"/>
                  </a:lnTo>
                  <a:lnTo>
                    <a:pt x="1109179" y="1626280"/>
                  </a:lnTo>
                  <a:lnTo>
                    <a:pt x="1154141" y="1638397"/>
                  </a:lnTo>
                  <a:lnTo>
                    <a:pt x="1199638" y="1649172"/>
                  </a:lnTo>
                  <a:lnTo>
                    <a:pt x="1245649" y="1658583"/>
                  </a:lnTo>
                  <a:lnTo>
                    <a:pt x="1289697" y="1666184"/>
                  </a:lnTo>
                  <a:lnTo>
                    <a:pt x="1289697" y="0"/>
                  </a:ln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78" name="Google Shape;278;p9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16514063" y="0"/>
              <a:ext cx="1773936" cy="1386840"/>
            </a:xfrm>
            <a:prstGeom prst="rect">
              <a:avLst/>
            </a:prstGeom>
            <a:noFill/>
            <a:ln>
              <a:noFill/>
            </a:ln>
          </p:spPr>
        </p:pic>
      </p:grpSp>
      <p:graphicFrame>
        <p:nvGraphicFramePr>
          <p:cNvPr id="279" name="Google Shape;279;p9"/>
          <p:cNvGraphicFramePr/>
          <p:nvPr/>
        </p:nvGraphicFramePr>
        <p:xfrm>
          <a:off x="3166872" y="1411084"/>
          <a:ext cx="13216128" cy="70852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75</Words>
  <Application>Microsoft Office PowerPoint</Application>
  <PresentationFormat>Custom</PresentationFormat>
  <Paragraphs>32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Lucida Sans</vt:lpstr>
      <vt:lpstr>Times New Roman</vt:lpstr>
      <vt:lpstr>Office Theme</vt:lpstr>
      <vt:lpstr>Social Bazz</vt:lpstr>
      <vt:lpstr>Today's agenda</vt:lpstr>
      <vt:lpstr>Project</vt:lpstr>
      <vt:lpstr>Problem</vt:lpstr>
      <vt:lpstr>The Analytics  team</vt:lpstr>
      <vt:lpstr>Process</vt:lpstr>
      <vt:lpstr>Insights</vt:lpstr>
      <vt:lpstr>PowerPoint Presentation</vt:lpstr>
      <vt:lpstr>PowerPoint Presentation</vt:lpstr>
      <vt:lpstr>Summary</vt:lpstr>
      <vt:lpstr>Thank you! 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Social Bazz</dc:title>
  <dc:creator>Admin</dc:creator>
  <cp:lastModifiedBy>abhi</cp:lastModifiedBy>
  <cp:revision>1</cp:revision>
  <dcterms:created xsi:type="dcterms:W3CDTF">2024-06-26T12:49:40Z</dcterms:created>
  <dcterms:modified xsi:type="dcterms:W3CDTF">2024-08-13T11:37:10Z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2022-09-30T00:00:00Z</vt:filetime>
  </property>
  <property fmtid="{D5CDD505-2E9C-101B-9397-08002B2CF9AE}" pid="3" name="LastSaved">
    <vt:filetime>2024-06-26T00:00:00Z</vt:filetime>
  </property>
</Properties>
</file>