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4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08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1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31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1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0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motio.eu/" TargetMode="External"/><Relationship Id="rId2" Type="http://schemas.openxmlformats.org/officeDocument/2006/relationships/hyperlink" Target="https://statspor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B035-FD3B-472B-A340-B853F2ECE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Fit.AI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07467-318E-48BB-86FC-C335EE4A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36" y="62956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BC75-0922-4CC1-A5ED-F6A1E9C9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356" y="1029985"/>
            <a:ext cx="7451867" cy="106514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F3D0-4E19-4CE1-8B86-165483E9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77" y="2432481"/>
            <a:ext cx="9827579" cy="4048217"/>
          </a:xfrm>
        </p:spPr>
        <p:txBody>
          <a:bodyPr>
            <a:normAutofit/>
          </a:bodyPr>
          <a:lstStyle/>
          <a:p>
            <a:r>
              <a:rPr lang="en-IN" sz="2800" dirty="0"/>
              <a:t> Lot of existing technologies for sport analysis. </a:t>
            </a:r>
          </a:p>
          <a:p>
            <a:r>
              <a:rPr lang="en-IN" sz="2800" dirty="0"/>
              <a:t> No technology had touched the gymnastics or posture analysis.</a:t>
            </a:r>
          </a:p>
          <a:p>
            <a:r>
              <a:rPr lang="en-IN" sz="2800" dirty="0"/>
              <a:t> Adequate Data is generated. More than enough for analysis.</a:t>
            </a:r>
          </a:p>
          <a:p>
            <a:r>
              <a:rPr lang="en-IN" sz="2800" dirty="0"/>
              <a:t> No accurate posture tracking ever in any of the products yet.</a:t>
            </a:r>
          </a:p>
          <a:p>
            <a:r>
              <a:rPr lang="en-IN" sz="2800" dirty="0"/>
              <a:t> Lot of analysis goes into getting player’s fitness right and analysing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681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BCB3-BC7D-455D-AABD-36E715AB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817" y="1118761"/>
            <a:ext cx="8614842" cy="106514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Current Competitors in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0E12-AB88-427E-9DF5-CF163EF5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54" y="2476870"/>
            <a:ext cx="9822205" cy="3630789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Fearsome competition for analytics. </a:t>
            </a:r>
          </a:p>
          <a:p>
            <a:r>
              <a:rPr lang="en-IN" sz="2800" dirty="0">
                <a:hlinkClick r:id="rId2"/>
              </a:rPr>
              <a:t>https://statsports.com/</a:t>
            </a:r>
            <a:r>
              <a:rPr lang="en-IN" sz="2800" dirty="0"/>
              <a:t>   :- Use high scale tracking and analytics. Officially used by Football clubs like, Manchester United, Barca, Juventus.</a:t>
            </a:r>
          </a:p>
          <a:p>
            <a:r>
              <a:rPr lang="en-IN" sz="2800" dirty="0">
                <a:hlinkClick r:id="rId3"/>
              </a:rPr>
              <a:t>https://www.inmotio.eu/#</a:t>
            </a:r>
            <a:r>
              <a:rPr lang="en-IN" sz="2800" dirty="0"/>
              <a:t> : - Again used by big enterprises. Main focus in football and ice-hockey</a:t>
            </a:r>
          </a:p>
          <a:p>
            <a:r>
              <a:rPr lang="en-IN" sz="2800" dirty="0"/>
              <a:t> Other solutions exists but they have ALMOST IGNORED A KEY IDEA.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2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9011-05BC-447B-8393-ED6A54EC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78" y="568345"/>
            <a:ext cx="10701094" cy="1216067"/>
          </a:xfrm>
        </p:spPr>
        <p:txBody>
          <a:bodyPr/>
          <a:lstStyle/>
          <a:p>
            <a:pPr algn="ctr"/>
            <a:r>
              <a:rPr lang="en-IN" dirty="0"/>
              <a:t>But…… What about Gymnastics?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2145-DD6E-4DF3-A8F2-4057DC62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78" y="2518298"/>
            <a:ext cx="10479151" cy="3989033"/>
          </a:xfrm>
        </p:spPr>
        <p:txBody>
          <a:bodyPr/>
          <a:lstStyle/>
          <a:p>
            <a:r>
              <a:rPr lang="en-IN" sz="3200" dirty="0"/>
              <a:t>NONE of them tried to model Gymnastics.</a:t>
            </a:r>
          </a:p>
          <a:p>
            <a:r>
              <a:rPr lang="en-IN" sz="3200" dirty="0"/>
              <a:t>That’s where we have decided to improve upon.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19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211A-4E85-4056-82B7-BC28F1AB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8" y="768096"/>
            <a:ext cx="10808979" cy="1051826"/>
          </a:xfrm>
        </p:spPr>
        <p:txBody>
          <a:bodyPr/>
          <a:lstStyle/>
          <a:p>
            <a:pPr algn="ctr"/>
            <a:r>
              <a:rPr lang="en-IN" dirty="0"/>
              <a:t>Our USP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6170-928D-4DF0-9B7D-DCEF9226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2438399"/>
            <a:ext cx="10567930" cy="4086688"/>
          </a:xfrm>
        </p:spPr>
        <p:txBody>
          <a:bodyPr>
            <a:normAutofit/>
          </a:bodyPr>
          <a:lstStyle/>
          <a:p>
            <a:r>
              <a:rPr lang="en-IN" sz="2800" dirty="0"/>
              <a:t> Accurate 3D and 2D tracking of player’s performance.</a:t>
            </a:r>
          </a:p>
          <a:p>
            <a:r>
              <a:rPr lang="en-IN" sz="2800" dirty="0"/>
              <a:t> Perfect angle measurements providing strategic analysis.</a:t>
            </a:r>
          </a:p>
          <a:p>
            <a:r>
              <a:rPr lang="en-IN" sz="2800" dirty="0"/>
              <a:t> Find the perfect optimal posture and detection analysis for the player.</a:t>
            </a:r>
          </a:p>
          <a:p>
            <a:r>
              <a:rPr lang="en-IN" sz="2800" dirty="0"/>
              <a:t> Detailed analysis.</a:t>
            </a:r>
          </a:p>
          <a:p>
            <a:r>
              <a:rPr lang="en-IN" sz="2800" dirty="0"/>
              <a:t> 100% Realtime. Tracking that “really proves”.</a:t>
            </a:r>
          </a:p>
        </p:txBody>
      </p:sp>
    </p:spTree>
    <p:extLst>
      <p:ext uri="{BB962C8B-B14F-4D97-AF65-F5344CB8AC3E}">
        <p14:creationId xmlns:p14="http://schemas.microsoft.com/office/powerpoint/2010/main" val="38519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43BD-E3C6-4774-985B-6D484B97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73" y="763654"/>
            <a:ext cx="10381498" cy="1074024"/>
          </a:xfrm>
        </p:spPr>
        <p:txBody>
          <a:bodyPr/>
          <a:lstStyle/>
          <a:p>
            <a:pPr algn="ctr"/>
            <a:r>
              <a:rPr lang="en-IN" dirty="0"/>
              <a:t>Our 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C8C1-7DA9-4FD6-B8FA-B04B04C5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2438399"/>
            <a:ext cx="10905281" cy="409556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A6A9-E019-4EC6-A360-DE7760901ADA}"/>
              </a:ext>
            </a:extLst>
          </p:cNvPr>
          <p:cNvSpPr txBox="1"/>
          <p:nvPr/>
        </p:nvSpPr>
        <p:spPr>
          <a:xfrm>
            <a:off x="958788" y="2583402"/>
            <a:ext cx="10306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Key-point detection model, which runs in Realtime.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Fancy, having sensors  ?  We have got you covered. Plug them and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and fast. Works in real-time.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049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6F8-29D6-4CE3-9D38-DEAF11E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2" y="568345"/>
            <a:ext cx="10834259" cy="1375865"/>
          </a:xfrm>
        </p:spPr>
        <p:txBody>
          <a:bodyPr/>
          <a:lstStyle/>
          <a:p>
            <a:r>
              <a:rPr lang="en-IN" dirty="0"/>
              <a:t>Scaling UP 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766F-6BA2-49AE-9BA5-582011EF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2438399"/>
            <a:ext cx="10834259" cy="4051177"/>
          </a:xfrm>
        </p:spPr>
        <p:txBody>
          <a:bodyPr/>
          <a:lstStyle/>
          <a:p>
            <a:r>
              <a:rPr lang="en-IN" dirty="0"/>
              <a:t> Scale up easily using more powerful and accurate sensors. </a:t>
            </a:r>
          </a:p>
          <a:p>
            <a:r>
              <a:rPr lang="en-IN" dirty="0"/>
              <a:t> Train a bigger </a:t>
            </a:r>
            <a:r>
              <a:rPr lang="en-IN" dirty="0" err="1"/>
              <a:t>keypoint</a:t>
            </a:r>
            <a:r>
              <a:rPr lang="en-IN" dirty="0"/>
              <a:t> detection model,  optimize for every sport.</a:t>
            </a:r>
          </a:p>
          <a:p>
            <a:r>
              <a:rPr lang="en-IN" dirty="0"/>
              <a:t> Can provide even 3D detection and then AR/VR simulation as well.</a:t>
            </a:r>
          </a:p>
          <a:p>
            <a:r>
              <a:rPr lang="en-IN" dirty="0"/>
              <a:t> Scales up using more powerful servers.</a:t>
            </a:r>
          </a:p>
          <a:p>
            <a:r>
              <a:rPr lang="en-IN" dirty="0"/>
              <a:t> Port it to simple mobile devices, have a free version available for all.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2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24A4-E21E-4E2F-AC0E-66499CE7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2" y="568345"/>
            <a:ext cx="10683339" cy="1331476"/>
          </a:xfrm>
        </p:spPr>
        <p:txBody>
          <a:bodyPr/>
          <a:lstStyle/>
          <a:p>
            <a:r>
              <a:rPr lang="en-IN" dirty="0"/>
              <a:t>For a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D497-0379-4CAF-B942-0630C1BC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2438399"/>
            <a:ext cx="10683339" cy="3767091"/>
          </a:xfrm>
        </p:spPr>
        <p:txBody>
          <a:bodyPr/>
          <a:lstStyle/>
          <a:p>
            <a:r>
              <a:rPr lang="en-IN" dirty="0"/>
              <a:t> Can use more sensors, perhaps provide a vest that can track. </a:t>
            </a:r>
          </a:p>
          <a:p>
            <a:r>
              <a:rPr lang="en-IN" dirty="0"/>
              <a:t> Comfortable to wear.</a:t>
            </a:r>
          </a:p>
          <a:p>
            <a:r>
              <a:rPr lang="en-IN" dirty="0"/>
              <a:t> 3D Analysis which detects and tracks complicated angles. Which isn’t possible for a human eye.</a:t>
            </a:r>
          </a:p>
          <a:p>
            <a:r>
              <a:rPr lang="en-IN" dirty="0"/>
              <a:t> Compete, Analysis, Compare.  Compare against your old performances. Improve and Conquer.</a:t>
            </a:r>
          </a:p>
          <a:p>
            <a:r>
              <a:rPr lang="en-IN" dirty="0"/>
              <a:t> Build up on weakness, using </a:t>
            </a:r>
            <a:r>
              <a:rPr lang="en-IN" dirty="0" err="1"/>
              <a:t>Targetted</a:t>
            </a:r>
            <a:r>
              <a:rPr lang="en-IN" dirty="0"/>
              <a:t> Analysis of </a:t>
            </a:r>
            <a:r>
              <a:rPr lang="en-IN" dirty="0" err="1"/>
              <a:t>weakpoints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77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AD34-6914-450D-9C04-49B3D1B5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6" y="568345"/>
            <a:ext cx="10923036" cy="1411375"/>
          </a:xfrm>
        </p:spPr>
        <p:txBody>
          <a:bodyPr/>
          <a:lstStyle/>
          <a:p>
            <a:r>
              <a:rPr lang="en-IN" dirty="0"/>
              <a:t>For a Common 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1264-1624-49F0-AFE9-C013FB5C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2" y="2438399"/>
            <a:ext cx="10985180" cy="4042299"/>
          </a:xfrm>
        </p:spPr>
        <p:txBody>
          <a:bodyPr/>
          <a:lstStyle/>
          <a:p>
            <a:r>
              <a:rPr lang="en-IN" dirty="0"/>
              <a:t>Won’t it be </a:t>
            </a:r>
            <a:r>
              <a:rPr lang="en-IN" dirty="0">
                <a:solidFill>
                  <a:srgbClr val="857B83"/>
                </a:solidFill>
              </a:rPr>
              <a:t>cooler</a:t>
            </a:r>
            <a:r>
              <a:rPr lang="en-IN" dirty="0"/>
              <a:t> if everyone tries to get fitter, just by tracking how good yoga they do ?</a:t>
            </a:r>
          </a:p>
          <a:p>
            <a:r>
              <a:rPr lang="en-IN" dirty="0"/>
              <a:t>Can have a huge response from crowd for fitness enthusiasts, yoga trainers.</a:t>
            </a:r>
          </a:p>
          <a:p>
            <a:r>
              <a:rPr lang="en-IN" dirty="0"/>
              <a:t>Care about family as a whole ? Identify the perfect exercise you need to do to get fit.</a:t>
            </a:r>
          </a:p>
          <a:p>
            <a:r>
              <a:rPr lang="en-IN" dirty="0"/>
              <a:t> Get fit, get smart, why not all in the mobile app ?</a:t>
            </a:r>
          </a:p>
        </p:txBody>
      </p:sp>
    </p:spTree>
    <p:extLst>
      <p:ext uri="{BB962C8B-B14F-4D97-AF65-F5344CB8AC3E}">
        <p14:creationId xmlns:p14="http://schemas.microsoft.com/office/powerpoint/2010/main" val="408747252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263</TotalTime>
  <Words>456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Feathered</vt:lpstr>
      <vt:lpstr>Fit.AI</vt:lpstr>
      <vt:lpstr>Market Analysis</vt:lpstr>
      <vt:lpstr>Current Competitors in Market</vt:lpstr>
      <vt:lpstr>But…… What about Gymnastics?</vt:lpstr>
      <vt:lpstr>Our USP </vt:lpstr>
      <vt:lpstr>Our Current Implementation</vt:lpstr>
      <vt:lpstr>Scaling UP !!!!!!!</vt:lpstr>
      <vt:lpstr>For a Pro</vt:lpstr>
      <vt:lpstr>For a Common 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Fit.AI</dc:title>
  <dc:creator>Aditya Oke</dc:creator>
  <cp:lastModifiedBy>Aditya Oke</cp:lastModifiedBy>
  <cp:revision>10</cp:revision>
  <dcterms:created xsi:type="dcterms:W3CDTF">2019-12-14T16:24:45Z</dcterms:created>
  <dcterms:modified xsi:type="dcterms:W3CDTF">2019-12-15T05:27:56Z</dcterms:modified>
</cp:coreProperties>
</file>