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3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62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3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9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7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5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80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31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7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3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QVxhgdzI2U&amp;t=30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6913-579F-4BE7-9175-E72E0D034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Assistive IOT AND AI for Gymnastics</a:t>
            </a:r>
          </a:p>
        </p:txBody>
      </p:sp>
    </p:spTree>
    <p:extLst>
      <p:ext uri="{BB962C8B-B14F-4D97-AF65-F5344CB8AC3E}">
        <p14:creationId xmlns:p14="http://schemas.microsoft.com/office/powerpoint/2010/main" val="73104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ECC3-ECCC-44B5-8DBA-DB1FFB14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CURRENT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EA8F-46AF-4590-8406-366483D3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64600" cy="4037749"/>
          </a:xfrm>
        </p:spPr>
        <p:txBody>
          <a:bodyPr>
            <a:normAutofit/>
          </a:bodyPr>
          <a:lstStyle/>
          <a:p>
            <a:r>
              <a:rPr lang="en-US" dirty="0"/>
              <a:t> Athletes need time to achieve perfection and mistakes are very difficult to spot and improve upon .</a:t>
            </a:r>
          </a:p>
          <a:p>
            <a:r>
              <a:rPr lang="en-US" dirty="0"/>
              <a:t>There are lack of high quality coaches and advanced analytics to analyze performance of </a:t>
            </a:r>
            <a:r>
              <a:rPr lang="en-US" dirty="0" err="1"/>
              <a:t>atheletes</a:t>
            </a:r>
            <a:r>
              <a:rPr lang="en-US" dirty="0"/>
              <a:t>. </a:t>
            </a:r>
          </a:p>
          <a:p>
            <a:r>
              <a:rPr lang="en-US" dirty="0"/>
              <a:t>Injured sportsman cannot do a comeback </a:t>
            </a:r>
            <a:r>
              <a:rPr lang="en-US" dirty="0" err="1"/>
              <a:t>beacuause</a:t>
            </a:r>
            <a:r>
              <a:rPr lang="en-US" dirty="0"/>
              <a:t> of lack of performance analysis. </a:t>
            </a:r>
          </a:p>
          <a:p>
            <a:r>
              <a:rPr lang="en-US" dirty="0"/>
              <a:t> Switching to a new trainer is difficult as new trainers need time to analyze a person. </a:t>
            </a:r>
          </a:p>
          <a:p>
            <a:r>
              <a:rPr lang="en-US" dirty="0"/>
              <a:t> No </a:t>
            </a:r>
            <a:r>
              <a:rPr lang="en-US" dirty="0" err="1"/>
              <a:t>realtime</a:t>
            </a:r>
            <a:r>
              <a:rPr lang="en-US" dirty="0"/>
              <a:t> software that helps to understand development of an </a:t>
            </a:r>
            <a:r>
              <a:rPr lang="en-US" dirty="0" err="1"/>
              <a:t>athelete</a:t>
            </a:r>
            <a:r>
              <a:rPr lang="en-US" dirty="0"/>
              <a:t> as time progresses.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11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5CB3-4C08-4E8E-92DA-51DE1614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46870-B0BA-4FA8-B9EB-8C6624ADE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258068" cy="4037749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US" dirty="0"/>
              <a:t>Implement a robust tracking system for a human body, which is cheap. </a:t>
            </a:r>
          </a:p>
          <a:p>
            <a:r>
              <a:rPr lang="en-US" dirty="0"/>
              <a:t> Track the athletes E.g. Gymnasts postures and positions and help him achieve perfection. </a:t>
            </a:r>
          </a:p>
          <a:p>
            <a:r>
              <a:rPr lang="en-US" dirty="0"/>
              <a:t> Analyze how body of an athlete can be tuned and help him train without a trainer. </a:t>
            </a:r>
          </a:p>
          <a:p>
            <a:r>
              <a:rPr lang="en-US" dirty="0"/>
              <a:t> Switching trainers made simple, New trainer can have analysis ready at his sight. </a:t>
            </a:r>
          </a:p>
          <a:p>
            <a:r>
              <a:rPr lang="en-US" dirty="0"/>
              <a:t>Comeback from injury is simple, we can have record of previous performance which helps to analyze fitness. </a:t>
            </a:r>
          </a:p>
          <a:p>
            <a:r>
              <a:rPr lang="en-US" dirty="0"/>
              <a:t>Help to reduce injury chances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31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77F1-D30A-450C-96D4-8E7B2C81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we need machine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12152-3394-4C60-8D8E-88E0F427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Too difficult even for a expert to spot difference.  (watch </a:t>
            </a:r>
            <a:r>
              <a:rPr lang="en-IN" dirty="0">
                <a:hlinkClick r:id="rId2"/>
              </a:rPr>
              <a:t>https://www.youtube.com/watch?v=MQVxhgdzI2U&amp;t=30s</a:t>
            </a:r>
            <a:r>
              <a:rPr lang="en-IN" dirty="0"/>
              <a:t>)</a:t>
            </a:r>
          </a:p>
          <a:p>
            <a:r>
              <a:rPr lang="en-IN" dirty="0"/>
              <a:t> Hard to understand mistakes without a detailed analysis of body tracking.</a:t>
            </a:r>
          </a:p>
          <a:p>
            <a:r>
              <a:rPr lang="en-IN" dirty="0"/>
              <a:t> Little difference in movement can cause lot of effects.</a:t>
            </a:r>
          </a:p>
          <a:p>
            <a:r>
              <a:rPr lang="en-IN" dirty="0"/>
              <a:t> More important to analyse the key weakness areas, which are not easily </a:t>
            </a:r>
            <a:r>
              <a:rPr lang="en-IN" dirty="0" err="1"/>
              <a:t>spotable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600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117B-77F2-4844-AEB1-A71AB3DE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we analyse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3E80-DDD1-4487-B0E0-EE7EBD6B4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Generate accurate real-time tracking.</a:t>
            </a:r>
          </a:p>
          <a:p>
            <a:r>
              <a:rPr lang="en-IN" dirty="0"/>
              <a:t> Consists of IoT + Deep Learning techniques to provide precise detection.</a:t>
            </a:r>
          </a:p>
          <a:p>
            <a:r>
              <a:rPr lang="en-IN" dirty="0"/>
              <a:t> Real-time, dashboard data, solves the major problem of performance history.</a:t>
            </a:r>
          </a:p>
          <a:p>
            <a:r>
              <a:rPr lang="en-IN" dirty="0"/>
              <a:t> Switching coaches ? Very simple, can improve on specific areas, need not re-analyse.</a:t>
            </a:r>
          </a:p>
          <a:p>
            <a:r>
              <a:rPr lang="en-IN" dirty="0"/>
              <a:t> Track monthly progress,  help to recover from injuries using key difference in performance.</a:t>
            </a:r>
          </a:p>
          <a:p>
            <a:r>
              <a:rPr lang="en-IN" dirty="0"/>
              <a:t> Can be have very creative approach towards new postures. </a:t>
            </a:r>
          </a:p>
        </p:txBody>
      </p:sp>
    </p:spTree>
    <p:extLst>
      <p:ext uri="{BB962C8B-B14F-4D97-AF65-F5344CB8AC3E}">
        <p14:creationId xmlns:p14="http://schemas.microsoft.com/office/powerpoint/2010/main" val="23615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3CDF-DD0B-4448-B2A7-68CB0C0B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31E9-FB43-4820-A491-2C2E96E7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18371" cy="4037749"/>
          </a:xfrm>
        </p:spPr>
        <p:txBody>
          <a:bodyPr>
            <a:normAutofit/>
          </a:bodyPr>
          <a:lstStyle/>
          <a:p>
            <a:r>
              <a:rPr lang="en-IN" dirty="0"/>
              <a:t> Implement 2D posture analysis. </a:t>
            </a:r>
          </a:p>
          <a:p>
            <a:r>
              <a:rPr lang="en-IN" dirty="0"/>
              <a:t> Using IoT to get the exact coordinates. </a:t>
            </a:r>
          </a:p>
          <a:p>
            <a:r>
              <a:rPr lang="en-IN" dirty="0"/>
              <a:t> Test on Real Gymnast video which is working to provide 15 </a:t>
            </a:r>
            <a:r>
              <a:rPr lang="en-IN" dirty="0" err="1"/>
              <a:t>keypoint</a:t>
            </a:r>
            <a:r>
              <a:rPr lang="en-IN" dirty="0"/>
              <a:t> analysis.</a:t>
            </a:r>
          </a:p>
          <a:p>
            <a:r>
              <a:rPr lang="en-IN" dirty="0"/>
              <a:t> Provide a Graph Analysis of Postures which accurately describes how and where improvements can be made.</a:t>
            </a:r>
          </a:p>
          <a:p>
            <a:r>
              <a:rPr lang="en-IN" dirty="0"/>
              <a:t> Provide details of mistakes of a person in performance. Track the improvements in weak areas.</a:t>
            </a:r>
          </a:p>
          <a:p>
            <a:r>
              <a:rPr lang="en-IN" dirty="0"/>
              <a:t> </a:t>
            </a:r>
            <a:r>
              <a:rPr lang="en-IN" dirty="0" err="1"/>
              <a:t>Assses</a:t>
            </a:r>
            <a:r>
              <a:rPr lang="en-IN" dirty="0"/>
              <a:t> injuries faster, help to realise if player is fully fit using sensors.</a:t>
            </a:r>
          </a:p>
        </p:txBody>
      </p:sp>
    </p:spTree>
    <p:extLst>
      <p:ext uri="{BB962C8B-B14F-4D97-AF65-F5344CB8AC3E}">
        <p14:creationId xmlns:p14="http://schemas.microsoft.com/office/powerpoint/2010/main" val="146997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A4DD-A552-4F22-BFA2-EDFE606E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work done till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9890-186A-4AA6-895B-23533B78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C3F5A-CD3F-4943-9EB8-A51E06A98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5" y="1961145"/>
            <a:ext cx="3505200" cy="350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642E78-5B13-46EB-ADB5-3C042A17D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6" y="1961145"/>
            <a:ext cx="3505200" cy="350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BCD50-A42E-4F0A-B508-7138B74DE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61" y="1961145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4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196F-A6C1-43FB-81F2-5E5281EC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AND FURTHER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E460-EC28-4C3F-BFE1-D5892E5E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Provide a 3D modelling using AR. </a:t>
            </a:r>
          </a:p>
          <a:p>
            <a:r>
              <a:rPr lang="en-IN" dirty="0"/>
              <a:t> Live simulation of the person which provides a more real-time video rendering.</a:t>
            </a:r>
          </a:p>
          <a:p>
            <a:r>
              <a:rPr lang="en-IN" dirty="0"/>
              <a:t> Using IoT we can track more exact location and accurate coordinates. </a:t>
            </a:r>
          </a:p>
          <a:p>
            <a:r>
              <a:rPr lang="en-IN" dirty="0"/>
              <a:t> Provide smaller sensors, which are more easily wearable and portable.</a:t>
            </a:r>
          </a:p>
          <a:p>
            <a:r>
              <a:rPr lang="en-IN" dirty="0"/>
              <a:t> Live posture analysis which can show immediate and prompt results.</a:t>
            </a:r>
          </a:p>
        </p:txBody>
      </p:sp>
    </p:spTree>
    <p:extLst>
      <p:ext uri="{BB962C8B-B14F-4D97-AF65-F5344CB8AC3E}">
        <p14:creationId xmlns:p14="http://schemas.microsoft.com/office/powerpoint/2010/main" val="39362792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190</TotalTime>
  <Words>498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Assistive IOT AND AI for Gymnastics</vt:lpstr>
      <vt:lpstr>CURRENT technology </vt:lpstr>
      <vt:lpstr>Our Idea</vt:lpstr>
      <vt:lpstr>Why we need machine ?</vt:lpstr>
      <vt:lpstr>How we analyse ?</vt:lpstr>
      <vt:lpstr>Our Implementation PLAN</vt:lpstr>
      <vt:lpstr>Sample work done till now</vt:lpstr>
      <vt:lpstr>FUTURE SCOPE AND FURTHER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Oke</dc:creator>
  <cp:lastModifiedBy>Aditya Oke</cp:lastModifiedBy>
  <cp:revision>7</cp:revision>
  <dcterms:created xsi:type="dcterms:W3CDTF">2019-12-14T02:47:47Z</dcterms:created>
  <dcterms:modified xsi:type="dcterms:W3CDTF">2019-12-14T09:18:31Z</dcterms:modified>
</cp:coreProperties>
</file>