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</p:sldMasterIdLst>
  <p:notesMasterIdLst>
    <p:notesMasterId r:id="rId25"/>
  </p:notesMasterIdLst>
  <p:sldIdLst>
    <p:sldId id="538" r:id="rId5"/>
    <p:sldId id="539" r:id="rId6"/>
    <p:sldId id="542" r:id="rId7"/>
    <p:sldId id="543" r:id="rId8"/>
    <p:sldId id="544" r:id="rId9"/>
    <p:sldId id="545" r:id="rId10"/>
    <p:sldId id="546" r:id="rId11"/>
    <p:sldId id="547" r:id="rId12"/>
    <p:sldId id="548" r:id="rId13"/>
    <p:sldId id="549" r:id="rId14"/>
    <p:sldId id="556" r:id="rId15"/>
    <p:sldId id="557" r:id="rId16"/>
    <p:sldId id="551" r:id="rId17"/>
    <p:sldId id="552" r:id="rId18"/>
    <p:sldId id="553" r:id="rId19"/>
    <p:sldId id="554" r:id="rId20"/>
    <p:sldId id="555" r:id="rId21"/>
    <p:sldId id="540" r:id="rId22"/>
    <p:sldId id="550" r:id="rId23"/>
    <p:sldId id="541" r:id="rId24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063F84"/>
    <a:srgbClr val="8FCAE7"/>
    <a:srgbClr val="F0AB00"/>
    <a:srgbClr val="019DEB"/>
    <a:srgbClr val="013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30" autoAdjust="0"/>
    <p:restoredTop sz="86349" autoAdjust="0"/>
  </p:normalViewPr>
  <p:slideViewPr>
    <p:cSldViewPr snapToGrid="0">
      <p:cViewPr varScale="1">
        <p:scale>
          <a:sx n="74" d="100"/>
          <a:sy n="74" d="100"/>
        </p:scale>
        <p:origin x="1074" y="72"/>
      </p:cViewPr>
      <p:guideLst>
        <p:guide orient="horz" pos="4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400" y="-84"/>
      </p:cViewPr>
      <p:guideLst>
        <p:guide orient="horz" pos="3024"/>
        <p:guide pos="230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1301C-E633-B54B-9665-AC83B419EA9F}" type="doc">
      <dgm:prSet loTypeId="urn:microsoft.com/office/officeart/2009/layout/ReverseList" loCatId="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B375735-2571-D344-84A3-E62BF5B72FE7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645D4F7-B716-1340-BECE-B5476B07BFE3}" type="parTrans" cxnId="{0C19EA8E-541F-8C48-B3AD-79B394BFA0F6}">
      <dgm:prSet/>
      <dgm:spPr/>
      <dgm:t>
        <a:bodyPr/>
        <a:lstStyle/>
        <a:p>
          <a:endParaRPr lang="en-US"/>
        </a:p>
      </dgm:t>
    </dgm:pt>
    <dgm:pt modelId="{93B8E93B-9273-2E43-975E-1F0708D8A1C9}" type="sibTrans" cxnId="{0C19EA8E-541F-8C48-B3AD-79B394BFA0F6}">
      <dgm:prSet/>
      <dgm:spPr/>
      <dgm:t>
        <a:bodyPr/>
        <a:lstStyle/>
        <a:p>
          <a:endParaRPr lang="en-US"/>
        </a:p>
      </dgm:t>
    </dgm:pt>
    <dgm:pt modelId="{E201682F-2327-FC40-8CC5-92E59F2F1444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AF1C99E-C1C9-B245-93CB-249DF2AF348B}" type="parTrans" cxnId="{F967007E-7931-A04F-A898-11D862F57C6A}">
      <dgm:prSet/>
      <dgm:spPr/>
      <dgm:t>
        <a:bodyPr/>
        <a:lstStyle/>
        <a:p>
          <a:endParaRPr lang="en-US"/>
        </a:p>
      </dgm:t>
    </dgm:pt>
    <dgm:pt modelId="{D703B753-7B76-994E-9080-C7C3F11D5D52}" type="sibTrans" cxnId="{F967007E-7931-A04F-A898-11D862F57C6A}">
      <dgm:prSet/>
      <dgm:spPr/>
      <dgm:t>
        <a:bodyPr/>
        <a:lstStyle/>
        <a:p>
          <a:endParaRPr lang="en-US"/>
        </a:p>
      </dgm:t>
    </dgm:pt>
    <dgm:pt modelId="{291EE64C-3298-C047-874D-3EFC27782468}" type="pres">
      <dgm:prSet presAssocID="{FF01301C-E633-B54B-9665-AC83B419EA9F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F9B5BB6-3CA9-A04E-BFE5-5AC821275B07}" type="pres">
      <dgm:prSet presAssocID="{FF01301C-E633-B54B-9665-AC83B419EA9F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3BEBE-384F-E342-B2BD-62EBAA74DBFF}" type="pres">
      <dgm:prSet presAssocID="{FF01301C-E633-B54B-9665-AC83B419EA9F}" presName="LeftNode" presStyleLbl="bgImgPlace1" presStyleIdx="0" presStyleCnt="2">
        <dgm:presLayoutVars>
          <dgm:chMax val="2"/>
          <dgm:chPref val="2"/>
        </dgm:presLayoutVars>
      </dgm:prSet>
      <dgm:spPr/>
      <dgm:t>
        <a:bodyPr/>
        <a:lstStyle/>
        <a:p>
          <a:endParaRPr lang="en-US"/>
        </a:p>
      </dgm:t>
    </dgm:pt>
    <dgm:pt modelId="{BA9BBB0F-8330-A849-BC28-9AC677FC5FC9}" type="pres">
      <dgm:prSet presAssocID="{FF01301C-E633-B54B-9665-AC83B419EA9F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125C3-3ADF-1E4D-9139-FE715B24C981}" type="pres">
      <dgm:prSet presAssocID="{FF01301C-E633-B54B-9665-AC83B419EA9F}" presName="RightNode" presStyleLbl="bgImgPlace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638A103-6079-2F49-94D7-25DD8C2E3B81}" type="pres">
      <dgm:prSet presAssocID="{FF01301C-E633-B54B-9665-AC83B419EA9F}" presName="TopArrow" presStyleLbl="node1" presStyleIdx="0" presStyleCnt="2"/>
      <dgm:spPr/>
    </dgm:pt>
    <dgm:pt modelId="{972785A7-469F-FA4E-AC0C-858971A1FC62}" type="pres">
      <dgm:prSet presAssocID="{FF01301C-E633-B54B-9665-AC83B419EA9F}" presName="BottomArrow" presStyleLbl="node1" presStyleIdx="1" presStyleCnt="2"/>
      <dgm:spPr/>
    </dgm:pt>
  </dgm:ptLst>
  <dgm:cxnLst>
    <dgm:cxn modelId="{036BBEDD-8EF4-492C-9EC1-89A37725509E}" type="presOf" srcId="{FF01301C-E633-B54B-9665-AC83B419EA9F}" destId="{291EE64C-3298-C047-874D-3EFC27782468}" srcOrd="0" destOrd="0" presId="urn:microsoft.com/office/officeart/2009/layout/ReverseList"/>
    <dgm:cxn modelId="{1E0E5C9C-1AE0-4C37-94D4-FAB40BC1EE76}" type="presOf" srcId="{E201682F-2327-FC40-8CC5-92E59F2F1444}" destId="{BA9BBB0F-8330-A849-BC28-9AC677FC5FC9}" srcOrd="0" destOrd="0" presId="urn:microsoft.com/office/officeart/2009/layout/ReverseList"/>
    <dgm:cxn modelId="{0C19EA8E-541F-8C48-B3AD-79B394BFA0F6}" srcId="{FF01301C-E633-B54B-9665-AC83B419EA9F}" destId="{5B375735-2571-D344-84A3-E62BF5B72FE7}" srcOrd="0" destOrd="0" parTransId="{8645D4F7-B716-1340-BECE-B5476B07BFE3}" sibTransId="{93B8E93B-9273-2E43-975E-1F0708D8A1C9}"/>
    <dgm:cxn modelId="{32FE96C9-5E8D-4B13-B31C-11CAB6A209AD}" type="presOf" srcId="{5B375735-2571-D344-84A3-E62BF5B72FE7}" destId="{8F9B5BB6-3CA9-A04E-BFE5-5AC821275B07}" srcOrd="0" destOrd="0" presId="urn:microsoft.com/office/officeart/2009/layout/ReverseList"/>
    <dgm:cxn modelId="{CA172B5A-CE58-498E-8BDC-6F782EAE4261}" type="presOf" srcId="{E201682F-2327-FC40-8CC5-92E59F2F1444}" destId="{93F125C3-3ADF-1E4D-9139-FE715B24C981}" srcOrd="1" destOrd="0" presId="urn:microsoft.com/office/officeart/2009/layout/ReverseList"/>
    <dgm:cxn modelId="{F967007E-7931-A04F-A898-11D862F57C6A}" srcId="{FF01301C-E633-B54B-9665-AC83B419EA9F}" destId="{E201682F-2327-FC40-8CC5-92E59F2F1444}" srcOrd="1" destOrd="0" parTransId="{8AF1C99E-C1C9-B245-93CB-249DF2AF348B}" sibTransId="{D703B753-7B76-994E-9080-C7C3F11D5D52}"/>
    <dgm:cxn modelId="{47DBD9F9-77EF-458F-A32A-8E48D99BC884}" type="presOf" srcId="{5B375735-2571-D344-84A3-E62BF5B72FE7}" destId="{B693BEBE-384F-E342-B2BD-62EBAA74DBFF}" srcOrd="1" destOrd="0" presId="urn:microsoft.com/office/officeart/2009/layout/ReverseList"/>
    <dgm:cxn modelId="{36FE6295-A963-4773-913C-2F9F537688CD}" type="presParOf" srcId="{291EE64C-3298-C047-874D-3EFC27782468}" destId="{8F9B5BB6-3CA9-A04E-BFE5-5AC821275B07}" srcOrd="0" destOrd="0" presId="urn:microsoft.com/office/officeart/2009/layout/ReverseList"/>
    <dgm:cxn modelId="{0DEE6031-5844-4FBC-A5AB-8E2E16FE6E81}" type="presParOf" srcId="{291EE64C-3298-C047-874D-3EFC27782468}" destId="{B693BEBE-384F-E342-B2BD-62EBAA74DBFF}" srcOrd="1" destOrd="0" presId="urn:microsoft.com/office/officeart/2009/layout/ReverseList"/>
    <dgm:cxn modelId="{3ADC78B2-A22E-4F44-94C8-AA2A36966BC0}" type="presParOf" srcId="{291EE64C-3298-C047-874D-3EFC27782468}" destId="{BA9BBB0F-8330-A849-BC28-9AC677FC5FC9}" srcOrd="2" destOrd="0" presId="urn:microsoft.com/office/officeart/2009/layout/ReverseList"/>
    <dgm:cxn modelId="{D784ACA1-A67B-418A-B2F8-AA8F9AE0DE90}" type="presParOf" srcId="{291EE64C-3298-C047-874D-3EFC27782468}" destId="{93F125C3-3ADF-1E4D-9139-FE715B24C981}" srcOrd="3" destOrd="0" presId="urn:microsoft.com/office/officeart/2009/layout/ReverseList"/>
    <dgm:cxn modelId="{FE883EAB-1DF3-41E5-B882-0A6996C46965}" type="presParOf" srcId="{291EE64C-3298-C047-874D-3EFC27782468}" destId="{9638A103-6079-2F49-94D7-25DD8C2E3B81}" srcOrd="4" destOrd="0" presId="urn:microsoft.com/office/officeart/2009/layout/ReverseList"/>
    <dgm:cxn modelId="{A6BF439D-6482-4B18-A561-40E33078B2F1}" type="presParOf" srcId="{291EE64C-3298-C047-874D-3EFC27782468}" destId="{972785A7-469F-FA4E-AC0C-858971A1FC62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0A664C-8FEA-334B-A1B3-88D286C7D88F}" type="doc">
      <dgm:prSet loTypeId="urn:microsoft.com/office/officeart/2009/3/layout/RandomtoResult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42A83-A3A2-3D43-9E14-23977CB59A76}">
      <dgm:prSet phldrT="[Text]"/>
      <dgm:spPr/>
      <dgm:t>
        <a:bodyPr/>
        <a:lstStyle/>
        <a:p>
          <a:r>
            <a:rPr lang="en-US" dirty="0" smtClean="0"/>
            <a:t>Parameter</a:t>
          </a:r>
          <a:endParaRPr lang="en-US" dirty="0"/>
        </a:p>
      </dgm:t>
    </dgm:pt>
    <dgm:pt modelId="{B9842CDA-B010-5041-B0C2-88AF39DB14F3}" type="parTrans" cxnId="{B84E5579-170F-CB47-8EDA-EB51C206D6C4}">
      <dgm:prSet/>
      <dgm:spPr/>
      <dgm:t>
        <a:bodyPr/>
        <a:lstStyle/>
        <a:p>
          <a:endParaRPr lang="en-US"/>
        </a:p>
      </dgm:t>
    </dgm:pt>
    <dgm:pt modelId="{F80D2653-8011-E946-8916-D22EC12AC050}" type="sibTrans" cxnId="{B84E5579-170F-CB47-8EDA-EB51C206D6C4}">
      <dgm:prSet/>
      <dgm:spPr/>
      <dgm:t>
        <a:bodyPr/>
        <a:lstStyle/>
        <a:p>
          <a:endParaRPr lang="en-US"/>
        </a:p>
      </dgm:t>
    </dgm:pt>
    <dgm:pt modelId="{28EA6CEA-5069-914E-8A69-BC4EE4918EE5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84769952-C737-9749-B464-CFEC75D6A570}" type="parTrans" cxnId="{281A7F85-E42D-254A-BB7C-7AA9C5A665FD}">
      <dgm:prSet/>
      <dgm:spPr/>
      <dgm:t>
        <a:bodyPr/>
        <a:lstStyle/>
        <a:p>
          <a:endParaRPr lang="en-US"/>
        </a:p>
      </dgm:t>
    </dgm:pt>
    <dgm:pt modelId="{123624FF-9478-224E-8EF8-3381E4BAAE35}" type="sibTrans" cxnId="{281A7F85-E42D-254A-BB7C-7AA9C5A665FD}">
      <dgm:prSet/>
      <dgm:spPr/>
      <dgm:t>
        <a:bodyPr/>
        <a:lstStyle/>
        <a:p>
          <a:endParaRPr lang="en-US"/>
        </a:p>
      </dgm:t>
    </dgm:pt>
    <dgm:pt modelId="{F4274629-25E1-A247-82F4-F16A1368987F}" type="pres">
      <dgm:prSet presAssocID="{800A664C-8FEA-334B-A1B3-88D286C7D88F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CFEC6D0-5618-FC40-A607-5BBF1E7E7546}" type="pres">
      <dgm:prSet presAssocID="{F5042A83-A3A2-3D43-9E14-23977CB59A76}" presName="chaos" presStyleCnt="0"/>
      <dgm:spPr/>
    </dgm:pt>
    <dgm:pt modelId="{3785030C-D22D-2F42-ABB8-8728776965F2}" type="pres">
      <dgm:prSet presAssocID="{F5042A83-A3A2-3D43-9E14-23977CB59A76}" presName="parTx1" presStyleLbl="revTx" presStyleIdx="0" presStyleCnt="1"/>
      <dgm:spPr/>
      <dgm:t>
        <a:bodyPr/>
        <a:lstStyle/>
        <a:p>
          <a:endParaRPr lang="en-US"/>
        </a:p>
      </dgm:t>
    </dgm:pt>
    <dgm:pt modelId="{B7F31AC0-A16E-CE45-9B35-5CE06BF95771}" type="pres">
      <dgm:prSet presAssocID="{F5042A83-A3A2-3D43-9E14-23977CB59A76}" presName="c1" presStyleLbl="node1" presStyleIdx="0" presStyleCnt="19"/>
      <dgm:spPr/>
    </dgm:pt>
    <dgm:pt modelId="{F4D1F895-CA26-A94A-AE96-8A19C5B22693}" type="pres">
      <dgm:prSet presAssocID="{F5042A83-A3A2-3D43-9E14-23977CB59A76}" presName="c2" presStyleLbl="node1" presStyleIdx="1" presStyleCnt="19"/>
      <dgm:spPr/>
    </dgm:pt>
    <dgm:pt modelId="{654BB28E-6B80-094F-9FC6-C10AA73229CB}" type="pres">
      <dgm:prSet presAssocID="{F5042A83-A3A2-3D43-9E14-23977CB59A76}" presName="c3" presStyleLbl="node1" presStyleIdx="2" presStyleCnt="19"/>
      <dgm:spPr/>
    </dgm:pt>
    <dgm:pt modelId="{17819AFC-2CCB-4F40-90CE-4FECE6FC26E7}" type="pres">
      <dgm:prSet presAssocID="{F5042A83-A3A2-3D43-9E14-23977CB59A76}" presName="c4" presStyleLbl="node1" presStyleIdx="3" presStyleCnt="19"/>
      <dgm:spPr/>
    </dgm:pt>
    <dgm:pt modelId="{66911321-ABD7-A647-BFFE-88F1C2A056E8}" type="pres">
      <dgm:prSet presAssocID="{F5042A83-A3A2-3D43-9E14-23977CB59A76}" presName="c5" presStyleLbl="node1" presStyleIdx="4" presStyleCnt="19"/>
      <dgm:spPr/>
    </dgm:pt>
    <dgm:pt modelId="{D4E0BDDF-1B81-5748-983A-51123CA1E5A8}" type="pres">
      <dgm:prSet presAssocID="{F5042A83-A3A2-3D43-9E14-23977CB59A76}" presName="c6" presStyleLbl="node1" presStyleIdx="5" presStyleCnt="19"/>
      <dgm:spPr/>
    </dgm:pt>
    <dgm:pt modelId="{424FF3B2-4461-C745-94F4-F3F12588A112}" type="pres">
      <dgm:prSet presAssocID="{F5042A83-A3A2-3D43-9E14-23977CB59A76}" presName="c7" presStyleLbl="node1" presStyleIdx="6" presStyleCnt="19"/>
      <dgm:spPr/>
    </dgm:pt>
    <dgm:pt modelId="{46A73F7D-28D7-8B43-B8F8-BC27904612E8}" type="pres">
      <dgm:prSet presAssocID="{F5042A83-A3A2-3D43-9E14-23977CB59A76}" presName="c8" presStyleLbl="node1" presStyleIdx="7" presStyleCnt="19"/>
      <dgm:spPr/>
    </dgm:pt>
    <dgm:pt modelId="{44FDFCD0-BB14-584B-85D9-E8A8F4E99446}" type="pres">
      <dgm:prSet presAssocID="{F5042A83-A3A2-3D43-9E14-23977CB59A76}" presName="c9" presStyleLbl="node1" presStyleIdx="8" presStyleCnt="19"/>
      <dgm:spPr/>
    </dgm:pt>
    <dgm:pt modelId="{4876505E-2506-7A41-8D6D-DF2767B34263}" type="pres">
      <dgm:prSet presAssocID="{F5042A83-A3A2-3D43-9E14-23977CB59A76}" presName="c10" presStyleLbl="node1" presStyleIdx="9" presStyleCnt="19"/>
      <dgm:spPr/>
    </dgm:pt>
    <dgm:pt modelId="{663638D2-B398-4041-94BF-EA3FB8F539E9}" type="pres">
      <dgm:prSet presAssocID="{F5042A83-A3A2-3D43-9E14-23977CB59A76}" presName="c11" presStyleLbl="node1" presStyleIdx="10" presStyleCnt="19"/>
      <dgm:spPr/>
    </dgm:pt>
    <dgm:pt modelId="{661ED631-A43D-3445-9979-63B1D09DCEEB}" type="pres">
      <dgm:prSet presAssocID="{F5042A83-A3A2-3D43-9E14-23977CB59A76}" presName="c12" presStyleLbl="node1" presStyleIdx="11" presStyleCnt="19"/>
      <dgm:spPr/>
    </dgm:pt>
    <dgm:pt modelId="{FFEF5536-CB7A-B44C-9316-3E7D80EFA254}" type="pres">
      <dgm:prSet presAssocID="{F5042A83-A3A2-3D43-9E14-23977CB59A76}" presName="c13" presStyleLbl="node1" presStyleIdx="12" presStyleCnt="19"/>
      <dgm:spPr/>
    </dgm:pt>
    <dgm:pt modelId="{06F69CF5-F849-A543-879C-03EF186FA539}" type="pres">
      <dgm:prSet presAssocID="{F5042A83-A3A2-3D43-9E14-23977CB59A76}" presName="c14" presStyleLbl="node1" presStyleIdx="13" presStyleCnt="19"/>
      <dgm:spPr/>
    </dgm:pt>
    <dgm:pt modelId="{2EE358DE-B300-9648-B91C-7A2A4F823C01}" type="pres">
      <dgm:prSet presAssocID="{F5042A83-A3A2-3D43-9E14-23977CB59A76}" presName="c15" presStyleLbl="node1" presStyleIdx="14" presStyleCnt="19"/>
      <dgm:spPr/>
    </dgm:pt>
    <dgm:pt modelId="{7B062F91-2A5C-3E46-9F61-B0968CE3B57E}" type="pres">
      <dgm:prSet presAssocID="{F5042A83-A3A2-3D43-9E14-23977CB59A76}" presName="c16" presStyleLbl="node1" presStyleIdx="15" presStyleCnt="19"/>
      <dgm:spPr/>
    </dgm:pt>
    <dgm:pt modelId="{41B61C62-ADBA-F64F-8927-FA4E4CA3AF76}" type="pres">
      <dgm:prSet presAssocID="{F5042A83-A3A2-3D43-9E14-23977CB59A76}" presName="c17" presStyleLbl="node1" presStyleIdx="16" presStyleCnt="19"/>
      <dgm:spPr/>
    </dgm:pt>
    <dgm:pt modelId="{AC38C7FE-4D1A-BA46-9936-77CEEBC59F66}" type="pres">
      <dgm:prSet presAssocID="{F5042A83-A3A2-3D43-9E14-23977CB59A76}" presName="c18" presStyleLbl="node1" presStyleIdx="17" presStyleCnt="19"/>
      <dgm:spPr/>
    </dgm:pt>
    <dgm:pt modelId="{C5BB25E2-4D51-934C-AB1B-7327BB0BE9DE}" type="pres">
      <dgm:prSet presAssocID="{F80D2653-8011-E946-8916-D22EC12AC050}" presName="chevronComposite1" presStyleCnt="0"/>
      <dgm:spPr/>
    </dgm:pt>
    <dgm:pt modelId="{23A681CA-8AD8-294A-B3A1-6E02A78D17C2}" type="pres">
      <dgm:prSet presAssocID="{F80D2653-8011-E946-8916-D22EC12AC050}" presName="chevron1" presStyleLbl="sibTrans2D1" presStyleIdx="0" presStyleCnt="2"/>
      <dgm:spPr/>
    </dgm:pt>
    <dgm:pt modelId="{9A031F3E-B006-7F43-983F-141BF6F86D2A}" type="pres">
      <dgm:prSet presAssocID="{F80D2653-8011-E946-8916-D22EC12AC050}" presName="spChevron1" presStyleCnt="0"/>
      <dgm:spPr/>
    </dgm:pt>
    <dgm:pt modelId="{93D58F68-E91B-0E44-8B71-43046E75ECB8}" type="pres">
      <dgm:prSet presAssocID="{F80D2653-8011-E946-8916-D22EC12AC050}" presName="overlap" presStyleCnt="0"/>
      <dgm:spPr/>
    </dgm:pt>
    <dgm:pt modelId="{CD3B4D3D-A4D4-164A-82A8-1708D413F48F}" type="pres">
      <dgm:prSet presAssocID="{F80D2653-8011-E946-8916-D22EC12AC050}" presName="chevronComposite2" presStyleCnt="0"/>
      <dgm:spPr/>
    </dgm:pt>
    <dgm:pt modelId="{DCADD5DE-E0A1-1045-87B2-9A19AAC19444}" type="pres">
      <dgm:prSet presAssocID="{F80D2653-8011-E946-8916-D22EC12AC050}" presName="chevron2" presStyleLbl="sibTrans2D1" presStyleIdx="1" presStyleCnt="2"/>
      <dgm:spPr/>
    </dgm:pt>
    <dgm:pt modelId="{5F82363D-C252-3C4B-A552-364BEFE9DA39}" type="pres">
      <dgm:prSet presAssocID="{F80D2653-8011-E946-8916-D22EC12AC050}" presName="spChevron2" presStyleCnt="0"/>
      <dgm:spPr/>
    </dgm:pt>
    <dgm:pt modelId="{E0574625-324B-D74D-875E-EA62720C6D17}" type="pres">
      <dgm:prSet presAssocID="{28EA6CEA-5069-914E-8A69-BC4EE4918EE5}" presName="last" presStyleCnt="0"/>
      <dgm:spPr/>
    </dgm:pt>
    <dgm:pt modelId="{7C022CC1-DBE0-7546-8AB1-B53F74A2212B}" type="pres">
      <dgm:prSet presAssocID="{28EA6CEA-5069-914E-8A69-BC4EE4918EE5}" presName="circleTx" presStyleLbl="node1" presStyleIdx="18" presStyleCnt="19"/>
      <dgm:spPr/>
      <dgm:t>
        <a:bodyPr/>
        <a:lstStyle/>
        <a:p>
          <a:endParaRPr lang="en-US"/>
        </a:p>
      </dgm:t>
    </dgm:pt>
    <dgm:pt modelId="{F1EB3DB1-0340-964B-B05C-09B07CC6A869}" type="pres">
      <dgm:prSet presAssocID="{28EA6CEA-5069-914E-8A69-BC4EE4918EE5}" presName="spN" presStyleCnt="0"/>
      <dgm:spPr/>
    </dgm:pt>
  </dgm:ptLst>
  <dgm:cxnLst>
    <dgm:cxn modelId="{4277D201-2173-41CA-A9DF-C919FD3E6EDF}" type="presOf" srcId="{F5042A83-A3A2-3D43-9E14-23977CB59A76}" destId="{3785030C-D22D-2F42-ABB8-8728776965F2}" srcOrd="0" destOrd="0" presId="urn:microsoft.com/office/officeart/2009/3/layout/RandomtoResultProcess"/>
    <dgm:cxn modelId="{281A7F85-E42D-254A-BB7C-7AA9C5A665FD}" srcId="{800A664C-8FEA-334B-A1B3-88D286C7D88F}" destId="{28EA6CEA-5069-914E-8A69-BC4EE4918EE5}" srcOrd="1" destOrd="0" parTransId="{84769952-C737-9749-B464-CFEC75D6A570}" sibTransId="{123624FF-9478-224E-8EF8-3381E4BAAE35}"/>
    <dgm:cxn modelId="{22862C3D-77B2-4E33-AB39-E348714CED45}" type="presOf" srcId="{800A664C-8FEA-334B-A1B3-88D286C7D88F}" destId="{F4274629-25E1-A247-82F4-F16A1368987F}" srcOrd="0" destOrd="0" presId="urn:microsoft.com/office/officeart/2009/3/layout/RandomtoResultProcess"/>
    <dgm:cxn modelId="{B84E5579-170F-CB47-8EDA-EB51C206D6C4}" srcId="{800A664C-8FEA-334B-A1B3-88D286C7D88F}" destId="{F5042A83-A3A2-3D43-9E14-23977CB59A76}" srcOrd="0" destOrd="0" parTransId="{B9842CDA-B010-5041-B0C2-88AF39DB14F3}" sibTransId="{F80D2653-8011-E946-8916-D22EC12AC050}"/>
    <dgm:cxn modelId="{A89EA42E-FF7D-44B7-B6EE-6B165115E23E}" type="presOf" srcId="{28EA6CEA-5069-914E-8A69-BC4EE4918EE5}" destId="{7C022CC1-DBE0-7546-8AB1-B53F74A2212B}" srcOrd="0" destOrd="0" presId="urn:microsoft.com/office/officeart/2009/3/layout/RandomtoResultProcess"/>
    <dgm:cxn modelId="{915732B8-3645-4E6A-8F39-6AA6D43DD56F}" type="presParOf" srcId="{F4274629-25E1-A247-82F4-F16A1368987F}" destId="{8CFEC6D0-5618-FC40-A607-5BBF1E7E7546}" srcOrd="0" destOrd="0" presId="urn:microsoft.com/office/officeart/2009/3/layout/RandomtoResultProcess"/>
    <dgm:cxn modelId="{97B07340-63FE-4263-8207-B9D6687F5CF5}" type="presParOf" srcId="{8CFEC6D0-5618-FC40-A607-5BBF1E7E7546}" destId="{3785030C-D22D-2F42-ABB8-8728776965F2}" srcOrd="0" destOrd="0" presId="urn:microsoft.com/office/officeart/2009/3/layout/RandomtoResultProcess"/>
    <dgm:cxn modelId="{186A2DBB-B6F0-44F9-A8DC-94546357FC2D}" type="presParOf" srcId="{8CFEC6D0-5618-FC40-A607-5BBF1E7E7546}" destId="{B7F31AC0-A16E-CE45-9B35-5CE06BF95771}" srcOrd="1" destOrd="0" presId="urn:microsoft.com/office/officeart/2009/3/layout/RandomtoResultProcess"/>
    <dgm:cxn modelId="{6AC67CBE-52EE-4FCB-87B1-026F585F835B}" type="presParOf" srcId="{8CFEC6D0-5618-FC40-A607-5BBF1E7E7546}" destId="{F4D1F895-CA26-A94A-AE96-8A19C5B22693}" srcOrd="2" destOrd="0" presId="urn:microsoft.com/office/officeart/2009/3/layout/RandomtoResultProcess"/>
    <dgm:cxn modelId="{CF8BEECB-545B-434E-A58C-3EA4C75DD99A}" type="presParOf" srcId="{8CFEC6D0-5618-FC40-A607-5BBF1E7E7546}" destId="{654BB28E-6B80-094F-9FC6-C10AA73229CB}" srcOrd="3" destOrd="0" presId="urn:microsoft.com/office/officeart/2009/3/layout/RandomtoResultProcess"/>
    <dgm:cxn modelId="{2DB0B97E-13CA-4547-AC28-B1D6DECA627B}" type="presParOf" srcId="{8CFEC6D0-5618-FC40-A607-5BBF1E7E7546}" destId="{17819AFC-2CCB-4F40-90CE-4FECE6FC26E7}" srcOrd="4" destOrd="0" presId="urn:microsoft.com/office/officeart/2009/3/layout/RandomtoResultProcess"/>
    <dgm:cxn modelId="{8B0987D9-3548-4C00-B234-3B4BCF5EEF28}" type="presParOf" srcId="{8CFEC6D0-5618-FC40-A607-5BBF1E7E7546}" destId="{66911321-ABD7-A647-BFFE-88F1C2A056E8}" srcOrd="5" destOrd="0" presId="urn:microsoft.com/office/officeart/2009/3/layout/RandomtoResultProcess"/>
    <dgm:cxn modelId="{29E9812F-B84E-42F1-AD5A-0FC30EBC8B60}" type="presParOf" srcId="{8CFEC6D0-5618-FC40-A607-5BBF1E7E7546}" destId="{D4E0BDDF-1B81-5748-983A-51123CA1E5A8}" srcOrd="6" destOrd="0" presId="urn:microsoft.com/office/officeart/2009/3/layout/RandomtoResultProcess"/>
    <dgm:cxn modelId="{CD77B79E-7573-487D-B142-5140860E6146}" type="presParOf" srcId="{8CFEC6D0-5618-FC40-A607-5BBF1E7E7546}" destId="{424FF3B2-4461-C745-94F4-F3F12588A112}" srcOrd="7" destOrd="0" presId="urn:microsoft.com/office/officeart/2009/3/layout/RandomtoResultProcess"/>
    <dgm:cxn modelId="{E4601B92-B7F7-4C38-A929-1933CE052B01}" type="presParOf" srcId="{8CFEC6D0-5618-FC40-A607-5BBF1E7E7546}" destId="{46A73F7D-28D7-8B43-B8F8-BC27904612E8}" srcOrd="8" destOrd="0" presId="urn:microsoft.com/office/officeart/2009/3/layout/RandomtoResultProcess"/>
    <dgm:cxn modelId="{C9E05240-50F0-400E-96AD-19F477EFC038}" type="presParOf" srcId="{8CFEC6D0-5618-FC40-A607-5BBF1E7E7546}" destId="{44FDFCD0-BB14-584B-85D9-E8A8F4E99446}" srcOrd="9" destOrd="0" presId="urn:microsoft.com/office/officeart/2009/3/layout/RandomtoResultProcess"/>
    <dgm:cxn modelId="{2128FEDC-DF33-4357-966A-0ADE06A4FE11}" type="presParOf" srcId="{8CFEC6D0-5618-FC40-A607-5BBF1E7E7546}" destId="{4876505E-2506-7A41-8D6D-DF2767B34263}" srcOrd="10" destOrd="0" presId="urn:microsoft.com/office/officeart/2009/3/layout/RandomtoResultProcess"/>
    <dgm:cxn modelId="{926326CC-49EC-45F6-BB92-0EEE0F0E63E3}" type="presParOf" srcId="{8CFEC6D0-5618-FC40-A607-5BBF1E7E7546}" destId="{663638D2-B398-4041-94BF-EA3FB8F539E9}" srcOrd="11" destOrd="0" presId="urn:microsoft.com/office/officeart/2009/3/layout/RandomtoResultProcess"/>
    <dgm:cxn modelId="{7AEEA171-91A3-4892-9B3F-A1900AD64128}" type="presParOf" srcId="{8CFEC6D0-5618-FC40-A607-5BBF1E7E7546}" destId="{661ED631-A43D-3445-9979-63B1D09DCEEB}" srcOrd="12" destOrd="0" presId="urn:microsoft.com/office/officeart/2009/3/layout/RandomtoResultProcess"/>
    <dgm:cxn modelId="{308DACD2-572A-4772-9C32-990585A83C31}" type="presParOf" srcId="{8CFEC6D0-5618-FC40-A607-5BBF1E7E7546}" destId="{FFEF5536-CB7A-B44C-9316-3E7D80EFA254}" srcOrd="13" destOrd="0" presId="urn:microsoft.com/office/officeart/2009/3/layout/RandomtoResultProcess"/>
    <dgm:cxn modelId="{A08593CA-3570-4CB7-87A5-4BBA721A797A}" type="presParOf" srcId="{8CFEC6D0-5618-FC40-A607-5BBF1E7E7546}" destId="{06F69CF5-F849-A543-879C-03EF186FA539}" srcOrd="14" destOrd="0" presId="urn:microsoft.com/office/officeart/2009/3/layout/RandomtoResultProcess"/>
    <dgm:cxn modelId="{E2EF1AC4-B53B-42E3-BE94-82977BDE16CC}" type="presParOf" srcId="{8CFEC6D0-5618-FC40-A607-5BBF1E7E7546}" destId="{2EE358DE-B300-9648-B91C-7A2A4F823C01}" srcOrd="15" destOrd="0" presId="urn:microsoft.com/office/officeart/2009/3/layout/RandomtoResultProcess"/>
    <dgm:cxn modelId="{82A7B9DD-190D-47EF-BD54-9270485C8E87}" type="presParOf" srcId="{8CFEC6D0-5618-FC40-A607-5BBF1E7E7546}" destId="{7B062F91-2A5C-3E46-9F61-B0968CE3B57E}" srcOrd="16" destOrd="0" presId="urn:microsoft.com/office/officeart/2009/3/layout/RandomtoResultProcess"/>
    <dgm:cxn modelId="{3FA1E92F-03A3-4C6D-B9B8-E2145BE465F0}" type="presParOf" srcId="{8CFEC6D0-5618-FC40-A607-5BBF1E7E7546}" destId="{41B61C62-ADBA-F64F-8927-FA4E4CA3AF76}" srcOrd="17" destOrd="0" presId="urn:microsoft.com/office/officeart/2009/3/layout/RandomtoResultProcess"/>
    <dgm:cxn modelId="{BCD3654A-ABD0-4DF4-BD7E-29A23904A73B}" type="presParOf" srcId="{8CFEC6D0-5618-FC40-A607-5BBF1E7E7546}" destId="{AC38C7FE-4D1A-BA46-9936-77CEEBC59F66}" srcOrd="18" destOrd="0" presId="urn:microsoft.com/office/officeart/2009/3/layout/RandomtoResultProcess"/>
    <dgm:cxn modelId="{DC2893AB-7D44-4817-84FC-4CD73EE5BD06}" type="presParOf" srcId="{F4274629-25E1-A247-82F4-F16A1368987F}" destId="{C5BB25E2-4D51-934C-AB1B-7327BB0BE9DE}" srcOrd="1" destOrd="0" presId="urn:microsoft.com/office/officeart/2009/3/layout/RandomtoResultProcess"/>
    <dgm:cxn modelId="{EDDE4328-7544-44F8-91E1-87FE5A2BE1D7}" type="presParOf" srcId="{C5BB25E2-4D51-934C-AB1B-7327BB0BE9DE}" destId="{23A681CA-8AD8-294A-B3A1-6E02A78D17C2}" srcOrd="0" destOrd="0" presId="urn:microsoft.com/office/officeart/2009/3/layout/RandomtoResultProcess"/>
    <dgm:cxn modelId="{8F344A0F-1291-4080-AFC1-97F9E9C30D3E}" type="presParOf" srcId="{C5BB25E2-4D51-934C-AB1B-7327BB0BE9DE}" destId="{9A031F3E-B006-7F43-983F-141BF6F86D2A}" srcOrd="1" destOrd="0" presId="urn:microsoft.com/office/officeart/2009/3/layout/RandomtoResultProcess"/>
    <dgm:cxn modelId="{F1BB3B74-A65C-415D-9EF3-659DF6952DBA}" type="presParOf" srcId="{F4274629-25E1-A247-82F4-F16A1368987F}" destId="{93D58F68-E91B-0E44-8B71-43046E75ECB8}" srcOrd="2" destOrd="0" presId="urn:microsoft.com/office/officeart/2009/3/layout/RandomtoResultProcess"/>
    <dgm:cxn modelId="{3EFBC6D5-25C4-4680-9B93-23CAEA556ABA}" type="presParOf" srcId="{F4274629-25E1-A247-82F4-F16A1368987F}" destId="{CD3B4D3D-A4D4-164A-82A8-1708D413F48F}" srcOrd="3" destOrd="0" presId="urn:microsoft.com/office/officeart/2009/3/layout/RandomtoResultProcess"/>
    <dgm:cxn modelId="{96F749E5-7A12-48D9-B26C-CB54B33522C6}" type="presParOf" srcId="{CD3B4D3D-A4D4-164A-82A8-1708D413F48F}" destId="{DCADD5DE-E0A1-1045-87B2-9A19AAC19444}" srcOrd="0" destOrd="0" presId="urn:microsoft.com/office/officeart/2009/3/layout/RandomtoResultProcess"/>
    <dgm:cxn modelId="{08D87558-CAE4-4A81-BF22-CDF0781B7025}" type="presParOf" srcId="{CD3B4D3D-A4D4-164A-82A8-1708D413F48F}" destId="{5F82363D-C252-3C4B-A552-364BEFE9DA39}" srcOrd="1" destOrd="0" presId="urn:microsoft.com/office/officeart/2009/3/layout/RandomtoResultProcess"/>
    <dgm:cxn modelId="{4B419B3E-19D7-4DF8-94EB-9FC5CBEF6002}" type="presParOf" srcId="{F4274629-25E1-A247-82F4-F16A1368987F}" destId="{E0574625-324B-D74D-875E-EA62720C6D17}" srcOrd="4" destOrd="0" presId="urn:microsoft.com/office/officeart/2009/3/layout/RandomtoResultProcess"/>
    <dgm:cxn modelId="{144E6F34-07C3-4507-9C71-9D423C3F1444}" type="presParOf" srcId="{E0574625-324B-D74D-875E-EA62720C6D17}" destId="{7C022CC1-DBE0-7546-8AB1-B53F74A2212B}" srcOrd="0" destOrd="0" presId="urn:microsoft.com/office/officeart/2009/3/layout/RandomtoResultProcess"/>
    <dgm:cxn modelId="{A309FE55-C5FB-4DBE-A9C8-1FE5EB139877}" type="presParOf" srcId="{E0574625-324B-D74D-875E-EA62720C6D17}" destId="{F1EB3DB1-0340-964B-B05C-09B07CC6A869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A293AB-24BD-BD44-B2A8-D27693A4AE46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85FBBD-7579-9B42-AD14-CE4B906DDB14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dirty="0" smtClean="0"/>
            <a:t>Firefox</a:t>
          </a:r>
          <a:endParaRPr lang="en-US" dirty="0"/>
        </a:p>
      </dgm:t>
    </dgm:pt>
    <dgm:pt modelId="{F56AA937-3CED-7D43-AA8E-98C03708D305}" type="parTrans" cxnId="{BE9228C1-395D-E942-85C4-C8D4E9996DA2}">
      <dgm:prSet/>
      <dgm:spPr/>
      <dgm:t>
        <a:bodyPr/>
        <a:lstStyle/>
        <a:p>
          <a:endParaRPr lang="en-US"/>
        </a:p>
      </dgm:t>
    </dgm:pt>
    <dgm:pt modelId="{21A8316F-F3B3-7249-8F6A-0E1AD2E3B200}" type="sibTrans" cxnId="{BE9228C1-395D-E942-85C4-C8D4E9996DA2}">
      <dgm:prSet/>
      <dgm:spPr/>
      <dgm:t>
        <a:bodyPr/>
        <a:lstStyle/>
        <a:p>
          <a:endParaRPr lang="en-US"/>
        </a:p>
      </dgm:t>
    </dgm:pt>
    <dgm:pt modelId="{2A795B9C-410D-0C47-9357-C7208831B47C}">
      <dgm:prSet phldrT="[Text]"/>
      <dgm:spPr/>
      <dgm:t>
        <a:bodyPr/>
        <a:lstStyle/>
        <a:p>
          <a:r>
            <a:rPr lang="en-US" dirty="0" smtClean="0"/>
            <a:t>Test1</a:t>
          </a:r>
          <a:endParaRPr lang="en-US" dirty="0"/>
        </a:p>
      </dgm:t>
    </dgm:pt>
    <dgm:pt modelId="{D658A586-9BA9-6E4C-806E-5CDB2D3E3D0D}" type="parTrans" cxnId="{96062789-92E2-0048-8DB0-F6633D6582E9}">
      <dgm:prSet/>
      <dgm:spPr/>
      <dgm:t>
        <a:bodyPr/>
        <a:lstStyle/>
        <a:p>
          <a:endParaRPr lang="en-US"/>
        </a:p>
      </dgm:t>
    </dgm:pt>
    <dgm:pt modelId="{8219FA32-F970-3143-A91C-66B2B61A7079}" type="sibTrans" cxnId="{96062789-92E2-0048-8DB0-F6633D6582E9}">
      <dgm:prSet/>
      <dgm:spPr/>
      <dgm:t>
        <a:bodyPr/>
        <a:lstStyle/>
        <a:p>
          <a:endParaRPr lang="en-US"/>
        </a:p>
      </dgm:t>
    </dgm:pt>
    <dgm:pt modelId="{261C63F8-23A4-4647-8FCB-FC7EAC275384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 dirty="0" smtClean="0"/>
            <a:t>Chrome</a:t>
          </a:r>
          <a:endParaRPr lang="en-US" dirty="0"/>
        </a:p>
      </dgm:t>
    </dgm:pt>
    <dgm:pt modelId="{AA046B42-9A90-9D44-A11D-CA8E00B3820E}" type="parTrans" cxnId="{07203074-0869-E649-94D6-D053C84F923B}">
      <dgm:prSet/>
      <dgm:spPr/>
      <dgm:t>
        <a:bodyPr/>
        <a:lstStyle/>
        <a:p>
          <a:endParaRPr lang="en-US"/>
        </a:p>
      </dgm:t>
    </dgm:pt>
    <dgm:pt modelId="{7CA21075-8535-3B41-9669-5BCB09BA5383}" type="sibTrans" cxnId="{07203074-0869-E649-94D6-D053C84F923B}">
      <dgm:prSet/>
      <dgm:spPr/>
      <dgm:t>
        <a:bodyPr/>
        <a:lstStyle/>
        <a:p>
          <a:endParaRPr lang="en-US"/>
        </a:p>
      </dgm:t>
    </dgm:pt>
    <dgm:pt modelId="{92A1C665-4135-C148-AED5-9C8E30CFFE35}">
      <dgm:prSet phldrT="[Text]"/>
      <dgm:spPr/>
      <dgm:t>
        <a:bodyPr/>
        <a:lstStyle/>
        <a:p>
          <a:r>
            <a:rPr lang="en-US" dirty="0" smtClean="0"/>
            <a:t>Test1</a:t>
          </a:r>
          <a:endParaRPr lang="en-US" dirty="0"/>
        </a:p>
      </dgm:t>
    </dgm:pt>
    <dgm:pt modelId="{A913669A-3374-444E-8F9B-20CC2A382602}" type="parTrans" cxnId="{7FEC91A8-47AD-9C42-A3A5-4D5239E00AC5}">
      <dgm:prSet/>
      <dgm:spPr/>
      <dgm:t>
        <a:bodyPr/>
        <a:lstStyle/>
        <a:p>
          <a:endParaRPr lang="en-US"/>
        </a:p>
      </dgm:t>
    </dgm:pt>
    <dgm:pt modelId="{DACE5B8A-9337-0A41-AF46-A3159B57E74E}" type="sibTrans" cxnId="{7FEC91A8-47AD-9C42-A3A5-4D5239E00AC5}">
      <dgm:prSet/>
      <dgm:spPr/>
      <dgm:t>
        <a:bodyPr/>
        <a:lstStyle/>
        <a:p>
          <a:endParaRPr lang="en-US"/>
        </a:p>
      </dgm:t>
    </dgm:pt>
    <dgm:pt modelId="{28988758-F993-3141-8D8F-BC5D9230628B}" type="pres">
      <dgm:prSet presAssocID="{A8A293AB-24BD-BD44-B2A8-D27693A4AE46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C25A0C1-C647-D942-86D4-BFE579408397}" type="pres">
      <dgm:prSet presAssocID="{D585FBBD-7579-9B42-AD14-CE4B906DDB14}" presName="horFlow" presStyleCnt="0"/>
      <dgm:spPr/>
    </dgm:pt>
    <dgm:pt modelId="{6157217D-45B9-8D40-8A08-740F1488883D}" type="pres">
      <dgm:prSet presAssocID="{D585FBBD-7579-9B42-AD14-CE4B906DDB14}" presName="bigChev" presStyleLbl="node1" presStyleIdx="0" presStyleCnt="2" custScaleX="53909"/>
      <dgm:spPr/>
      <dgm:t>
        <a:bodyPr/>
        <a:lstStyle/>
        <a:p>
          <a:endParaRPr lang="en-US"/>
        </a:p>
      </dgm:t>
    </dgm:pt>
    <dgm:pt modelId="{FBFCE4DE-6A8D-9C4D-909D-FAD92105C9EE}" type="pres">
      <dgm:prSet presAssocID="{D658A586-9BA9-6E4C-806E-5CDB2D3E3D0D}" presName="parTrans" presStyleCnt="0"/>
      <dgm:spPr/>
    </dgm:pt>
    <dgm:pt modelId="{8FBE0FDF-3A0B-E94A-85EF-309A5C5983C2}" type="pres">
      <dgm:prSet presAssocID="{2A795B9C-410D-0C47-9357-C7208831B47C}" presName="node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9A97BB-DE62-3247-935A-F8F4879629CC}" type="pres">
      <dgm:prSet presAssocID="{D585FBBD-7579-9B42-AD14-CE4B906DDB14}" presName="vSp" presStyleCnt="0"/>
      <dgm:spPr/>
    </dgm:pt>
    <dgm:pt modelId="{13BF80AE-A737-1C42-930B-45881444F9B6}" type="pres">
      <dgm:prSet presAssocID="{261C63F8-23A4-4647-8FCB-FC7EAC275384}" presName="horFlow" presStyleCnt="0"/>
      <dgm:spPr/>
    </dgm:pt>
    <dgm:pt modelId="{CD9E2644-C6C2-DD49-BAF8-1889D201421A}" type="pres">
      <dgm:prSet presAssocID="{261C63F8-23A4-4647-8FCB-FC7EAC275384}" presName="bigChev" presStyleLbl="node1" presStyleIdx="1" presStyleCnt="2" custScaleX="53728"/>
      <dgm:spPr/>
      <dgm:t>
        <a:bodyPr/>
        <a:lstStyle/>
        <a:p>
          <a:endParaRPr lang="en-US"/>
        </a:p>
      </dgm:t>
    </dgm:pt>
    <dgm:pt modelId="{ADFD1DFA-3588-2F49-8D1D-99108ACC469B}" type="pres">
      <dgm:prSet presAssocID="{A913669A-3374-444E-8F9B-20CC2A382602}" presName="parTrans" presStyleCnt="0"/>
      <dgm:spPr/>
    </dgm:pt>
    <dgm:pt modelId="{D56D46C3-F676-E947-996D-9E8584582946}" type="pres">
      <dgm:prSet presAssocID="{92A1C665-4135-C148-AED5-9C8E30CFFE35}" presName="node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203074-0869-E649-94D6-D053C84F923B}" srcId="{A8A293AB-24BD-BD44-B2A8-D27693A4AE46}" destId="{261C63F8-23A4-4647-8FCB-FC7EAC275384}" srcOrd="1" destOrd="0" parTransId="{AA046B42-9A90-9D44-A11D-CA8E00B3820E}" sibTransId="{7CA21075-8535-3B41-9669-5BCB09BA5383}"/>
    <dgm:cxn modelId="{C90FAB22-C290-4E13-B7AC-58D5F26A221E}" type="presOf" srcId="{2A795B9C-410D-0C47-9357-C7208831B47C}" destId="{8FBE0FDF-3A0B-E94A-85EF-309A5C5983C2}" srcOrd="0" destOrd="0" presId="urn:microsoft.com/office/officeart/2005/8/layout/lProcess3"/>
    <dgm:cxn modelId="{524D7ECC-4413-42C2-96B3-57A34388EA47}" type="presOf" srcId="{92A1C665-4135-C148-AED5-9C8E30CFFE35}" destId="{D56D46C3-F676-E947-996D-9E8584582946}" srcOrd="0" destOrd="0" presId="urn:microsoft.com/office/officeart/2005/8/layout/lProcess3"/>
    <dgm:cxn modelId="{96062789-92E2-0048-8DB0-F6633D6582E9}" srcId="{D585FBBD-7579-9B42-AD14-CE4B906DDB14}" destId="{2A795B9C-410D-0C47-9357-C7208831B47C}" srcOrd="0" destOrd="0" parTransId="{D658A586-9BA9-6E4C-806E-5CDB2D3E3D0D}" sibTransId="{8219FA32-F970-3143-A91C-66B2B61A7079}"/>
    <dgm:cxn modelId="{BE9228C1-395D-E942-85C4-C8D4E9996DA2}" srcId="{A8A293AB-24BD-BD44-B2A8-D27693A4AE46}" destId="{D585FBBD-7579-9B42-AD14-CE4B906DDB14}" srcOrd="0" destOrd="0" parTransId="{F56AA937-3CED-7D43-AA8E-98C03708D305}" sibTransId="{21A8316F-F3B3-7249-8F6A-0E1AD2E3B200}"/>
    <dgm:cxn modelId="{178A05FC-ED85-42F0-B9A0-4223D96B6EFE}" type="presOf" srcId="{D585FBBD-7579-9B42-AD14-CE4B906DDB14}" destId="{6157217D-45B9-8D40-8A08-740F1488883D}" srcOrd="0" destOrd="0" presId="urn:microsoft.com/office/officeart/2005/8/layout/lProcess3"/>
    <dgm:cxn modelId="{7FEC91A8-47AD-9C42-A3A5-4D5239E00AC5}" srcId="{261C63F8-23A4-4647-8FCB-FC7EAC275384}" destId="{92A1C665-4135-C148-AED5-9C8E30CFFE35}" srcOrd="0" destOrd="0" parTransId="{A913669A-3374-444E-8F9B-20CC2A382602}" sibTransId="{DACE5B8A-9337-0A41-AF46-A3159B57E74E}"/>
    <dgm:cxn modelId="{59D494D1-FE0D-4334-A018-7B936749A13A}" type="presOf" srcId="{A8A293AB-24BD-BD44-B2A8-D27693A4AE46}" destId="{28988758-F993-3141-8D8F-BC5D9230628B}" srcOrd="0" destOrd="0" presId="urn:microsoft.com/office/officeart/2005/8/layout/lProcess3"/>
    <dgm:cxn modelId="{7DF13472-A38F-45C4-9C31-D7CFF79A78B2}" type="presOf" srcId="{261C63F8-23A4-4647-8FCB-FC7EAC275384}" destId="{CD9E2644-C6C2-DD49-BAF8-1889D201421A}" srcOrd="0" destOrd="0" presId="urn:microsoft.com/office/officeart/2005/8/layout/lProcess3"/>
    <dgm:cxn modelId="{029E2C8D-E1CE-4A19-B73A-8FD7CEA2E4D5}" type="presParOf" srcId="{28988758-F993-3141-8D8F-BC5D9230628B}" destId="{8C25A0C1-C647-D942-86D4-BFE579408397}" srcOrd="0" destOrd="0" presId="urn:microsoft.com/office/officeart/2005/8/layout/lProcess3"/>
    <dgm:cxn modelId="{405724CC-2700-4A62-93E7-CE82BA2E2154}" type="presParOf" srcId="{8C25A0C1-C647-D942-86D4-BFE579408397}" destId="{6157217D-45B9-8D40-8A08-740F1488883D}" srcOrd="0" destOrd="0" presId="urn:microsoft.com/office/officeart/2005/8/layout/lProcess3"/>
    <dgm:cxn modelId="{73EA53CA-992D-4C20-AA5C-C8F84DDF354D}" type="presParOf" srcId="{8C25A0C1-C647-D942-86D4-BFE579408397}" destId="{FBFCE4DE-6A8D-9C4D-909D-FAD92105C9EE}" srcOrd="1" destOrd="0" presId="urn:microsoft.com/office/officeart/2005/8/layout/lProcess3"/>
    <dgm:cxn modelId="{719728C9-30E2-4BD5-9058-FEF8CD830FE8}" type="presParOf" srcId="{8C25A0C1-C647-D942-86D4-BFE579408397}" destId="{8FBE0FDF-3A0B-E94A-85EF-309A5C5983C2}" srcOrd="2" destOrd="0" presId="urn:microsoft.com/office/officeart/2005/8/layout/lProcess3"/>
    <dgm:cxn modelId="{33A49486-5233-4440-B4F6-CE1C2EE4B148}" type="presParOf" srcId="{28988758-F993-3141-8D8F-BC5D9230628B}" destId="{6A9A97BB-DE62-3247-935A-F8F4879629CC}" srcOrd="1" destOrd="0" presId="urn:microsoft.com/office/officeart/2005/8/layout/lProcess3"/>
    <dgm:cxn modelId="{CBE4CC54-B28E-4025-A506-A1BE7A9FCB8C}" type="presParOf" srcId="{28988758-F993-3141-8D8F-BC5D9230628B}" destId="{13BF80AE-A737-1C42-930B-45881444F9B6}" srcOrd="2" destOrd="0" presId="urn:microsoft.com/office/officeart/2005/8/layout/lProcess3"/>
    <dgm:cxn modelId="{3A733FAE-5757-48AB-8B34-FC4DAB37CA0A}" type="presParOf" srcId="{13BF80AE-A737-1C42-930B-45881444F9B6}" destId="{CD9E2644-C6C2-DD49-BAF8-1889D201421A}" srcOrd="0" destOrd="0" presId="urn:microsoft.com/office/officeart/2005/8/layout/lProcess3"/>
    <dgm:cxn modelId="{57085A02-A049-4AC4-B314-1CA682C6E79F}" type="presParOf" srcId="{13BF80AE-A737-1C42-930B-45881444F9B6}" destId="{ADFD1DFA-3588-2F49-8D1D-99108ACC469B}" srcOrd="1" destOrd="0" presId="urn:microsoft.com/office/officeart/2005/8/layout/lProcess3"/>
    <dgm:cxn modelId="{29D96DA7-DE99-44C8-96E5-71BA2FCEA9C5}" type="presParOf" srcId="{13BF80AE-A737-1C42-930B-45881444F9B6}" destId="{D56D46C3-F676-E947-996D-9E858458294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BD9126CF-4F65-4BF4-BBD9-D914DA1970EE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F796A650-ECC0-4A02-B736-2509FD994C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2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2002536"/>
            <a:ext cx="6345936" cy="1078992"/>
          </a:xfrm>
        </p:spPr>
        <p:txBody>
          <a:bodyPr anchor="b"/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" y="3977640"/>
            <a:ext cx="6345936" cy="365760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  <a:lvl2pPr algn="l">
              <a:lnSpc>
                <a:spcPct val="90000"/>
              </a:lnSpc>
              <a:defRPr/>
            </a:lvl2pPr>
            <a:lvl3pPr algn="l">
              <a:lnSpc>
                <a:spcPct val="90000"/>
              </a:lnSpc>
              <a:defRPr/>
            </a:lvl3pPr>
            <a:lvl4pPr algn="l">
              <a:lnSpc>
                <a:spcPct val="90000"/>
              </a:lnSpc>
              <a:defRPr/>
            </a:lvl4pPr>
            <a:lvl5pPr algn="l">
              <a:lnSpc>
                <a:spcPct val="90000"/>
              </a:lnSpc>
              <a:defRPr/>
            </a:lvl5pPr>
            <a:lvl6pPr algn="l">
              <a:lnSpc>
                <a:spcPct val="90000"/>
              </a:lnSpc>
              <a:defRPr/>
            </a:lvl6pPr>
            <a:lvl7pPr algn="l">
              <a:lnSpc>
                <a:spcPct val="90000"/>
              </a:lnSpc>
              <a:defRPr/>
            </a:lvl7pPr>
            <a:lvl8pPr algn="l">
              <a:lnSpc>
                <a:spcPct val="90000"/>
              </a:lnSpc>
              <a:defRPr/>
            </a:lvl8pPr>
            <a:lvl9pPr algn="l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defTabSz="914400"/>
            <a:fld id="{22F7FE64-698D-4241-810D-818A70134817}" type="datetimeFigureOut">
              <a:rPr lang="en-GB" smtClean="0">
                <a:solidFill>
                  <a:prstClr val="black"/>
                </a:solidFill>
              </a:rPr>
              <a:pPr defTabSz="914400"/>
              <a:t>10/05/2016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20040" y="3200400"/>
            <a:ext cx="6345936" cy="685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9" name="Picture 8" descr="PB_LOGO_PPT.png"/>
          <p:cNvPicPr>
            <a:picLocks noChangeAspect="1"/>
          </p:cNvPicPr>
          <p:nvPr/>
        </p:nvPicPr>
        <p:blipFill>
          <a:blip r:embed="rId3" cstate="print"/>
          <a:srcRect l="7941" t="21637" r="8252" b="22080"/>
          <a:stretch>
            <a:fillRect/>
          </a:stretch>
        </p:blipFill>
        <p:spPr>
          <a:xfrm>
            <a:off x="320040" y="457200"/>
            <a:ext cx="2286000" cy="5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9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Purple with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14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 Blue Gradient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78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0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 Cyan Gradient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192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 Purple Gradient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93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 Blu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55080" cy="5852160"/>
          </a:xfrm>
        </p:spPr>
        <p:txBody>
          <a:bodyPr/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9pPr marL="0">
              <a:defRPr/>
            </a:lvl9pPr>
          </a:lstStyle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741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 Cya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55080" cy="58521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9pPr marL="0">
              <a:defRPr/>
            </a:lvl9pPr>
          </a:lstStyle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94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 Pur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55080" cy="5852160"/>
          </a:xfrm>
        </p:spPr>
        <p:txBody>
          <a:bodyPr/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9pPr marL="0">
              <a:defRPr/>
            </a:lvl9pPr>
          </a:lstStyle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66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 Blue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78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35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 Cyan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78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1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 Purple Backgrou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78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7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Cyan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2002536"/>
            <a:ext cx="6345936" cy="1078992"/>
          </a:xfrm>
        </p:spPr>
        <p:txBody>
          <a:bodyPr anchor="b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" y="3977640"/>
            <a:ext cx="6345936" cy="365760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  <a:lvl2pPr algn="l">
              <a:lnSpc>
                <a:spcPct val="90000"/>
              </a:lnSpc>
              <a:defRPr/>
            </a:lvl2pPr>
            <a:lvl3pPr algn="l">
              <a:lnSpc>
                <a:spcPct val="90000"/>
              </a:lnSpc>
              <a:defRPr/>
            </a:lvl3pPr>
            <a:lvl4pPr algn="l">
              <a:lnSpc>
                <a:spcPct val="90000"/>
              </a:lnSpc>
              <a:defRPr/>
            </a:lvl4pPr>
            <a:lvl5pPr algn="l">
              <a:lnSpc>
                <a:spcPct val="90000"/>
              </a:lnSpc>
              <a:defRPr/>
            </a:lvl5pPr>
            <a:lvl6pPr algn="l">
              <a:lnSpc>
                <a:spcPct val="90000"/>
              </a:lnSpc>
              <a:defRPr/>
            </a:lvl6pPr>
            <a:lvl7pPr algn="l">
              <a:lnSpc>
                <a:spcPct val="90000"/>
              </a:lnSpc>
              <a:defRPr/>
            </a:lvl7pPr>
            <a:lvl8pPr algn="l">
              <a:lnSpc>
                <a:spcPct val="90000"/>
              </a:lnSpc>
              <a:defRPr/>
            </a:lvl8pPr>
            <a:lvl9pPr algn="l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defTabSz="914400"/>
            <a:fld id="{22F7FE64-698D-4241-810D-818A70134817}" type="datetimeFigureOut">
              <a:rPr lang="en-GB" smtClean="0">
                <a:solidFill>
                  <a:prstClr val="black"/>
                </a:solidFill>
              </a:rPr>
              <a:pPr defTabSz="914400"/>
              <a:t>10/05/2016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20040" y="3200400"/>
            <a:ext cx="6345936" cy="685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9" name="Picture 8" descr="PB_LOGO_PPT.png"/>
          <p:cNvPicPr>
            <a:picLocks noChangeAspect="1"/>
          </p:cNvPicPr>
          <p:nvPr/>
        </p:nvPicPr>
        <p:blipFill>
          <a:blip r:embed="rId3" cstate="print"/>
          <a:srcRect l="7941" t="21637" r="8252" b="22080"/>
          <a:stretch>
            <a:fillRect/>
          </a:stretch>
        </p:blipFill>
        <p:spPr>
          <a:xfrm>
            <a:off x="320040" y="457200"/>
            <a:ext cx="2286000" cy="5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612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Full Bleed Pict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78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27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1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3108960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566160" y="1600200"/>
            <a:ext cx="5266944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51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4187952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36008" y="1600200"/>
            <a:ext cx="4187952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243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2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5266944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715000" y="1600200"/>
            <a:ext cx="3108960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014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6345936" cy="685800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 marL="0" indent="0">
              <a:buFontTx/>
              <a:buNone/>
              <a:defRPr sz="2000"/>
            </a:lvl2pPr>
            <a:lvl3pPr marL="0" indent="0">
              <a:buFontTx/>
              <a:buNone/>
              <a:defRPr sz="2000"/>
            </a:lvl3pPr>
            <a:lvl4pPr marL="0" indent="0">
              <a:buFontTx/>
              <a:buNone/>
              <a:defRPr sz="2000"/>
            </a:lvl4pPr>
            <a:lvl5pPr marL="0" indent="0">
              <a:buFontTx/>
              <a:buNone/>
              <a:defRPr sz="2000"/>
            </a:lvl5pPr>
            <a:lvl6pPr marL="0" indent="0">
              <a:buFontTx/>
              <a:buNone/>
              <a:defRPr sz="2000"/>
            </a:lvl6pPr>
            <a:lvl7pPr marL="0" indent="0">
              <a:buFontTx/>
              <a:buNone/>
              <a:defRPr sz="2000"/>
            </a:lvl7pPr>
            <a:lvl8pPr marL="0" indent="0">
              <a:buFontTx/>
              <a:buNone/>
              <a:defRPr sz="2000"/>
            </a:lvl8pPr>
            <a:lvl9pPr marL="0" indent="0"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20040" y="2697480"/>
            <a:ext cx="4187952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20040" y="3200400"/>
            <a:ext cx="4187952" cy="3072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36008" y="2697480"/>
            <a:ext cx="4187952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4636008" y="3200400"/>
            <a:ext cx="4187952" cy="3072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02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Conten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4187952" cy="45720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320040" y="2395728"/>
            <a:ext cx="4191000" cy="2276856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 marL="0" indent="0">
              <a:buFontTx/>
              <a:buNone/>
              <a:defRPr sz="2000"/>
            </a:lvl2pPr>
            <a:lvl3pPr marL="0" indent="0">
              <a:buFontTx/>
              <a:buNone/>
              <a:defRPr sz="2000"/>
            </a:lvl3pPr>
            <a:lvl4pPr marL="0" indent="0">
              <a:buFontTx/>
              <a:buNone/>
              <a:defRPr sz="2000"/>
            </a:lvl4pPr>
            <a:lvl5pPr marL="0" indent="0">
              <a:buFontTx/>
              <a:buNone/>
              <a:defRPr sz="2000"/>
            </a:lvl5pPr>
            <a:lvl6pPr marL="0" indent="0">
              <a:buFontTx/>
              <a:buNone/>
              <a:defRPr sz="2000"/>
            </a:lvl6pPr>
            <a:lvl7pPr marL="0" indent="0">
              <a:buFontTx/>
              <a:buNone/>
              <a:defRPr sz="2000"/>
            </a:lvl7pPr>
            <a:lvl8pPr marL="0" indent="0">
              <a:buFontTx/>
              <a:buNone/>
              <a:defRPr sz="2000"/>
            </a:lvl8pPr>
            <a:lvl9pPr marL="0" indent="0"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320040" y="4782312"/>
            <a:ext cx="4191000" cy="14813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 defTabSz="9144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636008" y="1600200"/>
            <a:ext cx="4187952" cy="45720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7" hasCustomPrompt="1"/>
          </p:nvPr>
        </p:nvSpPr>
        <p:spPr>
          <a:xfrm>
            <a:off x="4636008" y="2395728"/>
            <a:ext cx="4191000" cy="2276856"/>
          </a:xfrm>
        </p:spPr>
        <p:txBody>
          <a:bodyPr/>
          <a:lstStyle>
            <a:lvl1pPr marL="0" indent="0">
              <a:buFontTx/>
              <a:buNone/>
              <a:defRPr sz="2000" b="0"/>
            </a:lvl1pPr>
            <a:lvl2pPr marL="0" indent="0">
              <a:buFontTx/>
              <a:buNone/>
              <a:defRPr sz="2000" b="0"/>
            </a:lvl2pPr>
            <a:lvl3pPr marL="0" indent="0">
              <a:buFontTx/>
              <a:buNone/>
              <a:defRPr sz="2000" b="0"/>
            </a:lvl3pPr>
            <a:lvl4pPr marL="0" indent="0">
              <a:buFontTx/>
              <a:buNone/>
              <a:defRPr sz="2000" b="0"/>
            </a:lvl4pPr>
            <a:lvl5pPr marL="0" indent="0">
              <a:buFontTx/>
              <a:buNone/>
              <a:defRPr sz="2000" b="0"/>
            </a:lvl5pPr>
            <a:lvl6pPr marL="0" indent="0">
              <a:buFontTx/>
              <a:buNone/>
              <a:defRPr sz="2000" b="0"/>
            </a:lvl6pPr>
            <a:lvl7pPr marL="0" indent="0">
              <a:buFontTx/>
              <a:buNone/>
              <a:defRPr sz="2000" b="0"/>
            </a:lvl7pPr>
            <a:lvl8pPr marL="0" indent="0">
              <a:buFontTx/>
              <a:buNone/>
              <a:defRPr sz="2000" b="0"/>
            </a:lvl8pPr>
            <a:lvl9pPr marL="0" indent="0">
              <a:buFontTx/>
              <a:buNone/>
              <a:defRPr sz="2000" b="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8"/>
          </p:nvPr>
        </p:nvSpPr>
        <p:spPr>
          <a:xfrm>
            <a:off x="4636008" y="4782312"/>
            <a:ext cx="4191000" cy="14813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1932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2743200" cy="4663440"/>
          </a:xfrm>
        </p:spPr>
        <p:txBody>
          <a:bodyPr/>
          <a:lstStyle>
            <a:lvl1pPr>
              <a:defRPr sz="1600"/>
            </a:lvl1pPr>
            <a:lvl2pPr marL="114300" indent="-114300">
              <a:defRPr sz="1600"/>
            </a:lvl2pPr>
            <a:lvl3pPr marL="228600" indent="-114300">
              <a:defRPr sz="1600"/>
            </a:lvl3pPr>
            <a:lvl4pPr marL="342900" indent="-114300">
              <a:defRPr sz="1200"/>
            </a:lvl4pPr>
            <a:lvl5pPr marL="457200" indent="-114300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0400" y="1600200"/>
            <a:ext cx="2743200" cy="4663440"/>
          </a:xfrm>
        </p:spPr>
        <p:txBody>
          <a:bodyPr/>
          <a:lstStyle>
            <a:lvl1pPr>
              <a:defRPr sz="1600"/>
            </a:lvl1pPr>
            <a:lvl2pPr marL="114300" indent="-114300">
              <a:defRPr sz="1600"/>
            </a:lvl2pPr>
            <a:lvl3pPr marL="228600" indent="-114300">
              <a:defRPr sz="1600"/>
            </a:lvl3pPr>
            <a:lvl4pPr marL="342900" indent="-114300">
              <a:defRPr sz="1200"/>
            </a:lvl4pPr>
            <a:lvl5pPr marL="457200" indent="-114300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80760" y="1600200"/>
            <a:ext cx="2743200" cy="4663440"/>
          </a:xfrm>
        </p:spPr>
        <p:txBody>
          <a:bodyPr/>
          <a:lstStyle>
            <a:lvl1pPr>
              <a:defRPr sz="1600"/>
            </a:lvl1pPr>
            <a:lvl2pPr marL="114300" indent="-114300">
              <a:defRPr sz="1600"/>
            </a:lvl2pPr>
            <a:lvl3pPr marL="228600" indent="-114300">
              <a:defRPr sz="1600"/>
            </a:lvl3pPr>
            <a:lvl4pPr marL="342900" indent="-114300">
              <a:defRPr sz="1200"/>
            </a:lvl4pPr>
            <a:lvl5pPr marL="457200" indent="-114300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17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2743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2743200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20040" y="3986784"/>
            <a:ext cx="2743200" cy="2276856"/>
          </a:xfrm>
        </p:spPr>
        <p:txBody>
          <a:bodyPr/>
          <a:lstStyle>
            <a:lvl1pPr>
              <a:defRPr sz="1600"/>
            </a:lvl1pPr>
            <a:lvl2pPr marL="119063" indent="-119063">
              <a:defRPr sz="1600"/>
            </a:lvl2pPr>
            <a:lvl3pPr marL="228600" indent="-109538">
              <a:defRPr sz="1600"/>
            </a:lvl3pPr>
            <a:lvl4pPr marL="342900" indent="-114300">
              <a:defRPr sz="1200"/>
            </a:lvl4pPr>
            <a:lvl5pPr marL="461963" indent="-119063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00400" y="1600200"/>
            <a:ext cx="2743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3200400" y="2075688"/>
            <a:ext cx="2743200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3200400" y="3986784"/>
            <a:ext cx="2743200" cy="2276856"/>
          </a:xfrm>
        </p:spPr>
        <p:txBody>
          <a:bodyPr/>
          <a:lstStyle>
            <a:lvl1pPr>
              <a:defRPr sz="1600"/>
            </a:lvl1pPr>
            <a:lvl2pPr marL="119063" indent="-119063">
              <a:defRPr sz="1600"/>
            </a:lvl2pPr>
            <a:lvl3pPr marL="228600" indent="-109538">
              <a:defRPr sz="1600"/>
            </a:lvl3pPr>
            <a:lvl4pPr marL="342900" indent="-114300">
              <a:defRPr sz="1200"/>
            </a:lvl4pPr>
            <a:lvl5pPr marL="461963" indent="-119063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080760" y="1600200"/>
            <a:ext cx="2743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6080760" y="2075688"/>
            <a:ext cx="2743200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/>
          </p:nvPr>
        </p:nvSpPr>
        <p:spPr>
          <a:xfrm>
            <a:off x="6080760" y="3986784"/>
            <a:ext cx="2743200" cy="2276856"/>
          </a:xfrm>
        </p:spPr>
        <p:txBody>
          <a:bodyPr/>
          <a:lstStyle>
            <a:lvl1pPr>
              <a:defRPr sz="1600"/>
            </a:lvl1pPr>
            <a:lvl2pPr marL="119063" indent="-119063">
              <a:defRPr sz="1600"/>
            </a:lvl2pPr>
            <a:lvl3pPr marL="228600" indent="-109538">
              <a:defRPr sz="1600"/>
            </a:lvl3pPr>
            <a:lvl4pPr marL="342900" indent="-114300">
              <a:defRPr sz="1200"/>
            </a:lvl4pPr>
            <a:lvl5pPr marL="461963" indent="-119063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75860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2029968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478024" y="1600200"/>
            <a:ext cx="2029968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36008" y="1600200"/>
            <a:ext cx="2029968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793992" y="1600200"/>
            <a:ext cx="2029968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975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2029968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2029968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20040" y="3986784"/>
            <a:ext cx="2029968" cy="2276856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92100" indent="-173038">
              <a:defRPr sz="1200"/>
            </a:lvl3pPr>
            <a:lvl4pPr marL="342900" indent="-114300">
              <a:defRPr sz="1000"/>
            </a:lvl4pPr>
            <a:lvl5pPr marL="461963" indent="-119063">
              <a:defRPr sz="1000"/>
            </a:lvl5pPr>
            <a:lvl6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478024" y="1600200"/>
            <a:ext cx="2029968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2478024" y="2075688"/>
            <a:ext cx="2029968" cy="1801368"/>
          </a:xfrm>
        </p:spPr>
        <p:txBody>
          <a:bodyPr/>
          <a:lstStyle>
            <a:lvl1pPr>
              <a:buFontTx/>
              <a:buNone/>
              <a:defRPr sz="1600"/>
            </a:lvl1pPr>
            <a:lvl2pPr>
              <a:buFontTx/>
              <a:buNone/>
              <a:defRPr sz="1600"/>
            </a:lvl2pPr>
            <a:lvl3pPr>
              <a:buFontTx/>
              <a:buNone/>
              <a:defRPr sz="16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buFontTx/>
              <a:buNone/>
              <a:defRPr sz="1600"/>
            </a:lvl6pPr>
            <a:lvl7pPr>
              <a:buFontTx/>
              <a:buNone/>
              <a:defRPr sz="1600"/>
            </a:lvl7pPr>
            <a:lvl8pPr>
              <a:buFontTx/>
              <a:buNone/>
              <a:defRPr sz="1600"/>
            </a:lvl8pPr>
            <a:lvl9pP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478024" y="3986784"/>
            <a:ext cx="2029968" cy="2276856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636008" y="1600200"/>
            <a:ext cx="2029968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4636008" y="2075688"/>
            <a:ext cx="2029968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/>
          </p:nvPr>
        </p:nvSpPr>
        <p:spPr>
          <a:xfrm>
            <a:off x="4636008" y="3986784"/>
            <a:ext cx="2029968" cy="2276856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4064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793992" y="1600200"/>
            <a:ext cx="2029968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3" hasCustomPrompt="1"/>
          </p:nvPr>
        </p:nvSpPr>
        <p:spPr>
          <a:xfrm>
            <a:off x="6793992" y="2075688"/>
            <a:ext cx="2029968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4"/>
          </p:nvPr>
        </p:nvSpPr>
        <p:spPr>
          <a:xfrm>
            <a:off x="6793992" y="3986784"/>
            <a:ext cx="2029968" cy="2276856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61963" indent="-119063">
              <a:buClrTx/>
              <a:buFont typeface="Arial" pitchFamily="34" charset="0"/>
              <a:buChar char="−"/>
              <a:defRPr sz="1000"/>
            </a:lvl5pPr>
            <a:lvl6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570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urple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2002536"/>
            <a:ext cx="6345936" cy="1078992"/>
          </a:xfrm>
        </p:spPr>
        <p:txBody>
          <a:bodyPr anchor="b"/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" y="3977640"/>
            <a:ext cx="6345936" cy="365760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  <a:lvl2pPr algn="l">
              <a:lnSpc>
                <a:spcPct val="90000"/>
              </a:lnSpc>
              <a:defRPr/>
            </a:lvl2pPr>
            <a:lvl3pPr algn="l">
              <a:lnSpc>
                <a:spcPct val="90000"/>
              </a:lnSpc>
              <a:defRPr/>
            </a:lvl3pPr>
            <a:lvl4pPr algn="l">
              <a:lnSpc>
                <a:spcPct val="90000"/>
              </a:lnSpc>
              <a:defRPr/>
            </a:lvl4pPr>
            <a:lvl5pPr algn="l">
              <a:lnSpc>
                <a:spcPct val="90000"/>
              </a:lnSpc>
              <a:defRPr/>
            </a:lvl5pPr>
            <a:lvl6pPr algn="l">
              <a:lnSpc>
                <a:spcPct val="90000"/>
              </a:lnSpc>
              <a:defRPr/>
            </a:lvl6pPr>
            <a:lvl7pPr algn="l">
              <a:lnSpc>
                <a:spcPct val="90000"/>
              </a:lnSpc>
              <a:defRPr/>
            </a:lvl7pPr>
            <a:lvl8pPr algn="l">
              <a:lnSpc>
                <a:spcPct val="90000"/>
              </a:lnSpc>
              <a:defRPr/>
            </a:lvl8pPr>
            <a:lvl9pPr algn="r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defTabSz="914400"/>
            <a:fld id="{22F7FE64-698D-4241-810D-818A70134817}" type="datetimeFigureOut">
              <a:rPr lang="en-GB" smtClean="0">
                <a:solidFill>
                  <a:prstClr val="black"/>
                </a:solidFill>
              </a:rPr>
              <a:pPr defTabSz="914400"/>
              <a:t>10/05/2016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20040" y="3200400"/>
            <a:ext cx="6345936" cy="685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9" name="Picture 8" descr="PB_LOGO_PPT.png"/>
          <p:cNvPicPr>
            <a:picLocks noChangeAspect="1"/>
          </p:cNvPicPr>
          <p:nvPr/>
        </p:nvPicPr>
        <p:blipFill>
          <a:blip r:embed="rId3" cstate="print"/>
          <a:srcRect l="7941" t="21637" r="8252" b="22080"/>
          <a:stretch>
            <a:fillRect/>
          </a:stretch>
        </p:blipFill>
        <p:spPr>
          <a:xfrm>
            <a:off x="320040" y="457200"/>
            <a:ext cx="2286000" cy="5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842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with Conten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20040" y="1600200"/>
            <a:ext cx="202996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320040" y="3191256"/>
            <a:ext cx="2029968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2478024" y="1600200"/>
            <a:ext cx="202996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478024" y="3191256"/>
            <a:ext cx="2029968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4636008" y="1600200"/>
            <a:ext cx="202996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8"/>
          </p:nvPr>
        </p:nvSpPr>
        <p:spPr>
          <a:xfrm>
            <a:off x="4636008" y="3191256"/>
            <a:ext cx="2029968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9" hasCustomPrompt="1"/>
          </p:nvPr>
        </p:nvSpPr>
        <p:spPr>
          <a:xfrm>
            <a:off x="6793992" y="1600200"/>
            <a:ext cx="202996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0"/>
          </p:nvPr>
        </p:nvSpPr>
        <p:spPr>
          <a:xfrm>
            <a:off x="6793992" y="3191256"/>
            <a:ext cx="2029968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0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1600200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048256" y="1600200"/>
            <a:ext cx="1600200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776472" y="1600200"/>
            <a:ext cx="1600200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5504688" y="1600200"/>
            <a:ext cx="1600200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7223760" y="1600200"/>
            <a:ext cx="1600200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671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20040" y="3191256"/>
            <a:ext cx="1600200" cy="3072384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048256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2048256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048256" y="3191256"/>
            <a:ext cx="1600200" cy="3072384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3776472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3776472" y="2075688"/>
            <a:ext cx="1600200" cy="1014984"/>
          </a:xfrm>
        </p:spPr>
        <p:txBody>
          <a:bodyPr/>
          <a:lstStyle>
            <a:lvl1pPr marL="0" indent="0">
              <a:defRPr sz="1600"/>
            </a:lvl1pPr>
            <a:lvl2pPr marL="0" indent="0">
              <a:defRPr sz="1600"/>
            </a:lvl2pPr>
            <a:lvl3pPr marL="0" indent="0">
              <a:defRPr sz="1600"/>
            </a:lvl3pPr>
            <a:lvl4pPr marL="0" indent="0">
              <a:defRPr sz="1600"/>
            </a:lvl4pPr>
            <a:lvl5pPr marL="0" indent="0">
              <a:defRPr sz="1600"/>
            </a:lvl5pPr>
            <a:lvl6pPr marL="0" indent="0">
              <a:defRPr sz="1600"/>
            </a:lvl6pPr>
            <a:lvl7pPr marL="0" indent="0">
              <a:defRPr sz="1600"/>
            </a:lvl7pPr>
            <a:lvl8pPr marL="0" indent="0">
              <a:defRPr sz="1600"/>
            </a:lvl8pPr>
            <a:lvl9pPr marL="0" indent="0"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/>
          </p:nvPr>
        </p:nvSpPr>
        <p:spPr>
          <a:xfrm>
            <a:off x="3776472" y="3191256"/>
            <a:ext cx="1600200" cy="3072384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5504688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3" hasCustomPrompt="1"/>
          </p:nvPr>
        </p:nvSpPr>
        <p:spPr>
          <a:xfrm>
            <a:off x="5504688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4"/>
          </p:nvPr>
        </p:nvSpPr>
        <p:spPr>
          <a:xfrm>
            <a:off x="5504688" y="3191256"/>
            <a:ext cx="1600200" cy="3072384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tabLst/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5"/>
          </p:nvPr>
        </p:nvSpPr>
        <p:spPr>
          <a:xfrm>
            <a:off x="7223760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quarter" idx="26" hasCustomPrompt="1"/>
          </p:nvPr>
        </p:nvSpPr>
        <p:spPr>
          <a:xfrm>
            <a:off x="7223760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sz="quarter" idx="27"/>
          </p:nvPr>
        </p:nvSpPr>
        <p:spPr>
          <a:xfrm>
            <a:off x="7223760" y="3191256"/>
            <a:ext cx="1600200" cy="3072384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30652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with Conten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20040" y="16002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040" y="2724912"/>
            <a:ext cx="1600200" cy="35387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2048256" y="16002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048256" y="2724912"/>
            <a:ext cx="1600200" cy="35387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3776472" y="16002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3776472" y="2724912"/>
            <a:ext cx="1600200" cy="35387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5504688" y="16002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0"/>
          </p:nvPr>
        </p:nvSpPr>
        <p:spPr>
          <a:xfrm>
            <a:off x="5504688" y="2724912"/>
            <a:ext cx="1600200" cy="35387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1" hasCustomPrompt="1"/>
          </p:nvPr>
        </p:nvSpPr>
        <p:spPr>
          <a:xfrm>
            <a:off x="7223760" y="16002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2"/>
          </p:nvPr>
        </p:nvSpPr>
        <p:spPr>
          <a:xfrm>
            <a:off x="7239000" y="2743200"/>
            <a:ext cx="1600200" cy="350520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59109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with Content Op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320040" y="32004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320040" y="4325112"/>
            <a:ext cx="1600200" cy="19385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dirty="0" smtClean="0"/>
              <a:t>Click to edit Master text </a:t>
            </a:r>
            <a:r>
              <a:rPr lang="en-US" dirty="0" err="1" smtClean="0"/>
              <a:t>stylesc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2048256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2048256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2048256" y="32004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/>
          </p:nvPr>
        </p:nvSpPr>
        <p:spPr>
          <a:xfrm>
            <a:off x="2048256" y="4325112"/>
            <a:ext cx="1600200" cy="19385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3776472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sz="quarter" idx="22" hasCustomPrompt="1"/>
          </p:nvPr>
        </p:nvSpPr>
        <p:spPr>
          <a:xfrm>
            <a:off x="3776472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3" hasCustomPrompt="1"/>
          </p:nvPr>
        </p:nvSpPr>
        <p:spPr>
          <a:xfrm>
            <a:off x="3776472" y="32004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4"/>
          </p:nvPr>
        </p:nvSpPr>
        <p:spPr>
          <a:xfrm>
            <a:off x="3776472" y="4325112"/>
            <a:ext cx="1600200" cy="19385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5"/>
          </p:nvPr>
        </p:nvSpPr>
        <p:spPr>
          <a:xfrm>
            <a:off x="5504688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quarter" idx="26" hasCustomPrompt="1"/>
          </p:nvPr>
        </p:nvSpPr>
        <p:spPr>
          <a:xfrm>
            <a:off x="5504688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sz="quarter" idx="27" hasCustomPrompt="1"/>
          </p:nvPr>
        </p:nvSpPr>
        <p:spPr>
          <a:xfrm>
            <a:off x="5504688" y="32004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28"/>
          </p:nvPr>
        </p:nvSpPr>
        <p:spPr>
          <a:xfrm>
            <a:off x="5504688" y="4325112"/>
            <a:ext cx="1600200" cy="19385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29"/>
          </p:nvPr>
        </p:nvSpPr>
        <p:spPr>
          <a:xfrm>
            <a:off x="7223760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quarter" idx="30" hasCustomPrompt="1"/>
          </p:nvPr>
        </p:nvSpPr>
        <p:spPr>
          <a:xfrm>
            <a:off x="7223760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3" name="Content Placeholder 42"/>
          <p:cNvSpPr>
            <a:spLocks noGrp="1"/>
          </p:cNvSpPr>
          <p:nvPr>
            <p:ph sz="quarter" idx="31" hasCustomPrompt="1"/>
          </p:nvPr>
        </p:nvSpPr>
        <p:spPr>
          <a:xfrm>
            <a:off x="7223760" y="32004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32"/>
          </p:nvPr>
        </p:nvSpPr>
        <p:spPr>
          <a:xfrm>
            <a:off x="7223760" y="4325112"/>
            <a:ext cx="1600200" cy="19385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3104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1752600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200400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663440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6080760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7516368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79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7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8" name="Content Placeholder 80"/>
          <p:cNvSpPr>
            <a:spLocks noGrp="1"/>
          </p:cNvSpPr>
          <p:nvPr>
            <p:ph sz="quarter" idx="15"/>
          </p:nvPr>
        </p:nvSpPr>
        <p:spPr>
          <a:xfrm>
            <a:off x="320040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5888" indent="-115888">
              <a:defRPr sz="1200"/>
            </a:lvl2pPr>
            <a:lvl3pPr marL="228600" indent="-112713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75260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17"/>
          <p:cNvSpPr>
            <a:spLocks noGrp="1"/>
          </p:cNvSpPr>
          <p:nvPr>
            <p:ph sz="quarter" idx="17" hasCustomPrompt="1"/>
          </p:nvPr>
        </p:nvSpPr>
        <p:spPr>
          <a:xfrm>
            <a:off x="175260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9"/>
          <p:cNvSpPr>
            <a:spLocks noGrp="1"/>
          </p:cNvSpPr>
          <p:nvPr>
            <p:ph sz="quarter" idx="18"/>
          </p:nvPr>
        </p:nvSpPr>
        <p:spPr>
          <a:xfrm>
            <a:off x="1752600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20040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3"/>
          <p:cNvSpPr>
            <a:spLocks noGrp="1"/>
          </p:cNvSpPr>
          <p:nvPr>
            <p:ph sz="quarter" idx="20" hasCustomPrompt="1"/>
          </p:nvPr>
        </p:nvSpPr>
        <p:spPr>
          <a:xfrm>
            <a:off x="320040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25"/>
          <p:cNvSpPr>
            <a:spLocks noGrp="1"/>
          </p:cNvSpPr>
          <p:nvPr>
            <p:ph sz="quarter" idx="21"/>
          </p:nvPr>
        </p:nvSpPr>
        <p:spPr>
          <a:xfrm>
            <a:off x="3200400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4636008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9"/>
          <p:cNvSpPr>
            <a:spLocks noGrp="1"/>
          </p:cNvSpPr>
          <p:nvPr>
            <p:ph sz="quarter" idx="23" hasCustomPrompt="1"/>
          </p:nvPr>
        </p:nvSpPr>
        <p:spPr>
          <a:xfrm>
            <a:off x="4636008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31"/>
          <p:cNvSpPr>
            <a:spLocks noGrp="1"/>
          </p:cNvSpPr>
          <p:nvPr>
            <p:ph sz="quarter" idx="24"/>
          </p:nvPr>
        </p:nvSpPr>
        <p:spPr>
          <a:xfrm>
            <a:off x="4636008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8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608076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5"/>
          <p:cNvSpPr>
            <a:spLocks noGrp="1"/>
          </p:cNvSpPr>
          <p:nvPr>
            <p:ph sz="quarter" idx="26" hasCustomPrompt="1"/>
          </p:nvPr>
        </p:nvSpPr>
        <p:spPr>
          <a:xfrm>
            <a:off x="608076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0" name="Content Placeholder 37"/>
          <p:cNvSpPr>
            <a:spLocks noGrp="1"/>
          </p:cNvSpPr>
          <p:nvPr>
            <p:ph sz="quarter" idx="27"/>
          </p:nvPr>
        </p:nvSpPr>
        <p:spPr>
          <a:xfrm>
            <a:off x="6080760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050"/>
            </a:lvl3pPr>
            <a:lvl4pPr marL="3429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1" name="Text Placeholder 39"/>
          <p:cNvSpPr>
            <a:spLocks noGrp="1"/>
          </p:cNvSpPr>
          <p:nvPr>
            <p:ph type="body" sz="quarter" idx="28"/>
          </p:nvPr>
        </p:nvSpPr>
        <p:spPr>
          <a:xfrm>
            <a:off x="7516368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41"/>
          <p:cNvSpPr>
            <a:spLocks noGrp="1"/>
          </p:cNvSpPr>
          <p:nvPr>
            <p:ph sz="quarter" idx="29" hasCustomPrompt="1"/>
          </p:nvPr>
        </p:nvSpPr>
        <p:spPr>
          <a:xfrm>
            <a:off x="7516368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43"/>
          <p:cNvSpPr>
            <a:spLocks noGrp="1"/>
          </p:cNvSpPr>
          <p:nvPr>
            <p:ph sz="quarter" idx="30"/>
          </p:nvPr>
        </p:nvSpPr>
        <p:spPr>
          <a:xfrm>
            <a:off x="7516368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93764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lumn with Conten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7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8" name="Content Placeholder 80"/>
          <p:cNvSpPr>
            <a:spLocks noGrp="1"/>
          </p:cNvSpPr>
          <p:nvPr>
            <p:ph sz="quarter" idx="15" hasCustomPrompt="1"/>
          </p:nvPr>
        </p:nvSpPr>
        <p:spPr>
          <a:xfrm>
            <a:off x="320040" y="3200400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75260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17"/>
          <p:cNvSpPr>
            <a:spLocks noGrp="1"/>
          </p:cNvSpPr>
          <p:nvPr>
            <p:ph sz="quarter" idx="17" hasCustomPrompt="1"/>
          </p:nvPr>
        </p:nvSpPr>
        <p:spPr>
          <a:xfrm>
            <a:off x="1755648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9"/>
          <p:cNvSpPr>
            <a:spLocks noGrp="1"/>
          </p:cNvSpPr>
          <p:nvPr>
            <p:ph sz="quarter" idx="18" hasCustomPrompt="1"/>
          </p:nvPr>
        </p:nvSpPr>
        <p:spPr>
          <a:xfrm>
            <a:off x="1752600" y="3200400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Clr>
                <a:schemeClr val="accent1"/>
              </a:buClr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20040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3"/>
          <p:cNvSpPr>
            <a:spLocks noGrp="1"/>
          </p:cNvSpPr>
          <p:nvPr>
            <p:ph sz="quarter" idx="20" hasCustomPrompt="1"/>
          </p:nvPr>
        </p:nvSpPr>
        <p:spPr>
          <a:xfrm>
            <a:off x="320040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25"/>
          <p:cNvSpPr>
            <a:spLocks noGrp="1"/>
          </p:cNvSpPr>
          <p:nvPr>
            <p:ph sz="quarter" idx="21" hasCustomPrompt="1"/>
          </p:nvPr>
        </p:nvSpPr>
        <p:spPr>
          <a:xfrm>
            <a:off x="3200400" y="3200400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4636008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9"/>
          <p:cNvSpPr>
            <a:spLocks noGrp="1"/>
          </p:cNvSpPr>
          <p:nvPr>
            <p:ph sz="quarter" idx="23" hasCustomPrompt="1"/>
          </p:nvPr>
        </p:nvSpPr>
        <p:spPr>
          <a:xfrm>
            <a:off x="4636008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31"/>
          <p:cNvSpPr>
            <a:spLocks noGrp="1"/>
          </p:cNvSpPr>
          <p:nvPr>
            <p:ph sz="quarter" idx="24" hasCustomPrompt="1"/>
          </p:nvPr>
        </p:nvSpPr>
        <p:spPr>
          <a:xfrm>
            <a:off x="4636008" y="3200400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8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608076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5"/>
          <p:cNvSpPr>
            <a:spLocks noGrp="1"/>
          </p:cNvSpPr>
          <p:nvPr>
            <p:ph sz="quarter" idx="26" hasCustomPrompt="1"/>
          </p:nvPr>
        </p:nvSpPr>
        <p:spPr>
          <a:xfrm>
            <a:off x="608076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0" name="Content Placeholder 37"/>
          <p:cNvSpPr>
            <a:spLocks noGrp="1"/>
          </p:cNvSpPr>
          <p:nvPr>
            <p:ph sz="quarter" idx="27" hasCustomPrompt="1"/>
          </p:nvPr>
        </p:nvSpPr>
        <p:spPr>
          <a:xfrm>
            <a:off x="6080760" y="3200400"/>
            <a:ext cx="1307592" cy="101498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Clr>
                <a:schemeClr val="accent1"/>
              </a:buClr>
              <a:buFontTx/>
              <a:buNone/>
              <a:defRPr sz="1600"/>
            </a:lvl4pPr>
            <a:lvl5pPr marL="0" indent="0">
              <a:buClr>
                <a:schemeClr val="accent1"/>
              </a:buClr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</a:t>
            </a:r>
          </a:p>
          <a:p>
            <a:pPr lvl="0"/>
            <a:endParaRPr lang="en-US" dirty="0"/>
          </a:p>
        </p:txBody>
      </p:sp>
      <p:sp>
        <p:nvSpPr>
          <p:cNvPr id="21" name="Text Placeholder 39"/>
          <p:cNvSpPr>
            <a:spLocks noGrp="1"/>
          </p:cNvSpPr>
          <p:nvPr>
            <p:ph type="body" sz="quarter" idx="28"/>
          </p:nvPr>
        </p:nvSpPr>
        <p:spPr>
          <a:xfrm>
            <a:off x="7516368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41"/>
          <p:cNvSpPr>
            <a:spLocks noGrp="1"/>
          </p:cNvSpPr>
          <p:nvPr>
            <p:ph sz="quarter" idx="29" hasCustomPrompt="1"/>
          </p:nvPr>
        </p:nvSpPr>
        <p:spPr>
          <a:xfrm>
            <a:off x="7516368" y="2075688"/>
            <a:ext cx="1307592" cy="101498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</a:t>
            </a:r>
          </a:p>
          <a:p>
            <a:pPr lvl="0"/>
            <a:endParaRPr lang="en-US" dirty="0"/>
          </a:p>
        </p:txBody>
      </p:sp>
      <p:sp>
        <p:nvSpPr>
          <p:cNvPr id="23" name="Content Placeholder 43"/>
          <p:cNvSpPr>
            <a:spLocks noGrp="1"/>
          </p:cNvSpPr>
          <p:nvPr>
            <p:ph sz="quarter" idx="30" hasCustomPrompt="1"/>
          </p:nvPr>
        </p:nvSpPr>
        <p:spPr>
          <a:xfrm>
            <a:off x="7516368" y="3200400"/>
            <a:ext cx="1307592" cy="101498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Clr>
                <a:schemeClr val="accent1"/>
              </a:buClr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</a:t>
            </a:r>
          </a:p>
          <a:p>
            <a:pPr lvl="0"/>
            <a:endParaRPr lang="en-US" dirty="0"/>
          </a:p>
        </p:txBody>
      </p:sp>
      <p:sp>
        <p:nvSpPr>
          <p:cNvPr id="24" name="Content Placeholder 80"/>
          <p:cNvSpPr>
            <a:spLocks noGrp="1"/>
          </p:cNvSpPr>
          <p:nvPr>
            <p:ph sz="quarter" idx="31"/>
          </p:nvPr>
        </p:nvSpPr>
        <p:spPr>
          <a:xfrm>
            <a:off x="320040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5888" indent="-115888">
              <a:defRPr sz="1200"/>
            </a:lvl2pPr>
            <a:lvl3pPr marL="228600" indent="-112713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Content Placeholder 19"/>
          <p:cNvSpPr>
            <a:spLocks noGrp="1"/>
          </p:cNvSpPr>
          <p:nvPr>
            <p:ph sz="quarter" idx="32"/>
          </p:nvPr>
        </p:nvSpPr>
        <p:spPr>
          <a:xfrm>
            <a:off x="1752600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33"/>
          </p:nvPr>
        </p:nvSpPr>
        <p:spPr>
          <a:xfrm>
            <a:off x="3200400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7" name="Content Placeholder 31"/>
          <p:cNvSpPr>
            <a:spLocks noGrp="1"/>
          </p:cNvSpPr>
          <p:nvPr>
            <p:ph sz="quarter" idx="34"/>
          </p:nvPr>
        </p:nvSpPr>
        <p:spPr>
          <a:xfrm>
            <a:off x="4636008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35"/>
          </p:nvPr>
        </p:nvSpPr>
        <p:spPr>
          <a:xfrm>
            <a:off x="6080760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92100" indent="-177800">
              <a:defRPr sz="1200"/>
            </a:lvl3pPr>
            <a:lvl4pPr marL="3429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9" name="Content Placeholder 43"/>
          <p:cNvSpPr>
            <a:spLocks noGrp="1"/>
          </p:cNvSpPr>
          <p:nvPr>
            <p:ph sz="quarter" idx="36"/>
          </p:nvPr>
        </p:nvSpPr>
        <p:spPr>
          <a:xfrm>
            <a:off x="7516368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8935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0593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Content Revers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8503920" cy="466344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889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6345936" cy="4663440"/>
          </a:xfrm>
        </p:spPr>
        <p:txBody>
          <a:bodyPr/>
          <a:lstStyle>
            <a:lvl3pPr>
              <a:defRPr/>
            </a:lvl3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1534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8503920" cy="4663440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6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7823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4187952" cy="2276856"/>
          </a:xfrm>
        </p:spPr>
        <p:txBody>
          <a:bodyPr/>
          <a:lstStyle>
            <a:lvl3pPr marL="228600" indent="-114300">
              <a:defRPr/>
            </a:lvl3pPr>
            <a:lvl4pPr marL="4064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040" y="3986784"/>
            <a:ext cx="4187952" cy="2276856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36008" y="1600200"/>
            <a:ext cx="4187952" cy="2276856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636008" y="3986784"/>
            <a:ext cx="4187952" cy="2276856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14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Multi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2606040" cy="4663440"/>
          </a:xfrm>
        </p:spPr>
        <p:txBody>
          <a:bodyPr/>
          <a:lstStyle>
            <a:lvl1pPr>
              <a:defRPr sz="1600"/>
            </a:lvl1pPr>
            <a:lvl2pPr marL="114300" indent="-114300">
              <a:defRPr sz="1600"/>
            </a:lvl2pPr>
            <a:lvl3pPr marL="228600" indent="-114300">
              <a:defRPr sz="1600"/>
            </a:lvl3pPr>
            <a:lvl4pPr marL="342900" indent="-114300">
              <a:defRPr sz="1200"/>
            </a:lvl4pPr>
            <a:lvl5pPr marL="457200" indent="-114300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124200" y="160020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3124200" y="329184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3127248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4590288" y="160020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4590288" y="329184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4590288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6062472" y="160020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 hasCustomPrompt="1"/>
          </p:nvPr>
        </p:nvSpPr>
        <p:spPr>
          <a:xfrm>
            <a:off x="6062472" y="329184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22" hasCustomPrompt="1"/>
          </p:nvPr>
        </p:nvSpPr>
        <p:spPr>
          <a:xfrm>
            <a:off x="6062472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3" hasCustomPrompt="1"/>
          </p:nvPr>
        </p:nvSpPr>
        <p:spPr>
          <a:xfrm>
            <a:off x="7525512" y="160020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4" hasCustomPrompt="1"/>
          </p:nvPr>
        </p:nvSpPr>
        <p:spPr>
          <a:xfrm>
            <a:off x="7525512" y="329184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25" hasCustomPrompt="1"/>
          </p:nvPr>
        </p:nvSpPr>
        <p:spPr>
          <a:xfrm>
            <a:off x="7525512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327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Multi Photo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0040" y="1600200"/>
            <a:ext cx="85039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0040" y="3200400"/>
            <a:ext cx="85039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0040" y="4800600"/>
            <a:ext cx="85039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709928"/>
            <a:ext cx="2606040" cy="1289304"/>
          </a:xfrm>
        </p:spPr>
        <p:txBody>
          <a:bodyPr/>
          <a:lstStyle>
            <a:lvl1pPr>
              <a:defRPr sz="1200"/>
            </a:lvl1pPr>
            <a:lvl2pPr marL="115888" indent="-115888">
              <a:defRPr sz="1200"/>
            </a:lvl2pPr>
            <a:lvl3pPr marL="228600" indent="-112713">
              <a:defRPr sz="1200"/>
            </a:lvl3pPr>
            <a:lvl4pPr marL="342900" indent="-114300">
              <a:defRPr sz="1000"/>
            </a:lvl4pPr>
            <a:lvl5pPr marL="458788" indent="-115888">
              <a:buClrTx/>
              <a:buFont typeface="Arial" pitchFamily="34" charset="0"/>
              <a:buChar char="−"/>
              <a:defRPr sz="1000"/>
            </a:lvl5pPr>
            <a:lvl6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320040" y="3342132"/>
            <a:ext cx="2606040" cy="1289304"/>
          </a:xfrm>
        </p:spPr>
        <p:txBody>
          <a:bodyPr/>
          <a:lstStyle>
            <a:lvl1pPr>
              <a:defRPr sz="1200"/>
            </a:lvl1pPr>
            <a:lvl2pPr marL="115888" indent="-115888">
              <a:defRPr sz="1200"/>
            </a:lvl2pPr>
            <a:lvl3pPr marL="228600" indent="-112713">
              <a:defRPr sz="1200"/>
            </a:lvl3pPr>
            <a:lvl4pPr marL="342900" indent="-114300">
              <a:defRPr sz="1000"/>
            </a:lvl4pPr>
            <a:lvl5pPr marL="458788" indent="-115888">
              <a:buClrTx/>
              <a:buFont typeface="Arial" pitchFamily="34" charset="0"/>
              <a:buChar char="−"/>
              <a:defRPr sz="1000"/>
            </a:lvl5pPr>
            <a:lvl6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5"/>
          </p:nvPr>
        </p:nvSpPr>
        <p:spPr>
          <a:xfrm>
            <a:off x="320040" y="4974336"/>
            <a:ext cx="2606040" cy="1289304"/>
          </a:xfrm>
        </p:spPr>
        <p:txBody>
          <a:bodyPr/>
          <a:lstStyle>
            <a:lvl1pPr>
              <a:defRPr sz="1200"/>
            </a:lvl1pPr>
            <a:lvl2pPr marL="115888" indent="-115888">
              <a:defRPr sz="1200"/>
            </a:lvl2pPr>
            <a:lvl3pPr marL="228600" indent="-112713">
              <a:defRPr sz="1200"/>
            </a:lvl3pPr>
            <a:lvl4pPr marL="342900" indent="-114300">
              <a:defRPr sz="1000"/>
            </a:lvl4pPr>
            <a:lvl5pPr marL="458788" indent="-115888">
              <a:buClrTx/>
              <a:buFont typeface="Arial" pitchFamily="34" charset="0"/>
              <a:buChar char="−"/>
              <a:defRPr sz="1000"/>
            </a:lvl5pPr>
            <a:lvl6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3124200" y="1709928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3124200" y="3346704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3127248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9" hasCustomPrompt="1"/>
          </p:nvPr>
        </p:nvSpPr>
        <p:spPr>
          <a:xfrm>
            <a:off x="4590288" y="1709928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6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4590288" y="3346704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8"/>
          <p:cNvSpPr>
            <a:spLocks noGrp="1"/>
          </p:cNvSpPr>
          <p:nvPr>
            <p:ph sz="quarter" idx="21" hasCustomPrompt="1"/>
          </p:nvPr>
        </p:nvSpPr>
        <p:spPr>
          <a:xfrm>
            <a:off x="4590288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8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6062472" y="1709928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23" hasCustomPrompt="1"/>
          </p:nvPr>
        </p:nvSpPr>
        <p:spPr>
          <a:xfrm>
            <a:off x="6062472" y="3346704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0" name="Content Placeholder 24"/>
          <p:cNvSpPr>
            <a:spLocks noGrp="1"/>
          </p:cNvSpPr>
          <p:nvPr>
            <p:ph sz="quarter" idx="24" hasCustomPrompt="1"/>
          </p:nvPr>
        </p:nvSpPr>
        <p:spPr>
          <a:xfrm>
            <a:off x="6062472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1" name="Content Placeholder 26"/>
          <p:cNvSpPr>
            <a:spLocks noGrp="1"/>
          </p:cNvSpPr>
          <p:nvPr>
            <p:ph sz="quarter" idx="25" hasCustomPrompt="1"/>
          </p:nvPr>
        </p:nvSpPr>
        <p:spPr>
          <a:xfrm>
            <a:off x="7525512" y="1709928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" name="Content Placeholder 28"/>
          <p:cNvSpPr>
            <a:spLocks noGrp="1"/>
          </p:cNvSpPr>
          <p:nvPr>
            <p:ph sz="quarter" idx="26" hasCustomPrompt="1"/>
          </p:nvPr>
        </p:nvSpPr>
        <p:spPr>
          <a:xfrm>
            <a:off x="7525512" y="3346704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30"/>
          <p:cNvSpPr>
            <a:spLocks noGrp="1"/>
          </p:cNvSpPr>
          <p:nvPr>
            <p:ph sz="quarter" idx="27" hasCustomPrompt="1"/>
          </p:nvPr>
        </p:nvSpPr>
        <p:spPr>
          <a:xfrm>
            <a:off x="7525512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509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nm Special Layou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4187952" cy="4663440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36008" y="1600200"/>
            <a:ext cx="4187952" cy="4160520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36008" y="5769864"/>
            <a:ext cx="4187952" cy="493776"/>
          </a:xfrm>
        </p:spPr>
        <p:txBody>
          <a:bodyPr tIns="45720"/>
          <a:lstStyle>
            <a:lvl1pPr marL="0" indent="0">
              <a:buFontTx/>
              <a:buNone/>
              <a:defRPr sz="1000"/>
            </a:lvl1pPr>
            <a:lvl2pPr marL="0" indent="0">
              <a:buFontTx/>
              <a:buNone/>
              <a:defRPr sz="1000"/>
            </a:lvl2pPr>
            <a:lvl3pPr marL="0" indent="0">
              <a:buFontTx/>
              <a:buNone/>
              <a:defRPr sz="1000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  <a:lvl6pPr marL="0" indent="0">
              <a:buFontTx/>
              <a:buNone/>
              <a:defRPr sz="1000"/>
            </a:lvl6pPr>
            <a:lvl7pPr marL="0" indent="0">
              <a:buFontTx/>
              <a:buNone/>
              <a:defRPr sz="1000"/>
            </a:lvl7pPr>
            <a:lvl8pPr marL="0" indent="0">
              <a:buFontTx/>
              <a:buNone/>
              <a:defRPr sz="1000"/>
            </a:lvl8pPr>
            <a:lvl9pPr marL="0" indent="0">
              <a:buFontTx/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1947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nm Special Layou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3108960" cy="685800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Clr>
                <a:schemeClr val="accent1"/>
              </a:buClr>
              <a:buFontTx/>
              <a:buNone/>
              <a:defRPr sz="1600" b="1"/>
            </a:lvl7pPr>
            <a:lvl8pPr marL="0" indent="0">
              <a:buClr>
                <a:schemeClr val="accent1"/>
              </a:buClr>
              <a:buFontTx/>
              <a:buNone/>
              <a:defRPr sz="1600" b="1"/>
            </a:lvl8pPr>
            <a:lvl9pPr marL="0" indent="0">
              <a:buClr>
                <a:schemeClr val="accent1"/>
              </a:buClr>
              <a:buFontTx/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040" y="2395728"/>
            <a:ext cx="3108960" cy="3867912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557016" y="1600200"/>
            <a:ext cx="5266944" cy="4663440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854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nm Special Layout Op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20040" y="1600200"/>
            <a:ext cx="148132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040" y="3191256"/>
            <a:ext cx="148132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Clr>
                <a:schemeClr val="accent1"/>
              </a:buClr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320040" y="4782312"/>
            <a:ext cx="148132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1938528" y="1600200"/>
            <a:ext cx="4724400" cy="14813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1938528" y="3191256"/>
            <a:ext cx="4727448" cy="14813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1938528" y="4782312"/>
            <a:ext cx="4724400" cy="14813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5207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5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0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Cyan Gradient Background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1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Purple Gradient Background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50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Blue Gradient Background with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22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Cyan Gradient Background with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61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9509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600199"/>
            <a:ext cx="6345936" cy="4663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" y="6373368"/>
            <a:ext cx="3108960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3pPr>
            <a:lvl4pPr marL="0" indent="0" algn="l">
              <a:lnSpc>
                <a:spcPct val="90000"/>
              </a:lnSpc>
              <a:defRPr sz="8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8pPr>
            <a:lvl9pPr marL="0" algn="l">
              <a:lnSpc>
                <a:spcPct val="90000"/>
              </a:lnSpc>
              <a:defRPr sz="800">
                <a:solidFill>
                  <a:schemeClr val="accent4"/>
                </a:solidFill>
              </a:defRPr>
            </a:lvl9pPr>
          </a:lstStyle>
          <a:p>
            <a:pPr defTabSz="914400"/>
            <a:endParaRPr lang="en-GB">
              <a:solidFill>
                <a:srgbClr val="4E4E4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72984" y="6373368"/>
            <a:ext cx="950976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1pPr>
            <a:lvl2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2pPr>
            <a:lvl3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3pPr>
            <a:lvl4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4pPr>
            <a:lvl5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5pPr>
            <a:lvl6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6pPr>
            <a:lvl7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7pPr>
            <a:lvl8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8pPr>
            <a:lvl9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9pPr>
          </a:lstStyle>
          <a:p>
            <a:pPr defTabSz="914400"/>
            <a:fld id="{F49EAA14-CE54-4A05-92BE-BD08F08FD934}" type="slidenum">
              <a:rPr lang="en-GB" smtClean="0">
                <a:solidFill>
                  <a:srgbClr val="4E4E4E"/>
                </a:solidFill>
              </a:rPr>
              <a:pPr defTabSz="914400"/>
              <a:t>‹#›</a:t>
            </a:fld>
            <a:endParaRPr lang="en-GB">
              <a:solidFill>
                <a:srgbClr val="4E4E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9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5" r:id="rId29"/>
    <p:sldLayoutId id="2147483696" r:id="rId30"/>
    <p:sldLayoutId id="2147483697" r:id="rId31"/>
    <p:sldLayoutId id="2147483698" r:id="rId32"/>
    <p:sldLayoutId id="2147483699" r:id="rId33"/>
    <p:sldLayoutId id="2147483700" r:id="rId34"/>
    <p:sldLayoutId id="2147483701" r:id="rId35"/>
    <p:sldLayoutId id="2147483702" r:id="rId36"/>
    <p:sldLayoutId id="2147483703" r:id="rId37"/>
    <p:sldLayoutId id="2147483704" r:id="rId38"/>
    <p:sldLayoutId id="2147483705" r:id="rId39"/>
    <p:sldLayoutId id="2147483706" r:id="rId40"/>
    <p:sldLayoutId id="2147483707" r:id="rId41"/>
    <p:sldLayoutId id="2147483708" r:id="rId42"/>
    <p:sldLayoutId id="2147483709" r:id="rId43"/>
    <p:sldLayoutId id="2147483710" r:id="rId44"/>
    <p:sldLayoutId id="2147483711" r:id="rId45"/>
    <p:sldLayoutId id="2147483712" r:id="rId46"/>
    <p:sldLayoutId id="2147483713" r:id="rId4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indent="-114300" algn="l" defTabSz="91440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14300" algn="l" defTabSz="914400" rtl="0" eaLnBrk="1" latinLnBrk="0" hangingPunct="1">
        <a:lnSpc>
          <a:spcPct val="9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114300" algn="l" defTabSz="91440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71500" indent="-114300" algn="l" defTabSz="914400" rtl="0" eaLnBrk="1" latinLnBrk="0" hangingPunct="1">
        <a:lnSpc>
          <a:spcPct val="90000"/>
        </a:lnSpc>
        <a:spcBef>
          <a:spcPts val="0"/>
        </a:spcBef>
        <a:buClrTx/>
        <a:buSzPct val="90000"/>
        <a:buFont typeface="Arial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0"/>
        </a:spcBef>
        <a:buClr>
          <a:schemeClr val="tx1"/>
        </a:buClr>
        <a:buSzPct val="90000"/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" indent="-114300" algn="l" defTabSz="91440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0"/>
        </a:spcBef>
        <a:buClr>
          <a:schemeClr val="tx1"/>
        </a:buClr>
        <a:buSzPct val="90000"/>
        <a:buFont typeface="Arial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300" indent="-114300" algn="l" defTabSz="91440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shekkyd/TestNG-exampl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estng.org/doc/documentation-main.html" TargetMode="External"/><Relationship Id="rId2" Type="http://schemas.openxmlformats.org/officeDocument/2006/relationships/hyperlink" Target="http://testng.org/doc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stng.org/doc/selenium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estng.org/doc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estng.org/doc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estng.org/doc/download.html" TargetMode="External"/><Relationship Id="rId2" Type="http://schemas.openxmlformats.org/officeDocument/2006/relationships/hyperlink" Target="http://beust.com/eclip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2002536"/>
            <a:ext cx="6345936" cy="2363402"/>
          </a:xfrm>
        </p:spPr>
        <p:txBody>
          <a:bodyPr/>
          <a:lstStyle/>
          <a:p>
            <a:r>
              <a:rPr lang="en-US" b="1" dirty="0"/>
              <a:t>TestNG</a:t>
            </a:r>
            <a:br>
              <a:rPr lang="en-US" b="1" dirty="0"/>
            </a:br>
            <a:r>
              <a:rPr lang="en-US" b="1" dirty="0"/>
              <a:t>An </a:t>
            </a:r>
            <a:r>
              <a:rPr lang="en-US" b="1" dirty="0" smtClean="0"/>
              <a:t>Introduction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2800" dirty="0"/>
              <a:t>Abhishek </a:t>
            </a:r>
            <a:r>
              <a:rPr lang="en-US" sz="2800" dirty="0" smtClean="0"/>
              <a:t>Yadav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github.com/abhishekkyd/TestNG-examples</a:t>
            </a:r>
            <a:r>
              <a:rPr lang="en-US" sz="1600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3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TestNG Annotations			</a:t>
            </a:r>
            <a:r>
              <a:rPr lang="en-US" sz="2800" dirty="0" smtClean="0">
                <a:latin typeface="Calibri" panose="020F0502020204030204" pitchFamily="34" charset="0"/>
              </a:rPr>
              <a:t>	… </a:t>
            </a:r>
            <a:r>
              <a:rPr lang="en-US" sz="2800" dirty="0">
                <a:latin typeface="Calibri" panose="020F0502020204030204" pitchFamily="34" charset="0"/>
              </a:rPr>
              <a:t>continued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lvl="2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@</a:t>
            </a:r>
            <a:r>
              <a:rPr lang="en-US" dirty="0" smtClean="0">
                <a:latin typeface="Calibri" panose="020F0502020204030204" pitchFamily="34" charset="0"/>
              </a:rPr>
              <a:t>Test(enabled=true,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     groups </a:t>
            </a:r>
            <a:r>
              <a:rPr lang="en-US" dirty="0">
                <a:latin typeface="Calibri" panose="020F0502020204030204" pitchFamily="34" charset="0"/>
              </a:rPr>
              <a:t>= { </a:t>
            </a:r>
            <a:r>
              <a:rPr lang="en-US" dirty="0" smtClean="0">
                <a:latin typeface="Calibri" panose="020F0502020204030204" pitchFamily="34" charset="0"/>
              </a:rPr>
              <a:t>“sanity” </a:t>
            </a:r>
            <a:r>
              <a:rPr lang="en-US" dirty="0">
                <a:latin typeface="Calibri" panose="020F0502020204030204" pitchFamily="34" charset="0"/>
              </a:rPr>
              <a:t>},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      </a:t>
            </a:r>
            <a:r>
              <a:rPr lang="en-US" dirty="0" err="1">
                <a:latin typeface="Calibri" panose="020F0502020204030204" pitchFamily="34" charset="0"/>
              </a:rPr>
              <a:t>timeOut</a:t>
            </a:r>
            <a:r>
              <a:rPr lang="en-US" dirty="0">
                <a:latin typeface="Calibri" panose="020F0502020204030204" pitchFamily="34" charset="0"/>
              </a:rPr>
              <a:t> = </a:t>
            </a:r>
            <a:r>
              <a:rPr lang="en-US" dirty="0" smtClean="0">
                <a:latin typeface="Calibri" panose="020F0502020204030204" pitchFamily="34" charset="0"/>
              </a:rPr>
              <a:t>10000)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</a:rPr>
              <a:t>      public void test1() {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</a:rPr>
              <a:t>      // </a:t>
            </a:r>
            <a:r>
              <a:rPr lang="en-US" dirty="0">
                <a:latin typeface="Calibri" panose="020F0502020204030204" pitchFamily="34" charset="0"/>
              </a:rPr>
              <a:t>…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</a:rPr>
              <a:t>      }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04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TestNG Annotations			</a:t>
            </a:r>
            <a:r>
              <a:rPr lang="en-US" sz="2800" dirty="0" smtClean="0">
                <a:latin typeface="Calibri" panose="020F0502020204030204" pitchFamily="34" charset="0"/>
              </a:rPr>
              <a:t>	… </a:t>
            </a:r>
            <a:r>
              <a:rPr lang="en-US" sz="2800" dirty="0">
                <a:latin typeface="Calibri" panose="020F0502020204030204" pitchFamily="34" charset="0"/>
              </a:rPr>
              <a:t>continued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lvl="2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@</a:t>
            </a:r>
            <a:r>
              <a:rPr lang="en-US" dirty="0" smtClean="0">
                <a:latin typeface="Calibri" panose="020F0502020204030204" pitchFamily="34" charset="0"/>
              </a:rPr>
              <a:t>Test(enabled=true,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     groups </a:t>
            </a:r>
            <a:r>
              <a:rPr lang="en-US" dirty="0">
                <a:latin typeface="Calibri" panose="020F0502020204030204" pitchFamily="34" charset="0"/>
              </a:rPr>
              <a:t>= { “regression” },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      </a:t>
            </a:r>
            <a:r>
              <a:rPr lang="en-US" dirty="0" err="1">
                <a:latin typeface="Calibri" panose="020F0502020204030204" pitchFamily="34" charset="0"/>
              </a:rPr>
              <a:t>timeOut</a:t>
            </a:r>
            <a:r>
              <a:rPr lang="en-US" dirty="0">
                <a:latin typeface="Calibri" panose="020F0502020204030204" pitchFamily="34" charset="0"/>
              </a:rPr>
              <a:t> = 10000,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      </a:t>
            </a:r>
            <a:r>
              <a:rPr lang="en-US" dirty="0" err="1">
                <a:latin typeface="Calibri" panose="020F0502020204030204" pitchFamily="34" charset="0"/>
              </a:rPr>
              <a:t>dependsOnGroups</a:t>
            </a:r>
            <a:r>
              <a:rPr lang="en-US" dirty="0">
                <a:latin typeface="Calibri" panose="020F0502020204030204" pitchFamily="34" charset="0"/>
              </a:rPr>
              <a:t> = { “sanity” })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</a:rPr>
              <a:t>      public </a:t>
            </a:r>
            <a:r>
              <a:rPr lang="en-US" dirty="0">
                <a:latin typeface="Calibri" panose="020F0502020204030204" pitchFamily="34" charset="0"/>
              </a:rPr>
              <a:t>void </a:t>
            </a:r>
            <a:r>
              <a:rPr lang="en-US" dirty="0" smtClean="0">
                <a:latin typeface="Calibri" panose="020F0502020204030204" pitchFamily="34" charset="0"/>
              </a:rPr>
              <a:t>test2() </a:t>
            </a:r>
            <a:r>
              <a:rPr lang="en-US" dirty="0">
                <a:latin typeface="Calibri" panose="020F0502020204030204" pitchFamily="34" charset="0"/>
              </a:rPr>
              <a:t>{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  </a:t>
            </a:r>
            <a:r>
              <a:rPr lang="en-US" dirty="0" smtClean="0">
                <a:latin typeface="Calibri" panose="020F0502020204030204" pitchFamily="34" charset="0"/>
              </a:rPr>
              <a:t>    // </a:t>
            </a:r>
            <a:r>
              <a:rPr lang="en-US" dirty="0">
                <a:latin typeface="Calibri" panose="020F0502020204030204" pitchFamily="34" charset="0"/>
              </a:rPr>
              <a:t>…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</a:rPr>
              <a:t>     }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075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TestNG Annotations			</a:t>
            </a:r>
            <a:r>
              <a:rPr lang="en-US" sz="2800" dirty="0" smtClean="0">
                <a:latin typeface="Calibri" panose="020F0502020204030204" pitchFamily="34" charset="0"/>
              </a:rPr>
              <a:t>	… </a:t>
            </a:r>
            <a:r>
              <a:rPr lang="en-US" sz="2800" dirty="0">
                <a:latin typeface="Calibri" panose="020F0502020204030204" pitchFamily="34" charset="0"/>
              </a:rPr>
              <a:t>continued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lvl="2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@</a:t>
            </a:r>
            <a:r>
              <a:rPr lang="en-US" dirty="0" smtClean="0">
                <a:latin typeface="Calibri" panose="020F0502020204030204" pitchFamily="34" charset="0"/>
              </a:rPr>
              <a:t>Test(enabled=true,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</a:rPr>
              <a:t>      </a:t>
            </a:r>
            <a:r>
              <a:rPr lang="en-US" dirty="0" err="1" smtClean="0">
                <a:latin typeface="Calibri" panose="020F0502020204030204" pitchFamily="34" charset="0"/>
              </a:rPr>
              <a:t>dependsOnMethod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= { </a:t>
            </a:r>
            <a:r>
              <a:rPr lang="en-US" dirty="0" smtClean="0">
                <a:latin typeface="Calibri" panose="020F0502020204030204" pitchFamily="34" charset="0"/>
              </a:rPr>
              <a:t>“test2” </a:t>
            </a:r>
            <a:r>
              <a:rPr lang="en-US" dirty="0">
                <a:latin typeface="Calibri" panose="020F0502020204030204" pitchFamily="34" charset="0"/>
              </a:rPr>
              <a:t>})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</a:rPr>
              <a:t>      public </a:t>
            </a:r>
            <a:r>
              <a:rPr lang="en-US" dirty="0">
                <a:latin typeface="Calibri" panose="020F0502020204030204" pitchFamily="34" charset="0"/>
              </a:rPr>
              <a:t>void </a:t>
            </a:r>
            <a:r>
              <a:rPr lang="en-US" dirty="0" smtClean="0">
                <a:latin typeface="Calibri" panose="020F0502020204030204" pitchFamily="34" charset="0"/>
              </a:rPr>
              <a:t>test3() </a:t>
            </a:r>
            <a:r>
              <a:rPr lang="en-US" dirty="0">
                <a:latin typeface="Calibri" panose="020F0502020204030204" pitchFamily="34" charset="0"/>
              </a:rPr>
              <a:t>{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  </a:t>
            </a:r>
            <a:r>
              <a:rPr lang="en-US" dirty="0" smtClean="0">
                <a:latin typeface="Calibri" panose="020F0502020204030204" pitchFamily="34" charset="0"/>
              </a:rPr>
              <a:t>    // </a:t>
            </a:r>
            <a:r>
              <a:rPr lang="en-US" dirty="0">
                <a:latin typeface="Calibri" panose="020F0502020204030204" pitchFamily="34" charset="0"/>
              </a:rPr>
              <a:t>…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</a:rPr>
              <a:t>     }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45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TestNG </a:t>
            </a:r>
            <a:r>
              <a:rPr lang="en-US" sz="2800" dirty="0" smtClean="0">
                <a:latin typeface="Calibri" panose="020F0502020204030204" pitchFamily="34" charset="0"/>
              </a:rPr>
              <a:t>XML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Where all the runtime information goes: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The test methods, classes, </a:t>
            </a:r>
            <a:r>
              <a:rPr lang="en-US" dirty="0" smtClean="0">
                <a:latin typeface="Calibri" panose="020F0502020204030204" pitchFamily="34" charset="0"/>
              </a:rPr>
              <a:t>packages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Which groups should be run </a:t>
            </a:r>
            <a:r>
              <a:rPr lang="en-US" dirty="0" smtClean="0">
                <a:latin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</a:rPr>
              <a:t>include-groups)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Which groups should not be run 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(exclude-groups)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Define additional groups (“groups of groups”)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Whether the tests should </a:t>
            </a:r>
            <a:r>
              <a:rPr lang="en-US" dirty="0" smtClean="0">
                <a:latin typeface="Calibri" panose="020F0502020204030204" pitchFamily="34" charset="0"/>
              </a:rPr>
              <a:t>be </a:t>
            </a:r>
            <a:r>
              <a:rPr lang="en-US" dirty="0">
                <a:latin typeface="Calibri" panose="020F0502020204030204" pitchFamily="34" charset="0"/>
              </a:rPr>
              <a:t>run in parallel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Parameters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887" y="2089148"/>
            <a:ext cx="2661377" cy="227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4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TestNG </a:t>
            </a:r>
            <a:r>
              <a:rPr lang="en-US" sz="2800" dirty="0" smtClean="0">
                <a:latin typeface="Calibri" panose="020F0502020204030204" pitchFamily="34" charset="0"/>
              </a:rPr>
              <a:t>XML					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	… </a:t>
            </a:r>
            <a:r>
              <a:rPr lang="en-US" sz="2800" dirty="0">
                <a:latin typeface="Calibri" panose="020F0502020204030204" pitchFamily="34" charset="0"/>
              </a:rPr>
              <a:t>continued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>
              <a:lnSpc>
                <a:spcPct val="105000"/>
              </a:lnSpc>
            </a:pPr>
            <a:endParaRPr lang="en-US" dirty="0" smtClean="0"/>
          </a:p>
          <a:p>
            <a:pPr>
              <a:lnSpc>
                <a:spcPct val="105000"/>
              </a:lnSpc>
            </a:pPr>
            <a:r>
              <a:rPr lang="en-US" dirty="0" smtClean="0">
                <a:latin typeface="Courier New" charset="0"/>
              </a:rPr>
              <a:t>&lt;</a:t>
            </a:r>
            <a:r>
              <a:rPr lang="en-US" dirty="0">
                <a:latin typeface="Courier New" charset="0"/>
              </a:rPr>
              <a:t>test name=“Simple"&gt;</a:t>
            </a:r>
          </a:p>
          <a:p>
            <a:pPr>
              <a:lnSpc>
                <a:spcPct val="105000"/>
              </a:lnSpc>
            </a:pPr>
            <a:r>
              <a:rPr lang="en-US" dirty="0">
                <a:latin typeface="Courier New" charset="0"/>
              </a:rPr>
              <a:t>    &lt;groups&gt;</a:t>
            </a:r>
          </a:p>
          <a:p>
            <a:pPr>
              <a:lnSpc>
                <a:spcPct val="105000"/>
              </a:lnSpc>
            </a:pPr>
            <a:r>
              <a:rPr lang="en-US" dirty="0">
                <a:latin typeface="Courier New" charset="0"/>
              </a:rPr>
              <a:t>      &lt;run&gt;</a:t>
            </a:r>
          </a:p>
          <a:p>
            <a:pPr>
              <a:lnSpc>
                <a:spcPct val="105000"/>
              </a:lnSpc>
            </a:pPr>
            <a:r>
              <a:rPr lang="en-US" dirty="0">
                <a:latin typeface="Courier New" charset="0"/>
              </a:rPr>
              <a:t>        &lt;include </a:t>
            </a:r>
            <a:r>
              <a:rPr lang="en-US" dirty="0" smtClean="0">
                <a:latin typeface="Courier New" charset="0"/>
              </a:rPr>
              <a:t>name=“</a:t>
            </a:r>
            <a:r>
              <a:rPr lang="en-US" dirty="0" err="1" smtClean="0">
                <a:latin typeface="Courier New" charset="0"/>
              </a:rPr>
              <a:t>functest</a:t>
            </a:r>
            <a:r>
              <a:rPr lang="en-US" dirty="0" smtClean="0">
                <a:latin typeface="Courier New" charset="0"/>
              </a:rPr>
              <a:t>”/&gt;</a:t>
            </a:r>
            <a:endParaRPr lang="en-US" dirty="0">
              <a:latin typeface="Courier New" charset="0"/>
            </a:endParaRPr>
          </a:p>
          <a:p>
            <a:pPr>
              <a:lnSpc>
                <a:spcPct val="105000"/>
              </a:lnSpc>
            </a:pPr>
            <a:r>
              <a:rPr lang="en-US" dirty="0">
                <a:latin typeface="Courier New" charset="0"/>
              </a:rPr>
              <a:t>      &lt;/run&gt;</a:t>
            </a:r>
          </a:p>
          <a:p>
            <a:pPr>
              <a:lnSpc>
                <a:spcPct val="105000"/>
              </a:lnSpc>
            </a:pPr>
            <a:r>
              <a:rPr lang="en-US" dirty="0">
                <a:latin typeface="Courier New" charset="0"/>
              </a:rPr>
              <a:t>    &lt;/groups&gt;</a:t>
            </a:r>
          </a:p>
          <a:p>
            <a:pPr>
              <a:lnSpc>
                <a:spcPct val="105000"/>
              </a:lnSpc>
            </a:pPr>
            <a:r>
              <a:rPr lang="en-US" dirty="0">
                <a:latin typeface="Courier New" charset="0"/>
              </a:rPr>
              <a:t>    &lt;classes&gt;</a:t>
            </a:r>
          </a:p>
          <a:p>
            <a:pPr>
              <a:lnSpc>
                <a:spcPct val="105000"/>
              </a:lnSpc>
            </a:pPr>
            <a:r>
              <a:rPr lang="en-US" dirty="0">
                <a:latin typeface="Courier New" charset="0"/>
              </a:rPr>
              <a:t>      &lt;class name=“</a:t>
            </a:r>
            <a:r>
              <a:rPr lang="en-US" dirty="0" err="1" smtClean="0">
                <a:latin typeface="Courier New" charset="0"/>
              </a:rPr>
              <a:t>SimpleTest</a:t>
            </a:r>
            <a:r>
              <a:rPr lang="en-US" dirty="0" smtClean="0">
                <a:latin typeface="Courier New" charset="0"/>
              </a:rPr>
              <a:t>” </a:t>
            </a:r>
            <a:r>
              <a:rPr lang="en-US" dirty="0">
                <a:latin typeface="Courier New" charset="0"/>
              </a:rPr>
              <a:t>/&gt;</a:t>
            </a:r>
          </a:p>
          <a:p>
            <a:pPr>
              <a:lnSpc>
                <a:spcPct val="105000"/>
              </a:lnSpc>
            </a:pPr>
            <a:r>
              <a:rPr lang="en-US" dirty="0">
                <a:latin typeface="Courier New" charset="0"/>
              </a:rPr>
              <a:t>    &lt;/classes&gt;</a:t>
            </a:r>
          </a:p>
          <a:p>
            <a:pPr>
              <a:lnSpc>
                <a:spcPct val="105000"/>
              </a:lnSpc>
            </a:pPr>
            <a:r>
              <a:rPr lang="en-US" dirty="0">
                <a:latin typeface="Courier New" charset="0"/>
              </a:rPr>
              <a:t>  &lt;/test&gt;</a:t>
            </a:r>
            <a:br>
              <a:rPr lang="en-US" dirty="0">
                <a:latin typeface="Courier New" charset="0"/>
              </a:rPr>
            </a:br>
            <a:endParaRPr lang="en-US" dirty="0">
              <a:latin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61" y="2147818"/>
            <a:ext cx="1320052" cy="235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8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TestNG with Selenium</a:t>
            </a: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27046375"/>
              </p:ext>
            </p:extLst>
          </p:nvPr>
        </p:nvGraphicFramePr>
        <p:xfrm>
          <a:off x="794533" y="1581148"/>
          <a:ext cx="6663765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90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TestNG Parameterized Test</a:t>
            </a: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50238386"/>
              </p:ext>
            </p:extLst>
          </p:nvPr>
        </p:nvGraphicFramePr>
        <p:xfrm>
          <a:off x="1225672" y="173359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10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TestNG Parallel Execution</a:t>
            </a: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31029553"/>
              </p:ext>
            </p:extLst>
          </p:nvPr>
        </p:nvGraphicFramePr>
        <p:xfrm>
          <a:off x="1326187" y="15811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638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629156"/>
            <a:ext cx="8341152" cy="1078992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Questions</a:t>
            </a: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http://vignette1.wikia.nocookie.net/criminal-case-grimsborough/images/d/d0/Q%26A.png/revision/latest?cb=20140903213641"/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72" y="1983347"/>
            <a:ext cx="2959747" cy="339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8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629156"/>
            <a:ext cx="8341152" cy="1078992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References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TestNG - </a:t>
            </a:r>
            <a:r>
              <a:rPr lang="en-US" b="1" dirty="0">
                <a:latin typeface="Calibri" panose="020F0502020204030204" pitchFamily="34" charset="0"/>
                <a:hlinkClick r:id="rId2"/>
              </a:rPr>
              <a:t>http://</a:t>
            </a:r>
            <a:r>
              <a:rPr lang="en-US" b="1" dirty="0" smtClean="0">
                <a:latin typeface="Calibri" panose="020F0502020204030204" pitchFamily="34" charset="0"/>
                <a:hlinkClick r:id="rId2"/>
              </a:rPr>
              <a:t>testng.org/doc/index.html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endParaRPr lang="en-US" b="1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1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TestNG Documentation - </a:t>
            </a:r>
            <a:r>
              <a:rPr lang="en-US" b="1" dirty="0">
                <a:latin typeface="Calibri" panose="020F0502020204030204" pitchFamily="34" charset="0"/>
                <a:hlinkClick r:id="rId3"/>
              </a:rPr>
              <a:t>http://</a:t>
            </a:r>
            <a:r>
              <a:rPr lang="en-US" b="1" dirty="0" smtClean="0">
                <a:latin typeface="Calibri" panose="020F0502020204030204" pitchFamily="34" charset="0"/>
                <a:hlinkClick r:id="rId3"/>
              </a:rPr>
              <a:t>testng.org/doc/documentation-main.html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endParaRPr lang="en-US" b="1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1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Selenium and TestNG - </a:t>
            </a:r>
            <a:r>
              <a:rPr lang="en-US" b="1" dirty="0">
                <a:latin typeface="Calibri" panose="020F0502020204030204" pitchFamily="34" charset="0"/>
                <a:hlinkClick r:id="rId4"/>
              </a:rPr>
              <a:t>http://</a:t>
            </a:r>
            <a:r>
              <a:rPr lang="en-US" b="1" dirty="0" smtClean="0">
                <a:latin typeface="Calibri" panose="020F0502020204030204" pitchFamily="34" charset="0"/>
                <a:hlinkClick r:id="rId4"/>
              </a:rPr>
              <a:t>testng.org/doc/selenium.html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</a:rPr>
              <a:t>Agenda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TestNG Overview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TestNG Plugins for Eclipse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TestNG Maven Dependency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TestNG Annotations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TestNG XML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TestNG with Selenium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TestNG Parameters and Data Provider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TestNG Parallel Execution and Cross Browser Testing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77392" y="1157299"/>
            <a:ext cx="25400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7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0" y="629156"/>
            <a:ext cx="8328273" cy="1078992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Thanks</a:t>
            </a:r>
          </a:p>
        </p:txBody>
      </p:sp>
      <p:pic>
        <p:nvPicPr>
          <p:cNvPr id="2050" name="Picture 2" descr="https://upload.wikimedia.org/wikipedia/commons/thumb/c/c1/Echo_thanks.svg/2000px-Echo_thanks.svg.png"/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20" y="1708148"/>
            <a:ext cx="3664106" cy="366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3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6345936" cy="1078992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</a:rPr>
              <a:t>TestNG </a:t>
            </a:r>
            <a:r>
              <a:rPr lang="en-US" sz="2800" dirty="0" smtClean="0">
                <a:latin typeface="Calibri" panose="020F0502020204030204" pitchFamily="34" charset="0"/>
              </a:rPr>
              <a:t>Overview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TestNG </a:t>
            </a:r>
            <a:r>
              <a:rPr lang="en-US" dirty="0">
                <a:latin typeface="Calibri" panose="020F0502020204030204" pitchFamily="34" charset="0"/>
              </a:rPr>
              <a:t>is a testing framework introducing some new functionality that make it more powerful and easier to use.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It is an open source automated testing framework hence no cost required for implementation.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It is designed to cover all categories of tests: unit, functional, end-to-end, integration, etc.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10027" t="22632" r="30745" b="27895"/>
          <a:stretch/>
        </p:blipFill>
        <p:spPr>
          <a:xfrm>
            <a:off x="429360" y="5051360"/>
            <a:ext cx="2174888" cy="64289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4628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</a:rPr>
              <a:t>TestNG </a:t>
            </a:r>
            <a:r>
              <a:rPr lang="en-US" sz="2800" dirty="0" smtClean="0">
                <a:latin typeface="Calibri" panose="020F0502020204030204" pitchFamily="34" charset="0"/>
              </a:rPr>
              <a:t>Overview					… continued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Based on annotations (either Javadoc or JDK5)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Flexible runtime configuration (XML, not Java)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Introduces the notion of “test groups” to clearly separate static testing (implementing the methods) from dynamic (which tests are run)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Dependent test methods, parallel testing, load testing, partial failure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Flexible plug-in API (report creation, even changing the core behavior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Created by Dr. </a:t>
            </a:r>
            <a:r>
              <a:rPr lang="en-US" dirty="0" err="1">
                <a:latin typeface="Calibri" panose="020F0502020204030204" pitchFamily="34" charset="0"/>
              </a:rPr>
              <a:t>Cédric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Beust</a:t>
            </a:r>
            <a:r>
              <a:rPr lang="en-US" dirty="0">
                <a:latin typeface="Calibri" panose="020F0502020204030204" pitchFamily="34" charset="0"/>
              </a:rPr>
              <a:t> (of Google)</a:t>
            </a: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10027" t="22632" r="30745" b="27895"/>
          <a:stretch/>
        </p:blipFill>
        <p:spPr>
          <a:xfrm>
            <a:off x="429360" y="5432360"/>
            <a:ext cx="2174888" cy="64289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23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TestNG Plugins for Eclipse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Eclipse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hlinkClick r:id="rId2"/>
              </a:rPr>
              <a:t>http</a:t>
            </a:r>
            <a:r>
              <a:rPr lang="en-US" dirty="0">
                <a:latin typeface="Calibri" panose="020F0502020204030204" pitchFamily="34" charset="0"/>
                <a:hlinkClick r:id="rId2"/>
              </a:rPr>
              <a:t>://</a:t>
            </a:r>
            <a:r>
              <a:rPr lang="en-US" dirty="0" smtClean="0">
                <a:latin typeface="Calibri" panose="020F0502020204030204" pitchFamily="34" charset="0"/>
                <a:hlinkClick r:id="rId2"/>
              </a:rPr>
              <a:t>beust.com/eclipse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https://marketplace.eclipse.org/sites/all/themes/solstice/public/images/marketplace/logo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" y="5631602"/>
            <a:ext cx="2201376" cy="63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tp.yzu.edu.tw/eclipse/tm/eclipse/plugins/org.eclipse.platform_4.4.0.v20140606-1215/eclipse256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814" y="245165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2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TestNG Maven Dependency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Maven</a:t>
            </a:r>
            <a:endParaRPr lang="en-US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		&lt;dependency&gt;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			&lt;</a:t>
            </a:r>
            <a:r>
              <a:rPr lang="en-US" dirty="0" err="1">
                <a:latin typeface="Calibri" panose="020F0502020204030204" pitchFamily="34" charset="0"/>
              </a:rPr>
              <a:t>groupId</a:t>
            </a:r>
            <a:r>
              <a:rPr lang="en-US" dirty="0">
                <a:latin typeface="Calibri" panose="020F0502020204030204" pitchFamily="34" charset="0"/>
              </a:rPr>
              <a:t>&gt;</a:t>
            </a:r>
            <a:r>
              <a:rPr lang="en-US" dirty="0" err="1">
                <a:latin typeface="Calibri" panose="020F0502020204030204" pitchFamily="34" charset="0"/>
              </a:rPr>
              <a:t>org.testng</a:t>
            </a:r>
            <a:r>
              <a:rPr lang="en-US" dirty="0">
                <a:latin typeface="Calibri" panose="020F0502020204030204" pitchFamily="34" charset="0"/>
              </a:rPr>
              <a:t>&lt;/</a:t>
            </a:r>
            <a:r>
              <a:rPr lang="en-US" dirty="0" err="1">
                <a:latin typeface="Calibri" panose="020F0502020204030204" pitchFamily="34" charset="0"/>
              </a:rPr>
              <a:t>groupId</a:t>
            </a:r>
            <a:r>
              <a:rPr lang="en-US" dirty="0">
                <a:latin typeface="Calibri" panose="020F0502020204030204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			&lt;</a:t>
            </a:r>
            <a:r>
              <a:rPr lang="en-US" dirty="0" err="1">
                <a:latin typeface="Calibri" panose="020F0502020204030204" pitchFamily="34" charset="0"/>
              </a:rPr>
              <a:t>artifactId</a:t>
            </a:r>
            <a:r>
              <a:rPr lang="en-US" dirty="0">
                <a:latin typeface="Calibri" panose="020F0502020204030204" pitchFamily="34" charset="0"/>
              </a:rPr>
              <a:t>&gt;</a:t>
            </a:r>
            <a:r>
              <a:rPr lang="en-US" dirty="0" err="1">
                <a:latin typeface="Calibri" panose="020F0502020204030204" pitchFamily="34" charset="0"/>
              </a:rPr>
              <a:t>testng</a:t>
            </a:r>
            <a:r>
              <a:rPr lang="en-US" dirty="0">
                <a:latin typeface="Calibri" panose="020F0502020204030204" pitchFamily="34" charset="0"/>
              </a:rPr>
              <a:t>&lt;/</a:t>
            </a:r>
            <a:r>
              <a:rPr lang="en-US" dirty="0" err="1">
                <a:latin typeface="Calibri" panose="020F0502020204030204" pitchFamily="34" charset="0"/>
              </a:rPr>
              <a:t>artifactId</a:t>
            </a:r>
            <a:r>
              <a:rPr lang="en-US" dirty="0">
                <a:latin typeface="Calibri" panose="020F0502020204030204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			&lt;</a:t>
            </a:r>
            <a:r>
              <a:rPr lang="en-US" dirty="0" smtClean="0">
                <a:latin typeface="Calibri" panose="020F0502020204030204" pitchFamily="34" charset="0"/>
              </a:rPr>
              <a:t>version&gt;6.9.10&lt;/</a:t>
            </a:r>
            <a:r>
              <a:rPr lang="en-US" dirty="0">
                <a:latin typeface="Calibri" panose="020F0502020204030204" pitchFamily="34" charset="0"/>
              </a:rPr>
              <a:t>version&gt;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			&lt;scope&gt;test&lt;/scope&gt;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		&lt;/dependency&gt;</a:t>
            </a:r>
          </a:p>
        </p:txBody>
      </p:sp>
      <p:pic>
        <p:nvPicPr>
          <p:cNvPr id="2050" name="Picture 2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" y="5885646"/>
            <a:ext cx="2004747" cy="50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7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TestNG Annotations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libri" panose="020F0502020204030204" pitchFamily="34" charset="0"/>
              </a:rPr>
              <a:t>@</a:t>
            </a:r>
            <a:r>
              <a:rPr lang="en-US" b="1" dirty="0" err="1">
                <a:latin typeface="Calibri" panose="020F0502020204030204" pitchFamily="34" charset="0"/>
              </a:rPr>
              <a:t>BeforeSuite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Run </a:t>
            </a:r>
            <a:r>
              <a:rPr lang="en-US" dirty="0">
                <a:latin typeface="Calibri" panose="020F0502020204030204" pitchFamily="34" charset="0"/>
              </a:rPr>
              <a:t>before all tests in this suite have </a:t>
            </a:r>
            <a:r>
              <a:rPr lang="en-US" dirty="0" smtClean="0">
                <a:latin typeface="Calibri" panose="020F0502020204030204" pitchFamily="34" charset="0"/>
              </a:rPr>
              <a:t>run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@</a:t>
            </a:r>
            <a:r>
              <a:rPr lang="en-US" b="1" dirty="0" err="1">
                <a:latin typeface="Calibri" panose="020F0502020204030204" pitchFamily="34" charset="0"/>
              </a:rPr>
              <a:t>AfterSuite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Run </a:t>
            </a:r>
            <a:r>
              <a:rPr lang="en-US" dirty="0">
                <a:latin typeface="Calibri" panose="020F0502020204030204" pitchFamily="34" charset="0"/>
              </a:rPr>
              <a:t>after all tests in this suite have </a:t>
            </a:r>
            <a:r>
              <a:rPr lang="en-US" dirty="0" smtClean="0">
                <a:latin typeface="Calibri" panose="020F0502020204030204" pitchFamily="34" charset="0"/>
              </a:rPr>
              <a:t>run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@</a:t>
            </a:r>
            <a:r>
              <a:rPr lang="en-US" b="1" dirty="0" err="1">
                <a:latin typeface="Calibri" panose="020F0502020204030204" pitchFamily="34" charset="0"/>
              </a:rPr>
              <a:t>BeforeTest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Run </a:t>
            </a:r>
            <a:r>
              <a:rPr lang="en-US" dirty="0">
                <a:latin typeface="Calibri" panose="020F0502020204030204" pitchFamily="34" charset="0"/>
              </a:rPr>
              <a:t>before any test method belonging to the </a:t>
            </a:r>
            <a:r>
              <a:rPr lang="en-US" dirty="0" smtClean="0">
                <a:latin typeface="Calibri" panose="020F0502020204030204" pitchFamily="34" charset="0"/>
              </a:rPr>
              <a:t>class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@</a:t>
            </a:r>
            <a:r>
              <a:rPr lang="en-US" b="1" dirty="0" err="1">
                <a:latin typeface="Calibri" panose="020F0502020204030204" pitchFamily="34" charset="0"/>
              </a:rPr>
              <a:t>AfterTest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Run </a:t>
            </a:r>
            <a:r>
              <a:rPr lang="en-US" dirty="0">
                <a:latin typeface="Calibri" panose="020F0502020204030204" pitchFamily="34" charset="0"/>
              </a:rPr>
              <a:t>after all the test methods belonging to the </a:t>
            </a:r>
            <a:r>
              <a:rPr lang="en-US" dirty="0" smtClean="0">
                <a:latin typeface="Calibri" panose="020F0502020204030204" pitchFamily="34" charset="0"/>
              </a:rPr>
              <a:t>class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@</a:t>
            </a:r>
            <a:r>
              <a:rPr lang="en-US" b="1" dirty="0" err="1">
                <a:latin typeface="Calibri" panose="020F0502020204030204" pitchFamily="34" charset="0"/>
              </a:rPr>
              <a:t>BeforeGroups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Run before any test method </a:t>
            </a:r>
            <a:r>
              <a:rPr lang="en-US" dirty="0">
                <a:latin typeface="Calibri" panose="020F0502020204030204" pitchFamily="34" charset="0"/>
              </a:rPr>
              <a:t>belonging to the </a:t>
            </a:r>
            <a:r>
              <a:rPr lang="en-US" dirty="0" smtClean="0">
                <a:latin typeface="Calibri" panose="020F0502020204030204" pitchFamily="34" charset="0"/>
              </a:rPr>
              <a:t>group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@</a:t>
            </a:r>
            <a:r>
              <a:rPr lang="en-US" b="1" dirty="0" err="1">
                <a:latin typeface="Calibri" panose="020F0502020204030204" pitchFamily="34" charset="0"/>
              </a:rPr>
              <a:t>AfterGroups</a:t>
            </a:r>
            <a:r>
              <a:rPr lang="en-US" dirty="0" smtClean="0">
                <a:latin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</a:rPr>
              <a:t>Run </a:t>
            </a:r>
            <a:r>
              <a:rPr lang="en-US" dirty="0" smtClean="0">
                <a:latin typeface="Calibri" panose="020F0502020204030204" pitchFamily="34" charset="0"/>
              </a:rPr>
              <a:t>after all test </a:t>
            </a:r>
            <a:r>
              <a:rPr lang="en-US" dirty="0">
                <a:latin typeface="Calibri" panose="020F0502020204030204" pitchFamily="34" charset="0"/>
              </a:rPr>
              <a:t>methods belonging to the </a:t>
            </a:r>
            <a:r>
              <a:rPr lang="en-US" dirty="0" smtClean="0">
                <a:latin typeface="Calibri" panose="020F0502020204030204" pitchFamily="34" charset="0"/>
              </a:rPr>
              <a:t>group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7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TestNG Annotations			</a:t>
            </a:r>
            <a:r>
              <a:rPr lang="en-US" sz="2800" dirty="0" smtClean="0">
                <a:latin typeface="Calibri" panose="020F0502020204030204" pitchFamily="34" charset="0"/>
              </a:rPr>
              <a:t>	… </a:t>
            </a:r>
            <a:r>
              <a:rPr lang="en-US" sz="2800" dirty="0">
                <a:latin typeface="Calibri" panose="020F0502020204030204" pitchFamily="34" charset="0"/>
              </a:rPr>
              <a:t>continued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libri" panose="020F0502020204030204" pitchFamily="34" charset="0"/>
              </a:rPr>
              <a:t>@</a:t>
            </a:r>
            <a:r>
              <a:rPr lang="en-US" b="1" dirty="0" err="1">
                <a:latin typeface="Calibri" panose="020F0502020204030204" pitchFamily="34" charset="0"/>
              </a:rPr>
              <a:t>BeforeClass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Run </a:t>
            </a:r>
            <a:r>
              <a:rPr lang="en-US" dirty="0">
                <a:latin typeface="Calibri" panose="020F0502020204030204" pitchFamily="34" charset="0"/>
              </a:rPr>
              <a:t>before the first test method in the current </a:t>
            </a:r>
            <a:r>
              <a:rPr lang="en-US" dirty="0" smtClean="0">
                <a:latin typeface="Calibri" panose="020F0502020204030204" pitchFamily="34" charset="0"/>
              </a:rPr>
              <a:t>class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@</a:t>
            </a:r>
            <a:r>
              <a:rPr lang="en-US" b="1" dirty="0" err="1">
                <a:latin typeface="Calibri" panose="020F0502020204030204" pitchFamily="34" charset="0"/>
              </a:rPr>
              <a:t>AfterClass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Run </a:t>
            </a:r>
            <a:r>
              <a:rPr lang="en-US" dirty="0">
                <a:latin typeface="Calibri" panose="020F0502020204030204" pitchFamily="34" charset="0"/>
              </a:rPr>
              <a:t>after all the test methods in the current </a:t>
            </a:r>
            <a:r>
              <a:rPr lang="en-US" dirty="0" smtClean="0">
                <a:latin typeface="Calibri" panose="020F0502020204030204" pitchFamily="34" charset="0"/>
              </a:rPr>
              <a:t>class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@</a:t>
            </a:r>
            <a:r>
              <a:rPr lang="en-US" b="1" dirty="0" err="1">
                <a:latin typeface="Calibri" panose="020F0502020204030204" pitchFamily="34" charset="0"/>
              </a:rPr>
              <a:t>BeforeMethod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Run </a:t>
            </a:r>
            <a:r>
              <a:rPr lang="en-US" dirty="0">
                <a:latin typeface="Calibri" panose="020F0502020204030204" pitchFamily="34" charset="0"/>
              </a:rPr>
              <a:t>before each test </a:t>
            </a:r>
            <a:r>
              <a:rPr lang="en-US" dirty="0" smtClean="0">
                <a:latin typeface="Calibri" panose="020F0502020204030204" pitchFamily="34" charset="0"/>
              </a:rPr>
              <a:t>method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@</a:t>
            </a:r>
            <a:r>
              <a:rPr lang="en-US" b="1" dirty="0" err="1">
                <a:latin typeface="Calibri" panose="020F0502020204030204" pitchFamily="34" charset="0"/>
              </a:rPr>
              <a:t>AfterMethod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Run </a:t>
            </a:r>
            <a:r>
              <a:rPr lang="en-US" dirty="0">
                <a:latin typeface="Calibri" panose="020F0502020204030204" pitchFamily="34" charset="0"/>
              </a:rPr>
              <a:t>after each test </a:t>
            </a:r>
            <a:r>
              <a:rPr lang="en-US" dirty="0" smtClean="0">
                <a:latin typeface="Calibri" panose="020F0502020204030204" pitchFamily="34" charset="0"/>
              </a:rPr>
              <a:t>method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libri" panose="020F0502020204030204" pitchFamily="34" charset="0"/>
              </a:rPr>
              <a:t>@Test</a:t>
            </a:r>
            <a:r>
              <a:rPr lang="en-US" dirty="0" smtClean="0">
                <a:latin typeface="Calibri" panose="020F0502020204030204" pitchFamily="34" charset="0"/>
              </a:rPr>
              <a:t>: Identify </a:t>
            </a:r>
            <a:r>
              <a:rPr lang="en-US" dirty="0">
                <a:latin typeface="Calibri" panose="020F0502020204030204" pitchFamily="34" charset="0"/>
              </a:rPr>
              <a:t>a test method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@</a:t>
            </a:r>
            <a:r>
              <a:rPr lang="en-US" b="1" dirty="0" err="1" smtClean="0">
                <a:latin typeface="Calibri" panose="020F0502020204030204" pitchFamily="34" charset="0"/>
              </a:rPr>
              <a:t>DataProvider</a:t>
            </a:r>
            <a:r>
              <a:rPr lang="en-US" dirty="0" smtClean="0">
                <a:latin typeface="Calibri" panose="020F0502020204030204" pitchFamily="34" charset="0"/>
              </a:rPr>
              <a:t>: Create parameters </a:t>
            </a:r>
            <a:r>
              <a:rPr lang="en-US" dirty="0">
                <a:latin typeface="Calibri" panose="020F0502020204030204" pitchFamily="34" charset="0"/>
              </a:rPr>
              <a:t>to pass to your test </a:t>
            </a:r>
            <a:r>
              <a:rPr lang="en-US" dirty="0" smtClean="0">
                <a:latin typeface="Calibri" panose="020F0502020204030204" pitchFamily="34" charset="0"/>
              </a:rPr>
              <a:t>methods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@Factory</a:t>
            </a:r>
            <a:r>
              <a:rPr lang="en-US" dirty="0">
                <a:latin typeface="Calibri" panose="020F0502020204030204" pitchFamily="34" charset="0"/>
              </a:rPr>
              <a:t>: Create your own test objects at runtime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3912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TestNG Annotations			</a:t>
            </a:r>
            <a:r>
              <a:rPr lang="en-US" sz="2800" dirty="0" smtClean="0">
                <a:latin typeface="Calibri" panose="020F0502020204030204" pitchFamily="34" charset="0"/>
              </a:rPr>
              <a:t>	… </a:t>
            </a:r>
            <a:r>
              <a:rPr lang="en-US" sz="2800" dirty="0">
                <a:latin typeface="Calibri" panose="020F0502020204030204" pitchFamily="34" charset="0"/>
              </a:rPr>
              <a:t>continued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libri" panose="020F0502020204030204" pitchFamily="34" charset="0"/>
              </a:rPr>
              <a:t>@</a:t>
            </a:r>
            <a:r>
              <a:rPr lang="en-US" b="1" dirty="0">
                <a:latin typeface="Calibri" panose="020F0502020204030204" pitchFamily="34" charset="0"/>
              </a:rPr>
              <a:t>Test</a:t>
            </a:r>
            <a:r>
              <a:rPr lang="en-US" dirty="0">
                <a:latin typeface="Calibri" panose="020F0502020204030204" pitchFamily="34" charset="0"/>
              </a:rPr>
              <a:t>: Identify a test </a:t>
            </a:r>
            <a:r>
              <a:rPr lang="en-US" dirty="0" smtClean="0">
                <a:latin typeface="Calibri" panose="020F0502020204030204" pitchFamily="34" charset="0"/>
              </a:rPr>
              <a:t>method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</a:rPr>
              <a:t>groups</a:t>
            </a:r>
            <a:r>
              <a:rPr lang="en-US" dirty="0">
                <a:latin typeface="Calibri" panose="020F0502020204030204" pitchFamily="34" charset="0"/>
              </a:rPr>
              <a:t>: The groups this method belongs to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</a:rPr>
              <a:t>parameters</a:t>
            </a:r>
            <a:r>
              <a:rPr lang="en-US" dirty="0">
                <a:latin typeface="Calibri" panose="020F0502020204030204" pitchFamily="34" charset="0"/>
              </a:rPr>
              <a:t>: The parameters that will be passed to your test method, as they are found in testng.xml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Calibri" panose="020F0502020204030204" pitchFamily="34" charset="0"/>
              </a:rPr>
              <a:t>dependsOnGroups</a:t>
            </a:r>
            <a:r>
              <a:rPr lang="en-US" dirty="0">
                <a:latin typeface="Calibri" panose="020F0502020204030204" pitchFamily="34" charset="0"/>
              </a:rPr>
              <a:t>: The list of groups this test method depends on. 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Calibri" panose="020F0502020204030204" pitchFamily="34" charset="0"/>
              </a:rPr>
              <a:t>dependsOnMethods</a:t>
            </a:r>
            <a:r>
              <a:rPr lang="en-US" dirty="0" smtClean="0">
                <a:latin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</a:rPr>
              <a:t>The list of groups this test method depends on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" panose="020F0502020204030204" pitchFamily="34" charset="0"/>
              </a:rPr>
              <a:t>enabled: </a:t>
            </a:r>
            <a:r>
              <a:rPr lang="en-US" dirty="0" smtClean="0">
                <a:latin typeface="Calibri" panose="020F0502020204030204" pitchFamily="34" charset="0"/>
              </a:rPr>
              <a:t>Use to ignore a test</a:t>
            </a:r>
            <a:endParaRPr lang="en-US" b="1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latin typeface="Calibri" panose="020F0502020204030204" pitchFamily="34" charset="0"/>
              </a:rPr>
              <a:t>timeOut</a:t>
            </a:r>
            <a:r>
              <a:rPr lang="en-US" dirty="0">
                <a:latin typeface="Calibri" panose="020F0502020204030204" pitchFamily="34" charset="0"/>
              </a:rPr>
              <a:t>: How long TestNG should wait before declaring your test method has </a:t>
            </a:r>
            <a:r>
              <a:rPr lang="en-US" dirty="0" smtClean="0">
                <a:latin typeface="Calibri" panose="020F0502020204030204" pitchFamily="34" charset="0"/>
              </a:rPr>
              <a:t>failed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9983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B_PPT_template_pc_v01-19">
  <a:themeElements>
    <a:clrScheme name="PB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BDF"/>
      </a:accent1>
      <a:accent2>
        <a:srgbClr val="3E53A4"/>
      </a:accent2>
      <a:accent3>
        <a:srgbClr val="CF0989"/>
      </a:accent3>
      <a:accent4>
        <a:srgbClr val="4E4E4E"/>
      </a:accent4>
      <a:accent5>
        <a:srgbClr val="9B9B9B"/>
      </a:accent5>
      <a:accent6>
        <a:srgbClr val="C0C0C0"/>
      </a:accent6>
      <a:hlink>
        <a:srgbClr val="A03F9B"/>
      </a:hlink>
      <a:folHlink>
        <a:srgbClr val="72BF44"/>
      </a:folHlink>
    </a:clrScheme>
    <a:fontScheme name="P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BD7055CDF5640B7E574807C110023" ma:contentTypeVersion="0" ma:contentTypeDescription="Create a new document." ma:contentTypeScope="" ma:versionID="59c664a77e394d52e06e3a0d0b5b926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1B82D1-690E-48C2-B55B-78E0ACF04970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4FE1CAF-FF6D-4576-BFC8-F72928ADE2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A97E0EA-0A19-4577-8C96-E093F4733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52058</TotalTime>
  <Words>613</Words>
  <Application>Microsoft Office PowerPoint</Application>
  <PresentationFormat>On-screen Show (4:3)</PresentationFormat>
  <Paragraphs>115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Wingdings</vt:lpstr>
      <vt:lpstr>PB_PPT_template_pc_v01-19</vt:lpstr>
      <vt:lpstr>TestNG An Introduction  Abhishek Yadav https://github.com/abhishekkyd/TestNG-examples </vt:lpstr>
      <vt:lpstr>Agenda</vt:lpstr>
      <vt:lpstr>TestNG Overview</vt:lpstr>
      <vt:lpstr>TestNG Overview     … continued</vt:lpstr>
      <vt:lpstr>TestNG Plugins for Eclipse</vt:lpstr>
      <vt:lpstr>TestNG Maven Dependency</vt:lpstr>
      <vt:lpstr>TestNG Annotations</vt:lpstr>
      <vt:lpstr>TestNG Annotations    … continued</vt:lpstr>
      <vt:lpstr>TestNG Annotations    … continued</vt:lpstr>
      <vt:lpstr>TestNG Annotations    … continued</vt:lpstr>
      <vt:lpstr>TestNG Annotations    … continued</vt:lpstr>
      <vt:lpstr>TestNG Annotations    … continued</vt:lpstr>
      <vt:lpstr>TestNG XML</vt:lpstr>
      <vt:lpstr>TestNG XML       … continued</vt:lpstr>
      <vt:lpstr>TestNG with Selenium</vt:lpstr>
      <vt:lpstr>TestNG Parameterized Test</vt:lpstr>
      <vt:lpstr>TestNG Parallel Execution</vt:lpstr>
      <vt:lpstr>Questions</vt:lpstr>
      <vt:lpstr>References</vt:lpstr>
      <vt:lpstr>Thanks</vt:lpstr>
    </vt:vector>
  </TitlesOfParts>
  <Company>MWW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Petite</dc:creator>
  <cp:lastModifiedBy>Abhishek Kumar Yadav</cp:lastModifiedBy>
  <cp:revision>3830</cp:revision>
  <cp:lastPrinted>2012-08-21T05:36:26Z</cp:lastPrinted>
  <dcterms:created xsi:type="dcterms:W3CDTF">2012-02-01T18:39:11Z</dcterms:created>
  <dcterms:modified xsi:type="dcterms:W3CDTF">2016-05-10T14:15:16Z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0x010100637BD7055CDF5640B7E574807C110023</vt:lpwstr>
  </property>
  <property fmtid="{D5CDD505-2E9C-101B-9397-08002B2CF9AE}" pid="4" name="_AdHocReviewCycleID">
    <vt:i4>782679816</vt:i4>
  </property>
  <property fmtid="{D5CDD505-2E9C-101B-9397-08002B2CF9AE}" pid="5" name="_EmailSubject">
    <vt:lpwstr>Automation Sprint 4 Review</vt:lpwstr>
  </property>
  <property fmtid="{D5CDD505-2E9C-101B-9397-08002B2CF9AE}" pid="6" name="_AuthorEmail">
    <vt:lpwstr>Bhushan.Pawar@pb.com</vt:lpwstr>
  </property>
  <property fmtid="{D5CDD505-2E9C-101B-9397-08002B2CF9AE}" pid="7" name="_AuthorEmailDisplayName">
    <vt:lpwstr>Bhushan Pawar</vt:lpwstr>
  </property>
  <property fmtid="{D5CDD505-2E9C-101B-9397-08002B2CF9AE}" pid="8" name="_PreviousAdHocReviewCycleID">
    <vt:i4>-1842918916</vt:i4>
  </property>
</Properties>
</file>